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61" r:id="rId4"/>
    <p:sldId id="262" r:id="rId5"/>
    <p:sldId id="258" r:id="rId6"/>
    <p:sldId id="259" r:id="rId7"/>
    <p:sldId id="263" r:id="rId8"/>
    <p:sldId id="257" r:id="rId9"/>
    <p:sldId id="265" r:id="rId10"/>
    <p:sldId id="264" r:id="rId11"/>
    <p:sldId id="268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7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68780" autoAdjust="0"/>
  </p:normalViewPr>
  <p:slideViewPr>
    <p:cSldViewPr snapToGrid="0">
      <p:cViewPr varScale="1">
        <p:scale>
          <a:sx n="80" d="100"/>
          <a:sy n="80" d="100"/>
        </p:scale>
        <p:origin x="112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7DDE1-5A4D-4C5E-B27A-0A67D24EC879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E6D5B-B1C4-4F57-98D1-0105294F2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6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182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699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404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18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11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708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467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87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21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09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2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kind of clients we</a:t>
            </a:r>
            <a:r>
              <a:rPr lang="en-GB" baseline="0" dirty="0" smtClean="0"/>
              <a:t> work with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309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15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808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414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84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23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01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88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389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4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Who I</a:t>
            </a:r>
            <a:r>
              <a:rPr lang="en-GB" baseline="0" dirty="0" smtClean="0"/>
              <a:t> am</a:t>
            </a:r>
          </a:p>
          <a:p>
            <a:r>
              <a:rPr lang="en-GB" baseline="0" dirty="0" smtClean="0"/>
              <a:t>What this is about</a:t>
            </a:r>
          </a:p>
          <a:p>
            <a:r>
              <a:rPr lang="en-GB" baseline="0" dirty="0" smtClean="0"/>
              <a:t>Why they </a:t>
            </a:r>
            <a:r>
              <a:rPr lang="en-GB" b="1" baseline="0" dirty="0" smtClean="0"/>
              <a:t>should care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51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Who I</a:t>
            </a:r>
            <a:r>
              <a:rPr lang="en-GB" baseline="0" dirty="0" smtClean="0"/>
              <a:t> am</a:t>
            </a:r>
          </a:p>
          <a:p>
            <a:r>
              <a:rPr lang="en-GB" baseline="0" dirty="0" smtClean="0"/>
              <a:t>What this is about</a:t>
            </a:r>
          </a:p>
          <a:p>
            <a:r>
              <a:rPr lang="en-GB" baseline="0" dirty="0" smtClean="0"/>
              <a:t>Why they </a:t>
            </a:r>
            <a:r>
              <a:rPr lang="en-GB" b="1" baseline="0" dirty="0" smtClean="0"/>
              <a:t>should care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2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"While coding at work I want to listen to great songs and albums that I know" .  So I curious about Spotify and I set out to find out more.   Along the way I encountered many dragons.. Those stories I'll share today.. built website, purely for fun, to help me navigate the 38m songs in Spotify.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76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009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8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951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01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065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08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1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rgbClr val="FF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7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>
              <a:defRPr sz="1600">
                <a:solidFill>
                  <a:schemeClr val="bg1"/>
                </a:solidFill>
                <a:latin typeface="Montserrat" panose="00000500000000000000" pitchFamily="50" charset="0"/>
              </a:defRPr>
            </a:lvl2pPr>
            <a:lvl3pPr>
              <a:defRPr sz="1600">
                <a:solidFill>
                  <a:schemeClr val="bg1"/>
                </a:solidFill>
                <a:latin typeface="Montserrat" panose="00000500000000000000" pitchFamily="50" charset="0"/>
              </a:defRPr>
            </a:lvl3pPr>
            <a:lvl4pPr>
              <a:defRPr sz="1600">
                <a:solidFill>
                  <a:schemeClr val="bg1"/>
                </a:solidFill>
                <a:latin typeface="Montserrat" panose="00000500000000000000" pitchFamily="50" charset="0"/>
              </a:defRPr>
            </a:lvl4pPr>
            <a:lvl5pPr>
              <a:defRPr sz="1600">
                <a:solidFill>
                  <a:schemeClr val="bg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5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24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40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4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4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5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hunkFive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ontserrat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good.net/ct.ashx?id=65deb4fc-79d0-4b7f-8ce2-2d2ddd8bc24b&amp;url=https://embed.spotify.com/?uri%3dspotify:track:0mDHS1Q7HGtpgjYAyG2Svn%2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good.net/ct.ashx?id=65deb4fc-79d0-4b7f-8ce2-2d2ddd8bc24b&amp;url=https://embed.spotify.com/?uri%3dspotify:user:hoxsd:playlist:0Z7jXtAId643ujM1UPshct%26theme%3dwhite%2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Adventures with Spotify!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6787243" cy="1084262"/>
          </a:xfrm>
        </p:spPr>
        <p:txBody>
          <a:bodyPr>
            <a:noAutofit/>
          </a:bodyPr>
          <a:lstStyle/>
          <a:p>
            <a:r>
              <a:rPr lang="en-GB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GB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avemateer</a:t>
            </a:r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at gmail.com</a:t>
            </a:r>
          </a:p>
          <a:p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github.com/</a:t>
            </a:r>
            <a:r>
              <a:rPr lang="en-GB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djhmateer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893534"/>
            <a:ext cx="25717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is a Web API to do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 smtClean="0"/>
              <a:t>Explore Spotify catalogue</a:t>
            </a:r>
          </a:p>
          <a:p>
            <a:pPr marL="0" indent="0">
              <a:buNone/>
            </a:pPr>
            <a:endParaRPr lang="en-GB" sz="4800" dirty="0" smtClean="0"/>
          </a:p>
          <a:p>
            <a:pPr marL="0" indent="0">
              <a:buNone/>
            </a:pPr>
            <a:r>
              <a:rPr lang="en-GB" sz="4800" dirty="0" smtClean="0"/>
              <a:t>Create and add tracks to playlists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0639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Query API via Chrome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81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hrom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138985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Query API via Console App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40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App</a:t>
            </a:r>
            <a:endParaRPr lang="en-GB" dirty="0"/>
          </a:p>
        </p:txBody>
      </p:sp>
      <p:pic>
        <p:nvPicPr>
          <p:cNvPr id="4" name="Consol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42852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Deserialise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06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App</a:t>
            </a:r>
            <a:endParaRPr lang="en-GB" dirty="0"/>
          </a:p>
        </p:txBody>
      </p:sp>
      <p:pic>
        <p:nvPicPr>
          <p:cNvPr id="4" name="Consol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274841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Website ASP.NET MVC5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126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App</a:t>
            </a:r>
            <a:endParaRPr lang="en-GB" dirty="0"/>
          </a:p>
        </p:txBody>
      </p:sp>
      <p:pic>
        <p:nvPicPr>
          <p:cNvPr id="4" name="Consol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364233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20725"/>
            <a:ext cx="7620000" cy="57661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581400" y="5172075"/>
            <a:ext cx="2362200" cy="91440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753225" y="4810125"/>
            <a:ext cx="2362200" cy="91440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00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GB" dirty="0" smtClean="0"/>
              <a:t>Thanks Quorum (Dave’s employer)</a:t>
            </a:r>
            <a:endParaRPr lang="en-GB" dirty="0"/>
          </a:p>
        </p:txBody>
      </p:sp>
      <p:pic>
        <p:nvPicPr>
          <p:cNvPr id="1026" name="Picture 2" descr="http://www.logotypes101.com/logos/659/F7F9770609B3542CB3D6D7F7AC4708CA/RBS_Gro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25195"/>
            <a:ext cx="1872343" cy="18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Lloyds Bank official new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70" y="1998846"/>
            <a:ext cx="3180139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uk.virginmoney.com/virgin/Images/virgin-money-logo-white_tcm23-2606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05" y="2115602"/>
            <a:ext cx="2906486" cy="13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offerclub.co.uk/wp-content/themes/shopperpress/thumbs/tesco-ban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92" y="3755890"/>
            <a:ext cx="1576972" cy="157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tional Australia Ba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463" y="4511603"/>
            <a:ext cx="7239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Airdrie Savings Ba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1213" y="4189862"/>
            <a:ext cx="1952625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3417" y="4619919"/>
            <a:ext cx="3038475" cy="885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9044" y="2559932"/>
            <a:ext cx="12668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OAuth2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053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81400" y="5172075"/>
            <a:ext cx="2362200" cy="91440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753225" y="4810125"/>
            <a:ext cx="2362200" cy="91440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s://developer.spotify.com/wp-content/uploads/2014/04/Authorization-Code-Flow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0"/>
            <a:ext cx="66674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994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Dapper – a Micro Object Relational Mapper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18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App</a:t>
            </a:r>
            <a:endParaRPr lang="en-GB" dirty="0"/>
          </a:p>
        </p:txBody>
      </p:sp>
      <p:pic>
        <p:nvPicPr>
          <p:cNvPr id="4" name="Consol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34386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MiniProfiler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599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App</a:t>
            </a:r>
            <a:endParaRPr lang="en-GB" dirty="0"/>
          </a:p>
        </p:txBody>
      </p:sp>
      <p:pic>
        <p:nvPicPr>
          <p:cNvPr id="4" name="Consol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5850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Appveyor</a:t>
            </a:r>
            <a:r>
              <a:rPr lang="en-GB" dirty="0" smtClean="0"/>
              <a:t> – </a:t>
            </a:r>
            <a:r>
              <a:rPr lang="en-GB" dirty="0" err="1" smtClean="0"/>
              <a:t>Continous</a:t>
            </a:r>
            <a:r>
              <a:rPr lang="en-GB" dirty="0" smtClean="0"/>
              <a:t> Integration / Continuous Delivery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705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App</a:t>
            </a:r>
            <a:endParaRPr lang="en-GB" dirty="0"/>
          </a:p>
        </p:txBody>
      </p:sp>
      <p:pic>
        <p:nvPicPr>
          <p:cNvPr id="4" name="Consol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341226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Webdeploy</a:t>
            </a:r>
            <a:r>
              <a:rPr lang="en-GB" dirty="0" smtClean="0"/>
              <a:t> to EC2 micro VM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896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App</a:t>
            </a:r>
            <a:endParaRPr lang="en-GB" dirty="0"/>
          </a:p>
        </p:txBody>
      </p:sp>
      <p:pic>
        <p:nvPicPr>
          <p:cNvPr id="4" name="Consol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38063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this talk for me?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9258"/>
            <a:ext cx="2571750" cy="476250"/>
          </a:xfrm>
          <a:prstGeom prst="rect">
            <a:avLst/>
          </a:prstGeom>
        </p:spPr>
      </p:pic>
      <p:pic>
        <p:nvPicPr>
          <p:cNvPr id="2050" name="Picture 2" descr="http://oauth.net/images/oauth-2-s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74624"/>
            <a:ext cx="11811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898" y="1990633"/>
            <a:ext cx="4242815" cy="716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4993" y="3660411"/>
            <a:ext cx="2266950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9950" y="3660411"/>
            <a:ext cx="2722244" cy="7777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4389" y="4824663"/>
            <a:ext cx="3567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rPr>
              <a:t>C# 4.5 </a:t>
            </a:r>
            <a:r>
              <a:rPr lang="en-GB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rPr>
              <a:t>Async</a:t>
            </a: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rPr>
              <a:t> Await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Product (again)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Demo in real time (hopefully)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38489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App</a:t>
            </a:r>
            <a:endParaRPr lang="en-GB" dirty="0"/>
          </a:p>
        </p:txBody>
      </p:sp>
      <p:pic>
        <p:nvPicPr>
          <p:cNvPr id="4" name="Consol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2938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042" y="156410"/>
            <a:ext cx="9144000" cy="87504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42736" y="1544640"/>
            <a:ext cx="5466347" cy="31356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5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Spotify API</a:t>
            </a:r>
          </a:p>
          <a:p>
            <a:pPr marL="0" indent="0">
              <a:buNone/>
            </a:pPr>
            <a:r>
              <a:rPr lang="en-GB" sz="5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OAuth2</a:t>
            </a:r>
          </a:p>
          <a:p>
            <a:pPr marL="0" indent="0">
              <a:buNone/>
            </a:pPr>
            <a:r>
              <a:rPr lang="en-GB" sz="5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ASP.NET MVC</a:t>
            </a:r>
          </a:p>
          <a:p>
            <a:pPr marL="0" indent="0">
              <a:buNone/>
            </a:pPr>
            <a:r>
              <a:rPr lang="en-GB" sz="5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Dapper (ORM)</a:t>
            </a:r>
          </a:p>
          <a:p>
            <a:pPr marL="0" indent="0">
              <a:buNone/>
            </a:pPr>
            <a:r>
              <a:rPr lang="en-GB" sz="5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MiniProfiler</a:t>
            </a:r>
            <a:endParaRPr lang="en-GB" sz="5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sz="5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Appveyor</a:t>
            </a:r>
            <a:endParaRPr lang="en-GB" sz="5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GB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50042" y="4680282"/>
            <a:ext cx="6787243" cy="1780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davemateer</a:t>
            </a:r>
            <a:r>
              <a:rPr lang="en-GB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at gmail.com</a:t>
            </a:r>
          </a:p>
          <a:p>
            <a:r>
              <a:rPr lang="en-GB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github.com/</a:t>
            </a:r>
            <a:r>
              <a:rPr lang="en-GB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djhmateer</a:t>
            </a:r>
            <a:endParaRPr lang="en-GB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www.davestopmusic.com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63" y="355808"/>
            <a:ext cx="25717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1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MUSIC!</a:t>
            </a:r>
            <a:endParaRPr lang="en-GB" dirty="0"/>
          </a:p>
        </p:txBody>
      </p:sp>
      <p:pic>
        <p:nvPicPr>
          <p:cNvPr id="3076" name="Picture 4" descr="http://i.dailymail.co.uk/i/pix/2012/08/15/article-1352463-148DBC4A000005DC-74_470x468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394" y="0"/>
            <a:ext cx="6914606" cy="68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7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Spotify?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5400" dirty="0" smtClean="0"/>
              <a:t>Music streaming service</a:t>
            </a:r>
          </a:p>
          <a:p>
            <a:pPr marL="0" indent="0">
              <a:buNone/>
            </a:pPr>
            <a:r>
              <a:rPr lang="en-GB" sz="5400" dirty="0" smtClean="0"/>
              <a:t>2008, Sweden, 60m (15m paid) Users, 38m tracks</a:t>
            </a:r>
          </a:p>
          <a:p>
            <a:pPr marL="0" indent="0">
              <a:buNone/>
            </a:pP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4064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Spotify?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389" y="-2097"/>
            <a:ext cx="10476411" cy="686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30583"/>
            <a:ext cx="10515600" cy="314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/>
              <a:t> </a:t>
            </a:r>
            <a:r>
              <a:rPr lang="en-GB" sz="4800" dirty="0"/>
              <a:t>iframe </a:t>
            </a:r>
            <a:r>
              <a:rPr lang="en-GB" sz="4800" dirty="0" err="1"/>
              <a:t>src</a:t>
            </a:r>
            <a:r>
              <a:rPr lang="en-GB" sz="4800" dirty="0"/>
              <a:t>="</a:t>
            </a:r>
            <a:r>
              <a:rPr lang="en-GB" sz="4800" u="sng" dirty="0">
                <a:hlinkClick r:id="rId3"/>
              </a:rPr>
              <a:t>https://embed.spotify.com/?</a:t>
            </a:r>
            <a:r>
              <a:rPr lang="en-GB" sz="4800" u="sng" dirty="0" err="1">
                <a:hlinkClick r:id="rId3"/>
              </a:rPr>
              <a:t>uri</a:t>
            </a:r>
            <a:r>
              <a:rPr lang="en-GB" sz="4800" u="sng" dirty="0">
                <a:hlinkClick r:id="rId3"/>
              </a:rPr>
              <a:t>=spotify:track:0mDHS1Q7HGtpgjYAyG2Svn</a:t>
            </a:r>
            <a:r>
              <a:rPr lang="en-GB" sz="4800" u="sng" dirty="0" smtClean="0">
                <a:hlinkClick r:id="rId3"/>
              </a:rPr>
              <a:t>"</a:t>
            </a:r>
            <a:r>
              <a:rPr lang="en-GB" sz="4800" dirty="0" smtClean="0"/>
              <a:t>&gt;</a:t>
            </a:r>
            <a:endParaRPr lang="en-GB" sz="4800" dirty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126176" cy="243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89424" cy="1460500"/>
          </a:xfrm>
        </p:spPr>
        <p:txBody>
          <a:bodyPr/>
          <a:lstStyle/>
          <a:p>
            <a:r>
              <a:rPr lang="en-GB" dirty="0" smtClean="0"/>
              <a:t>Embed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9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0057"/>
            <a:ext cx="10515600" cy="314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/>
              <a:t>iframe </a:t>
            </a:r>
            <a:r>
              <a:rPr lang="en-GB" sz="4400" dirty="0" err="1"/>
              <a:t>src</a:t>
            </a:r>
            <a:r>
              <a:rPr lang="en-GB" sz="4400" dirty="0"/>
              <a:t>="</a:t>
            </a:r>
            <a:r>
              <a:rPr lang="en-GB" sz="4400" u="sng" dirty="0">
                <a:hlinkClick r:id="rId3"/>
              </a:rPr>
              <a:t>https://embed.spotify.com/?</a:t>
            </a:r>
            <a:r>
              <a:rPr lang="en-GB" sz="4400" u="sng" dirty="0" err="1" smtClean="0">
                <a:hlinkClick r:id="rId3"/>
              </a:rPr>
              <a:t>uri</a:t>
            </a:r>
            <a:r>
              <a:rPr lang="en-GB" sz="4400" u="sng" dirty="0" smtClean="0">
                <a:hlinkClick r:id="rId3"/>
              </a:rPr>
              <a:t>=spotify:user:hoxsd:playlist:0Z7jXtAId643ujM1UPshcte“</a:t>
            </a:r>
            <a:endParaRPr lang="en-GB" sz="4400" u="sng" dirty="0" smtClean="0"/>
          </a:p>
          <a:p>
            <a:pPr marL="0" indent="0">
              <a:buNone/>
            </a:pPr>
            <a:endParaRPr lang="en-GB" sz="4400" u="sn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89424" cy="14605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Embed Album /</a:t>
            </a:r>
            <a:br>
              <a:rPr lang="en-GB" dirty="0" smtClean="0"/>
            </a:br>
            <a:r>
              <a:rPr lang="en-GB" dirty="0" smtClean="0"/>
              <a:t>Playlist</a:t>
            </a:r>
            <a:endParaRPr lang="en-GB" dirty="0"/>
          </a:p>
        </p:txBody>
      </p:sp>
      <p:pic>
        <p:nvPicPr>
          <p:cNvPr id="5122" name="Picture 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11" y="0"/>
            <a:ext cx="5373189" cy="6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0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240</Words>
  <Application>Microsoft Office PowerPoint</Application>
  <PresentationFormat>Widescreen</PresentationFormat>
  <Paragraphs>85</Paragraphs>
  <Slides>32</Slides>
  <Notes>28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ChunkFive Roman</vt:lpstr>
      <vt:lpstr>Montserrat</vt:lpstr>
      <vt:lpstr>Office Theme</vt:lpstr>
      <vt:lpstr>Adventures with Spotify!</vt:lpstr>
      <vt:lpstr>Thanks Quorum (Dave’s employer)</vt:lpstr>
      <vt:lpstr>What’s in this talk for me?</vt:lpstr>
      <vt:lpstr>MUSIC!</vt:lpstr>
      <vt:lpstr>The Final Demo</vt:lpstr>
      <vt:lpstr>What is Spotify?</vt:lpstr>
      <vt:lpstr>What is Spotify?</vt:lpstr>
      <vt:lpstr>Embed</vt:lpstr>
      <vt:lpstr>Embed Album / Playlist</vt:lpstr>
      <vt:lpstr>There is a Web API to do stuff</vt:lpstr>
      <vt:lpstr>Query API via Chrome</vt:lpstr>
      <vt:lpstr>PowerPoint Presentation</vt:lpstr>
      <vt:lpstr>Query API via Console App</vt:lpstr>
      <vt:lpstr>Console App</vt:lpstr>
      <vt:lpstr>Deserialise</vt:lpstr>
      <vt:lpstr>Console App</vt:lpstr>
      <vt:lpstr>Website ASP.NET MVC5</vt:lpstr>
      <vt:lpstr>Console App</vt:lpstr>
      <vt:lpstr>PowerPoint Presentation</vt:lpstr>
      <vt:lpstr>OAuth2</vt:lpstr>
      <vt:lpstr>PowerPoint Presentation</vt:lpstr>
      <vt:lpstr>Dapper – a Micro Object Relational Mapper</vt:lpstr>
      <vt:lpstr>Console App</vt:lpstr>
      <vt:lpstr>MiniProfiler</vt:lpstr>
      <vt:lpstr>Console App</vt:lpstr>
      <vt:lpstr>Appveyor – Continous Integration / Continuous Delivery</vt:lpstr>
      <vt:lpstr>Console App</vt:lpstr>
      <vt:lpstr>Webdeploy to EC2 micro VM</vt:lpstr>
      <vt:lpstr>Console App</vt:lpstr>
      <vt:lpstr>The Final Product (again)</vt:lpstr>
      <vt:lpstr>Console App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Mateer</dc:creator>
  <cp:lastModifiedBy>David Mateer</cp:lastModifiedBy>
  <cp:revision>48</cp:revision>
  <dcterms:created xsi:type="dcterms:W3CDTF">2015-04-14T05:13:24Z</dcterms:created>
  <dcterms:modified xsi:type="dcterms:W3CDTF">2015-04-15T15:54:51Z</dcterms:modified>
</cp:coreProperties>
</file>