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58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0" autoAdjust="0"/>
    <p:restoredTop sz="68780" autoAdjust="0"/>
  </p:normalViewPr>
  <p:slideViewPr>
    <p:cSldViewPr snapToGrid="0">
      <p:cViewPr varScale="1">
        <p:scale>
          <a:sx n="80" d="100"/>
          <a:sy n="80" d="100"/>
        </p:scale>
        <p:origin x="115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7DDE1-5A4D-4C5E-B27A-0A67D24EC879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E6D5B-B1C4-4F57-98D1-0105294F2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6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Who I</a:t>
            </a:r>
            <a:r>
              <a:rPr lang="en-GB" baseline="0" dirty="0" smtClean="0"/>
              <a:t> am</a:t>
            </a:r>
          </a:p>
          <a:p>
            <a:r>
              <a:rPr lang="en-GB" baseline="0" dirty="0" smtClean="0"/>
              <a:t>What this is about</a:t>
            </a:r>
          </a:p>
          <a:p>
            <a:r>
              <a:rPr lang="en-GB" baseline="0" dirty="0" smtClean="0"/>
              <a:t>Why they </a:t>
            </a:r>
            <a:r>
              <a:rPr lang="en-GB" b="1" baseline="0" dirty="0" smtClean="0"/>
              <a:t>should care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18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30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516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Listening</a:t>
            </a:r>
            <a:r>
              <a:rPr lang="en-GB" baseline="0" dirty="0" smtClean="0"/>
              <a:t> to the same music at work… wanted more!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67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065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089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01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rgbClr val="FF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7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>
              <a:defRPr sz="1600">
                <a:solidFill>
                  <a:schemeClr val="bg1"/>
                </a:solidFill>
                <a:latin typeface="Montserrat" panose="00000500000000000000" pitchFamily="50" charset="0"/>
              </a:defRPr>
            </a:lvl2pPr>
            <a:lvl3pPr>
              <a:defRPr sz="1600">
                <a:solidFill>
                  <a:schemeClr val="bg1"/>
                </a:solidFill>
                <a:latin typeface="Montserrat" panose="00000500000000000000" pitchFamily="50" charset="0"/>
              </a:defRPr>
            </a:lvl3pPr>
            <a:lvl4pPr>
              <a:defRPr sz="1600">
                <a:solidFill>
                  <a:schemeClr val="bg1"/>
                </a:solidFill>
                <a:latin typeface="Montserrat" panose="00000500000000000000" pitchFamily="50" charset="0"/>
              </a:defRPr>
            </a:lvl4pPr>
            <a:lvl5pPr>
              <a:defRPr sz="1600">
                <a:solidFill>
                  <a:schemeClr val="bg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56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24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40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5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44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4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DAF21-1349-46D7-892C-118DDD78669D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05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hunkFive Roman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ontserrat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Adventures with Spotify!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2867526" cy="69323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02038"/>
            <a:ext cx="25717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Quorum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Logos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7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asdfasdfasdf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9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7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Quorum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Prologue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9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39</Words>
  <Application>Microsoft Office PowerPoint</Application>
  <PresentationFormat>Widescreen</PresentationFormat>
  <Paragraphs>16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ChunkFive Roman</vt:lpstr>
      <vt:lpstr>Montserrat</vt:lpstr>
      <vt:lpstr>Office Theme</vt:lpstr>
      <vt:lpstr>Adventures with Spotify!</vt:lpstr>
      <vt:lpstr>Quorum</vt:lpstr>
      <vt:lpstr>Test</vt:lpstr>
      <vt:lpstr>The Basics</vt:lpstr>
      <vt:lpstr>Quorum</vt:lpstr>
      <vt:lpstr>Prologue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Mateer</dc:creator>
  <cp:lastModifiedBy>David Mateer</cp:lastModifiedBy>
  <cp:revision>26</cp:revision>
  <dcterms:created xsi:type="dcterms:W3CDTF">2015-04-14T05:13:24Z</dcterms:created>
  <dcterms:modified xsi:type="dcterms:W3CDTF">2015-04-14T16:03:48Z</dcterms:modified>
</cp:coreProperties>
</file>