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BFAA-85EB-446D-8988-3960E63FB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C1433-192A-4237-B764-4A5AAFEB3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2152-4721-47F0-BDB5-95617C29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B93-250F-4C00-AB8B-60DE4291C6E1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81AD-D011-4AAE-A014-C8016F25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AF60-D827-40AF-AAEF-A84D36A3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3279-94F1-419C-81A5-EA7650348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86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CD4E-94A0-4BD2-B434-DD9A38DA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42A4F-172C-4D5C-ADDD-4F488F55B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DE3E-DD32-4E2B-856B-132B1ED6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B93-250F-4C00-AB8B-60DE4291C6E1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A536-D1D7-4ED6-BAEA-DB5E05FE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4ED7-0BC0-49CB-968D-8DA1CE54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3279-94F1-419C-81A5-EA7650348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04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75A0B-6085-43C0-B293-B990476C7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583C9-D600-4D50-9E58-D58BB560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62601-F9FD-4D0D-9328-7BA0C905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B93-250F-4C00-AB8B-60DE4291C6E1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9E72A-2E81-4E72-A2B8-6520A963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167B-3DAB-4D5F-B95F-70AE1F6B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3279-94F1-419C-81A5-EA7650348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5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7519-4CAB-4820-A0B3-6974D902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DC4B-FC31-4F81-ABAC-7A7D6A9F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5615A-7184-4A51-80CD-1B278F6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B93-250F-4C00-AB8B-60DE4291C6E1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D32-1A82-4A76-9214-8B7E76C2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AC4F-E2DB-402C-93C8-8E1647E2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3279-94F1-419C-81A5-EA7650348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18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C4C8-5414-4F81-A960-979C720D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E21C0-1F77-43C7-BCD0-FC97D625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BA5F1-66DD-4D50-93EC-5417EF98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B93-250F-4C00-AB8B-60DE4291C6E1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E0AB-ADE6-4382-8E2A-439169ED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D6770-7FE2-4763-A6C5-8B921315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3279-94F1-419C-81A5-EA7650348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3FC4-6E98-460C-B85E-F97B9A3B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B77B-EC27-43C8-BADF-3A5DA8576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6893C-97D9-42B7-8B2F-EEA89191F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627E4-5C78-4E6E-83F4-F43F59DE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B93-250F-4C00-AB8B-60DE4291C6E1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04BE1-F909-4558-8B30-CAACCD20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EFAD6-EE69-492C-82B1-59C50E12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3279-94F1-419C-81A5-EA7650348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6461-0395-402B-B49E-213375F0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2F84F-3CE5-426B-8A2B-1FE41D62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8B9FE-C9A2-46FF-9D16-30195EFAB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2D314-7F02-4D54-BDD7-2BBD7E402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C6678-7487-497C-B50B-EFBADD42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61E8A-C69D-4263-9F05-9C4C82B6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B93-250F-4C00-AB8B-60DE4291C6E1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856BB-0909-481B-8061-B5FC9B32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0B609-835F-4631-8714-4340DF70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3279-94F1-419C-81A5-EA7650348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0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3F79-CB9B-44AA-A355-C6502CDE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6172F-8766-48B4-944F-0025DCFB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B93-250F-4C00-AB8B-60DE4291C6E1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0E3AE-7ED7-42F5-B2ED-9CE5B74F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A680-94E3-45AD-8809-C44F272C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3279-94F1-419C-81A5-EA7650348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93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E35A6-F523-4DE3-B086-744BF670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B93-250F-4C00-AB8B-60DE4291C6E1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3C0C4-D3F6-45F0-B69F-82C261A7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8B854-CAA7-4280-B477-78DCCC03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3279-94F1-419C-81A5-EA7650348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4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2F66-4ED8-4ABA-A342-F25D0A6F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73813-21C1-425C-896C-793165404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C9BAE-A503-4309-A3F7-A327D9A2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A373C-2A89-49A8-BDF2-4259A69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B93-250F-4C00-AB8B-60DE4291C6E1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53AB4-80D7-4A3C-8BEE-B977805D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8EF68-11B5-456D-9F45-532E9936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3279-94F1-419C-81A5-EA7650348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F93A-A424-4434-B5EF-28341E99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21C75-3417-4B2F-B2D1-7F133D892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16EAA-5DE7-40F6-9299-44386464D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769D9-9352-41C5-976E-47A4FEF6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B93-250F-4C00-AB8B-60DE4291C6E1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3EB72-F0EE-4CF5-8DE3-104D16B7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5294F-D780-40A4-9535-5C0CAB31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3279-94F1-419C-81A5-EA7650348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9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E1164-8292-427C-B419-0343C92E0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BC6D-C5B8-42DC-B57E-C635FB079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8614-629B-4EBB-93C8-33AA39990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AB93-250F-4C00-AB8B-60DE4291C6E1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8269-5ED5-4EFC-BE54-5818CF4A5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BC13-EB83-4D8E-A11C-9421BB05B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3279-94F1-419C-81A5-EA7650348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8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6397E6-A5BA-4411-8A63-CA4D370B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17" y="1906552"/>
            <a:ext cx="3935827" cy="2623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541520-BB13-495E-B14D-7D6BD4ED2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93" y="-9006"/>
            <a:ext cx="2057870" cy="2236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AE5F2D-4287-4E59-8712-96BA2B449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27810"/>
            <a:ext cx="1726970" cy="2302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766C5E-B959-403D-9033-3A54840818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31" y="-9006"/>
            <a:ext cx="1914286" cy="28571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E54884-3C66-4343-A257-F7F0194BE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06"/>
            <a:ext cx="1714893" cy="22368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332332-67EE-49B0-A1B0-58A1BBC11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63" y="0"/>
            <a:ext cx="2216368" cy="22163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FD82DD-1A25-477B-8D8A-F69F7464ED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96" y="2212211"/>
            <a:ext cx="2071605" cy="23182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46818C-5751-4BBF-99B9-B30CC1CC9F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69" y="2227810"/>
            <a:ext cx="1947897" cy="230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0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Mateer</dc:creator>
  <cp:lastModifiedBy>David Mateer</cp:lastModifiedBy>
  <cp:revision>1</cp:revision>
  <dcterms:created xsi:type="dcterms:W3CDTF">2022-02-09T11:41:30Z</dcterms:created>
  <dcterms:modified xsi:type="dcterms:W3CDTF">2022-02-09T11:41:51Z</dcterms:modified>
</cp:coreProperties>
</file>