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2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72F-DA4C-0D48-AF26-9CA3D6C2A57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B263-B2AC-694C-B665-B596375B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72F-DA4C-0D48-AF26-9CA3D6C2A57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B263-B2AC-694C-B665-B596375B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72F-DA4C-0D48-AF26-9CA3D6C2A57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B263-B2AC-694C-B665-B596375B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2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72F-DA4C-0D48-AF26-9CA3D6C2A57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B263-B2AC-694C-B665-B596375B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6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72F-DA4C-0D48-AF26-9CA3D6C2A57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B263-B2AC-694C-B665-B596375B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3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72F-DA4C-0D48-AF26-9CA3D6C2A57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B263-B2AC-694C-B665-B596375B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72F-DA4C-0D48-AF26-9CA3D6C2A57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B263-B2AC-694C-B665-B596375B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72F-DA4C-0D48-AF26-9CA3D6C2A57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B263-B2AC-694C-B665-B596375B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8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72F-DA4C-0D48-AF26-9CA3D6C2A57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B263-B2AC-694C-B665-B596375B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4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72F-DA4C-0D48-AF26-9CA3D6C2A57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B263-B2AC-694C-B665-B596375B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572F-DA4C-0D48-AF26-9CA3D6C2A57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B263-B2AC-694C-B665-B596375B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1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572F-DA4C-0D48-AF26-9CA3D6C2A57C}" type="datetimeFigureOut">
              <a:rPr lang="en-US" smtClean="0"/>
              <a:t>8/22/18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B263-B2AC-694C-B665-B596375BA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85018"/>
              </p:ext>
            </p:extLst>
          </p:nvPr>
        </p:nvGraphicFramePr>
        <p:xfrm>
          <a:off x="0" y="0"/>
          <a:ext cx="9144000" cy="7076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696256">
                <a:tc gridSpan="6">
                  <a:txBody>
                    <a:bodyPr/>
                    <a:lstStyle/>
                    <a:p>
                      <a:r>
                        <a:rPr lang="en-US" dirty="0" smtClean="0"/>
                        <a:t>Study Goals: “I want to estimate”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167181">
                <a:tc>
                  <a:txBody>
                    <a:bodyPr/>
                    <a:lstStyle/>
                    <a:p>
                      <a:endParaRPr lang="en-US" b="1" baseline="0" dirty="0" smtClean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Presence/Absence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Abundance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Density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Survival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Survival and Movement</a:t>
                      </a:r>
                      <a:endParaRPr lang="en-US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6962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Unmarked</a:t>
                      </a:r>
                      <a:r>
                        <a:rPr lang="en-US" b="1" baseline="0" dirty="0" smtClean="0"/>
                        <a:t> Individuals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Occupancy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Double</a:t>
                      </a:r>
                      <a:r>
                        <a:rPr lang="en-US" sz="1400" baseline="0" dirty="0" smtClean="0"/>
                        <a:t> Observer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Distance Sampling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170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Distribution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Removal (Depletion)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962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N</a:t>
                      </a:r>
                      <a:r>
                        <a:rPr lang="en-US" sz="1400" i="0" dirty="0" smtClean="0"/>
                        <a:t>-mixture</a:t>
                      </a:r>
                      <a:endParaRPr lang="en-US" sz="1400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dirty="0" smtClean="0"/>
                        <a:t>N</a:t>
                      </a:r>
                      <a:r>
                        <a:rPr lang="en-US" sz="1400" i="0" dirty="0" smtClean="0"/>
                        <a:t>-mixture</a:t>
                      </a:r>
                      <a:r>
                        <a:rPr lang="en-US" sz="1400" i="0" baseline="0" dirty="0" smtClean="0"/>
                        <a:t> known area</a:t>
                      </a:r>
                      <a:endParaRPr lang="en-US" sz="1400" i="1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Generalized (open) </a:t>
                      </a:r>
                      <a:r>
                        <a:rPr lang="en-US" sz="1400" i="1" dirty="0" smtClean="0"/>
                        <a:t>N</a:t>
                      </a:r>
                      <a:r>
                        <a:rPr lang="en-US" sz="1400" i="0" dirty="0" smtClean="0"/>
                        <a:t>-mixture</a:t>
                      </a:r>
                      <a:endParaRPr lang="en-US" sz="1400" i="1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962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Marked Individuals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Closed Mark-Recapture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Spatial Capture Recapture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Known-fate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Multi-State MR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962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Cormack-Jolly-</a:t>
                      </a:r>
                      <a:r>
                        <a:rPr lang="en-US" sz="1400" dirty="0" err="1" smtClean="0"/>
                        <a:t>Seber</a:t>
                      </a:r>
                      <a:r>
                        <a:rPr lang="en-US" sz="1400" baseline="0" dirty="0" smtClean="0"/>
                        <a:t> (CJS)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Robust design</a:t>
                      </a:r>
                      <a:r>
                        <a:rPr lang="en-US" sz="1400" baseline="0" dirty="0" smtClean="0"/>
                        <a:t> MR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962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Recovery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 or Robust SCR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962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 SCR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13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79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Hocking</dc:creator>
  <cp:lastModifiedBy>Daniel Hocking</cp:lastModifiedBy>
  <cp:revision>2</cp:revision>
  <dcterms:created xsi:type="dcterms:W3CDTF">2018-08-22T15:12:56Z</dcterms:created>
  <dcterms:modified xsi:type="dcterms:W3CDTF">2018-08-22T15:28:11Z</dcterms:modified>
</cp:coreProperties>
</file>