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5A09-695B-EF4B-80C9-88F0DE56940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C6CD-A857-0E48-845C-390CE9B9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owlin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0907" r="8251" b="14204"/>
          <a:stretch/>
        </p:blipFill>
        <p:spPr>
          <a:xfrm>
            <a:off x="0" y="0"/>
            <a:ext cx="8686800" cy="6215899"/>
          </a:xfrm>
        </p:spPr>
      </p:pic>
      <p:sp>
        <p:nvSpPr>
          <p:cNvPr id="5" name="Freeform 4"/>
          <p:cNvSpPr/>
          <p:nvPr/>
        </p:nvSpPr>
        <p:spPr>
          <a:xfrm>
            <a:off x="3938734" y="6206980"/>
            <a:ext cx="899174" cy="613564"/>
          </a:xfrm>
          <a:custGeom>
            <a:avLst/>
            <a:gdLst>
              <a:gd name="connsiteX0" fmla="*/ 0 w 899174"/>
              <a:gd name="connsiteY0" fmla="*/ 0 h 613564"/>
              <a:gd name="connsiteX1" fmla="*/ 214062 w 899174"/>
              <a:gd name="connsiteY1" fmla="*/ 114152 h 613564"/>
              <a:gd name="connsiteX2" fmla="*/ 271145 w 899174"/>
              <a:gd name="connsiteY2" fmla="*/ 128421 h 613564"/>
              <a:gd name="connsiteX3" fmla="*/ 356770 w 899174"/>
              <a:gd name="connsiteY3" fmla="*/ 156959 h 613564"/>
              <a:gd name="connsiteX4" fmla="*/ 456665 w 899174"/>
              <a:gd name="connsiteY4" fmla="*/ 171228 h 613564"/>
              <a:gd name="connsiteX5" fmla="*/ 642185 w 899174"/>
              <a:gd name="connsiteY5" fmla="*/ 214034 h 613564"/>
              <a:gd name="connsiteX6" fmla="*/ 684998 w 899174"/>
              <a:gd name="connsiteY6" fmla="*/ 228303 h 613564"/>
              <a:gd name="connsiteX7" fmla="*/ 713539 w 899174"/>
              <a:gd name="connsiteY7" fmla="*/ 313917 h 613564"/>
              <a:gd name="connsiteX8" fmla="*/ 742081 w 899174"/>
              <a:gd name="connsiteY8" fmla="*/ 413799 h 613564"/>
              <a:gd name="connsiteX9" fmla="*/ 756351 w 899174"/>
              <a:gd name="connsiteY9" fmla="*/ 513682 h 613564"/>
              <a:gd name="connsiteX10" fmla="*/ 770622 w 899174"/>
              <a:gd name="connsiteY10" fmla="*/ 556488 h 613564"/>
              <a:gd name="connsiteX11" fmla="*/ 856247 w 899174"/>
              <a:gd name="connsiteY11" fmla="*/ 585026 h 613564"/>
              <a:gd name="connsiteX12" fmla="*/ 899059 w 899174"/>
              <a:gd name="connsiteY12" fmla="*/ 613564 h 6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74" h="613564">
                <a:moveTo>
                  <a:pt x="0" y="0"/>
                </a:moveTo>
                <a:cubicBezTo>
                  <a:pt x="80557" y="48328"/>
                  <a:pt x="116344" y="72278"/>
                  <a:pt x="214062" y="114152"/>
                </a:cubicBezTo>
                <a:cubicBezTo>
                  <a:pt x="232090" y="121877"/>
                  <a:pt x="252359" y="122786"/>
                  <a:pt x="271145" y="128421"/>
                </a:cubicBezTo>
                <a:cubicBezTo>
                  <a:pt x="299962" y="137065"/>
                  <a:pt x="327455" y="150195"/>
                  <a:pt x="356770" y="156959"/>
                </a:cubicBezTo>
                <a:cubicBezTo>
                  <a:pt x="389545" y="164522"/>
                  <a:pt x="423486" y="165699"/>
                  <a:pt x="456665" y="171228"/>
                </a:cubicBezTo>
                <a:cubicBezTo>
                  <a:pt x="501956" y="178775"/>
                  <a:pt x="608842" y="202921"/>
                  <a:pt x="642185" y="214034"/>
                </a:cubicBezTo>
                <a:lnTo>
                  <a:pt x="684998" y="228303"/>
                </a:lnTo>
                <a:lnTo>
                  <a:pt x="713539" y="313917"/>
                </a:lnTo>
                <a:cubicBezTo>
                  <a:pt x="725765" y="350592"/>
                  <a:pt x="734914" y="374383"/>
                  <a:pt x="742081" y="413799"/>
                </a:cubicBezTo>
                <a:cubicBezTo>
                  <a:pt x="748098" y="446889"/>
                  <a:pt x="749754" y="480703"/>
                  <a:pt x="756351" y="513682"/>
                </a:cubicBezTo>
                <a:cubicBezTo>
                  <a:pt x="759301" y="528431"/>
                  <a:pt x="758382" y="547747"/>
                  <a:pt x="770622" y="556488"/>
                </a:cubicBezTo>
                <a:cubicBezTo>
                  <a:pt x="795105" y="573973"/>
                  <a:pt x="827705" y="575513"/>
                  <a:pt x="856247" y="585026"/>
                </a:cubicBezTo>
                <a:cubicBezTo>
                  <a:pt x="903571" y="600799"/>
                  <a:pt x="899059" y="584253"/>
                  <a:pt x="899059" y="6135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623732" y="6221249"/>
            <a:ext cx="313957" cy="256841"/>
          </a:xfrm>
          <a:custGeom>
            <a:avLst/>
            <a:gdLst>
              <a:gd name="connsiteX0" fmla="*/ 313957 w 313957"/>
              <a:gd name="connsiteY0" fmla="*/ 0 h 256841"/>
              <a:gd name="connsiteX1" fmla="*/ 242603 w 313957"/>
              <a:gd name="connsiteY1" fmla="*/ 28538 h 256841"/>
              <a:gd name="connsiteX2" fmla="*/ 199790 w 313957"/>
              <a:gd name="connsiteY2" fmla="*/ 42807 h 256841"/>
              <a:gd name="connsiteX3" fmla="*/ 114166 w 313957"/>
              <a:gd name="connsiteY3" fmla="*/ 85614 h 256841"/>
              <a:gd name="connsiteX4" fmla="*/ 42812 w 313957"/>
              <a:gd name="connsiteY4" fmla="*/ 199765 h 256841"/>
              <a:gd name="connsiteX5" fmla="*/ 0 w 313957"/>
              <a:gd name="connsiteY5" fmla="*/ 256841 h 25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57" h="256841">
                <a:moveTo>
                  <a:pt x="313957" y="0"/>
                </a:moveTo>
                <a:cubicBezTo>
                  <a:pt x="290172" y="9513"/>
                  <a:pt x="266589" y="19545"/>
                  <a:pt x="242603" y="28538"/>
                </a:cubicBezTo>
                <a:cubicBezTo>
                  <a:pt x="228518" y="33819"/>
                  <a:pt x="213245" y="36080"/>
                  <a:pt x="199790" y="42807"/>
                </a:cubicBezTo>
                <a:cubicBezTo>
                  <a:pt x="89129" y="98130"/>
                  <a:pt x="221780" y="49747"/>
                  <a:pt x="114166" y="85614"/>
                </a:cubicBezTo>
                <a:cubicBezTo>
                  <a:pt x="80200" y="187497"/>
                  <a:pt x="110654" y="154542"/>
                  <a:pt x="42812" y="199765"/>
                </a:cubicBezTo>
                <a:cubicBezTo>
                  <a:pt x="10538" y="248169"/>
                  <a:pt x="26397" y="230446"/>
                  <a:pt x="0" y="25684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3853" y="1587660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0474" y="2259443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17878" y="3508268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331" y="4709904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6095" y="5373116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1860" y="1342915"/>
            <a:ext cx="46936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8543" y="6244975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1822" y="2863107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7246" y="2426105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6542" y="4709904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3302" y="4709904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5791" y="3877600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8619" y="3047773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936" y="2602522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8619" y="248385"/>
            <a:ext cx="680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181" y="2782168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2457" y="63719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9369" y="573005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789" y="4894570"/>
            <a:ext cx="704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88099" y="3508268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7243" y="2971854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92386" y="2006953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78991" y="1888299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13674" y="1363734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8882" y="-73338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0399" y="6071133"/>
            <a:ext cx="60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T12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23021" y="5557782"/>
            <a:ext cx="665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59839" y="5263902"/>
            <a:ext cx="469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owlin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0907" r="8251" b="14204"/>
          <a:stretch/>
        </p:blipFill>
        <p:spPr>
          <a:xfrm>
            <a:off x="0" y="0"/>
            <a:ext cx="8686800" cy="6215899"/>
          </a:xfrm>
        </p:spPr>
      </p:pic>
      <p:sp>
        <p:nvSpPr>
          <p:cNvPr id="5" name="Freeform 4"/>
          <p:cNvSpPr/>
          <p:nvPr/>
        </p:nvSpPr>
        <p:spPr>
          <a:xfrm>
            <a:off x="3938734" y="6206980"/>
            <a:ext cx="899174" cy="613564"/>
          </a:xfrm>
          <a:custGeom>
            <a:avLst/>
            <a:gdLst>
              <a:gd name="connsiteX0" fmla="*/ 0 w 899174"/>
              <a:gd name="connsiteY0" fmla="*/ 0 h 613564"/>
              <a:gd name="connsiteX1" fmla="*/ 214062 w 899174"/>
              <a:gd name="connsiteY1" fmla="*/ 114152 h 613564"/>
              <a:gd name="connsiteX2" fmla="*/ 271145 w 899174"/>
              <a:gd name="connsiteY2" fmla="*/ 128421 h 613564"/>
              <a:gd name="connsiteX3" fmla="*/ 356770 w 899174"/>
              <a:gd name="connsiteY3" fmla="*/ 156959 h 613564"/>
              <a:gd name="connsiteX4" fmla="*/ 456665 w 899174"/>
              <a:gd name="connsiteY4" fmla="*/ 171228 h 613564"/>
              <a:gd name="connsiteX5" fmla="*/ 642185 w 899174"/>
              <a:gd name="connsiteY5" fmla="*/ 214034 h 613564"/>
              <a:gd name="connsiteX6" fmla="*/ 684998 w 899174"/>
              <a:gd name="connsiteY6" fmla="*/ 228303 h 613564"/>
              <a:gd name="connsiteX7" fmla="*/ 713539 w 899174"/>
              <a:gd name="connsiteY7" fmla="*/ 313917 h 613564"/>
              <a:gd name="connsiteX8" fmla="*/ 742081 w 899174"/>
              <a:gd name="connsiteY8" fmla="*/ 413799 h 613564"/>
              <a:gd name="connsiteX9" fmla="*/ 756351 w 899174"/>
              <a:gd name="connsiteY9" fmla="*/ 513682 h 613564"/>
              <a:gd name="connsiteX10" fmla="*/ 770622 w 899174"/>
              <a:gd name="connsiteY10" fmla="*/ 556488 h 613564"/>
              <a:gd name="connsiteX11" fmla="*/ 856247 w 899174"/>
              <a:gd name="connsiteY11" fmla="*/ 585026 h 613564"/>
              <a:gd name="connsiteX12" fmla="*/ 899059 w 899174"/>
              <a:gd name="connsiteY12" fmla="*/ 613564 h 6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74" h="613564">
                <a:moveTo>
                  <a:pt x="0" y="0"/>
                </a:moveTo>
                <a:cubicBezTo>
                  <a:pt x="80557" y="48328"/>
                  <a:pt x="116344" y="72278"/>
                  <a:pt x="214062" y="114152"/>
                </a:cubicBezTo>
                <a:cubicBezTo>
                  <a:pt x="232090" y="121877"/>
                  <a:pt x="252359" y="122786"/>
                  <a:pt x="271145" y="128421"/>
                </a:cubicBezTo>
                <a:cubicBezTo>
                  <a:pt x="299962" y="137065"/>
                  <a:pt x="327455" y="150195"/>
                  <a:pt x="356770" y="156959"/>
                </a:cubicBezTo>
                <a:cubicBezTo>
                  <a:pt x="389545" y="164522"/>
                  <a:pt x="423486" y="165699"/>
                  <a:pt x="456665" y="171228"/>
                </a:cubicBezTo>
                <a:cubicBezTo>
                  <a:pt x="501956" y="178775"/>
                  <a:pt x="608842" y="202921"/>
                  <a:pt x="642185" y="214034"/>
                </a:cubicBezTo>
                <a:lnTo>
                  <a:pt x="684998" y="228303"/>
                </a:lnTo>
                <a:lnTo>
                  <a:pt x="713539" y="313917"/>
                </a:lnTo>
                <a:cubicBezTo>
                  <a:pt x="725765" y="350592"/>
                  <a:pt x="734914" y="374383"/>
                  <a:pt x="742081" y="413799"/>
                </a:cubicBezTo>
                <a:cubicBezTo>
                  <a:pt x="748098" y="446889"/>
                  <a:pt x="749754" y="480703"/>
                  <a:pt x="756351" y="513682"/>
                </a:cubicBezTo>
                <a:cubicBezTo>
                  <a:pt x="759301" y="528431"/>
                  <a:pt x="758382" y="547747"/>
                  <a:pt x="770622" y="556488"/>
                </a:cubicBezTo>
                <a:cubicBezTo>
                  <a:pt x="795105" y="573973"/>
                  <a:pt x="827705" y="575513"/>
                  <a:pt x="856247" y="585026"/>
                </a:cubicBezTo>
                <a:cubicBezTo>
                  <a:pt x="903571" y="600799"/>
                  <a:pt x="899059" y="584253"/>
                  <a:pt x="899059" y="6135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623732" y="6221249"/>
            <a:ext cx="313957" cy="256841"/>
          </a:xfrm>
          <a:custGeom>
            <a:avLst/>
            <a:gdLst>
              <a:gd name="connsiteX0" fmla="*/ 313957 w 313957"/>
              <a:gd name="connsiteY0" fmla="*/ 0 h 256841"/>
              <a:gd name="connsiteX1" fmla="*/ 242603 w 313957"/>
              <a:gd name="connsiteY1" fmla="*/ 28538 h 256841"/>
              <a:gd name="connsiteX2" fmla="*/ 199790 w 313957"/>
              <a:gd name="connsiteY2" fmla="*/ 42807 h 256841"/>
              <a:gd name="connsiteX3" fmla="*/ 114166 w 313957"/>
              <a:gd name="connsiteY3" fmla="*/ 85614 h 256841"/>
              <a:gd name="connsiteX4" fmla="*/ 42812 w 313957"/>
              <a:gd name="connsiteY4" fmla="*/ 199765 h 256841"/>
              <a:gd name="connsiteX5" fmla="*/ 0 w 313957"/>
              <a:gd name="connsiteY5" fmla="*/ 256841 h 25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57" h="256841">
                <a:moveTo>
                  <a:pt x="313957" y="0"/>
                </a:moveTo>
                <a:cubicBezTo>
                  <a:pt x="290172" y="9513"/>
                  <a:pt x="266589" y="19545"/>
                  <a:pt x="242603" y="28538"/>
                </a:cubicBezTo>
                <a:cubicBezTo>
                  <a:pt x="228518" y="33819"/>
                  <a:pt x="213245" y="36080"/>
                  <a:pt x="199790" y="42807"/>
                </a:cubicBezTo>
                <a:cubicBezTo>
                  <a:pt x="89129" y="98130"/>
                  <a:pt x="221780" y="49747"/>
                  <a:pt x="114166" y="85614"/>
                </a:cubicBezTo>
                <a:cubicBezTo>
                  <a:pt x="80200" y="187497"/>
                  <a:pt x="110654" y="154542"/>
                  <a:pt x="42812" y="199765"/>
                </a:cubicBezTo>
                <a:cubicBezTo>
                  <a:pt x="10538" y="248169"/>
                  <a:pt x="26397" y="230446"/>
                  <a:pt x="0" y="25684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Hocking</dc:creator>
  <cp:lastModifiedBy>Daniel Hocking</cp:lastModifiedBy>
  <cp:revision>4</cp:revision>
  <dcterms:created xsi:type="dcterms:W3CDTF">2015-04-16T16:25:31Z</dcterms:created>
  <dcterms:modified xsi:type="dcterms:W3CDTF">2015-04-16T16:55:32Z</dcterms:modified>
</cp:coreProperties>
</file>