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DB0D-C017-B546-B13C-7145DD8BF711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1ED4-0B1D-F641-8A40-FFD757C6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stCxn id="17" idx="2"/>
          </p:cNvCxnSpPr>
          <p:nvPr/>
        </p:nvCxnSpPr>
        <p:spPr>
          <a:xfrm>
            <a:off x="3221519" y="1401505"/>
            <a:ext cx="17565" cy="5273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3239084" y="2468265"/>
            <a:ext cx="2416217" cy="11387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976182" y="3425837"/>
            <a:ext cx="4673353" cy="125553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48140" y="4294013"/>
            <a:ext cx="2380775" cy="11387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76182" y="1687246"/>
            <a:ext cx="2245337" cy="11387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655300" y="5307214"/>
            <a:ext cx="2344327" cy="125553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354" y="2078352"/>
            <a:ext cx="181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dd: Stage files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040" y="2821722"/>
            <a:ext cx="12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2429" y="4709201"/>
            <a:ext cx="12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0003" y="3870223"/>
            <a:ext cx="21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17" y="5699529"/>
            <a:ext cx="21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(fetch &amp; merge)</a:t>
            </a:r>
            <a:endParaRPr lang="en-US" dirty="0"/>
          </a:p>
        </p:txBody>
      </p:sp>
      <p:sp>
        <p:nvSpPr>
          <p:cNvPr id="15" name="Preparation 14"/>
          <p:cNvSpPr/>
          <p:nvPr/>
        </p:nvSpPr>
        <p:spPr>
          <a:xfrm>
            <a:off x="158944" y="360210"/>
            <a:ext cx="1611410" cy="1041295"/>
          </a:xfrm>
          <a:prstGeom prst="flowChartPreparation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460" y="618210"/>
            <a:ext cx="136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Working directory</a:t>
            </a:r>
            <a:endParaRPr lang="en-US" b="1" dirty="0"/>
          </a:p>
        </p:txBody>
      </p:sp>
      <p:sp>
        <p:nvSpPr>
          <p:cNvPr id="17" name="Preparation 16"/>
          <p:cNvSpPr/>
          <p:nvPr/>
        </p:nvSpPr>
        <p:spPr>
          <a:xfrm>
            <a:off x="2415814" y="360210"/>
            <a:ext cx="1611410" cy="1041295"/>
          </a:xfrm>
          <a:prstGeom prst="flowChartPreparatio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4330" y="618210"/>
            <a:ext cx="136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Index</a:t>
            </a:r>
          </a:p>
          <a:p>
            <a:pPr algn="ctr"/>
            <a:r>
              <a:rPr lang="en-US" b="1" dirty="0" smtClean="0"/>
              <a:t>Staging area</a:t>
            </a:r>
            <a:endParaRPr lang="en-US" b="1" dirty="0"/>
          </a:p>
        </p:txBody>
      </p:sp>
      <p:sp>
        <p:nvSpPr>
          <p:cNvPr id="19" name="Preparation 18"/>
          <p:cNvSpPr/>
          <p:nvPr/>
        </p:nvSpPr>
        <p:spPr>
          <a:xfrm>
            <a:off x="4843830" y="360210"/>
            <a:ext cx="1611410" cy="1041295"/>
          </a:xfrm>
          <a:prstGeom prst="flowChartPreparat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82346" y="618210"/>
            <a:ext cx="136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repository</a:t>
            </a:r>
            <a:endParaRPr lang="en-US" b="1" dirty="0"/>
          </a:p>
        </p:txBody>
      </p:sp>
      <p:sp>
        <p:nvSpPr>
          <p:cNvPr id="21" name="Preparation 20"/>
          <p:cNvSpPr/>
          <p:nvPr/>
        </p:nvSpPr>
        <p:spPr>
          <a:xfrm>
            <a:off x="7193923" y="367642"/>
            <a:ext cx="1611410" cy="1041295"/>
          </a:xfrm>
          <a:prstGeom prst="flowChartPreparatio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32439" y="625642"/>
            <a:ext cx="136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Upstream repository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15" idx="2"/>
          </p:cNvCxnSpPr>
          <p:nvPr/>
        </p:nvCxnSpPr>
        <p:spPr>
          <a:xfrm>
            <a:off x="964649" y="1401505"/>
            <a:ext cx="11533" cy="5273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7999628" y="1408937"/>
            <a:ext cx="29287" cy="52656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</p:cNvCxnSpPr>
          <p:nvPr/>
        </p:nvCxnSpPr>
        <p:spPr>
          <a:xfrm>
            <a:off x="5649535" y="1401505"/>
            <a:ext cx="5766" cy="5273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3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Hocking</dc:creator>
  <cp:lastModifiedBy>Daniel Hocking</cp:lastModifiedBy>
  <cp:revision>4</cp:revision>
  <dcterms:created xsi:type="dcterms:W3CDTF">2014-01-25T03:19:22Z</dcterms:created>
  <dcterms:modified xsi:type="dcterms:W3CDTF">2014-01-25T04:00:52Z</dcterms:modified>
</cp:coreProperties>
</file>