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46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BC3A5-1E19-48C0-82A3-9675C0B69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9EF722-E4EF-4DE3-B409-09566554D8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F2B98-CC5A-49D1-9439-C743DAE85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44D3A-083F-4432-B180-D8EE2B306AA2}" type="datetimeFigureOut">
              <a:rPr kumimoji="1" lang="ja-JP" altLang="en-US" smtClean="0"/>
              <a:t>2020/12/23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1760D-E45F-4737-BFC3-A1CDD0DB7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8A6F0-26C8-415B-9475-C306F24B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C5EF7-4E13-4D76-A9E3-8257BC44D1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5376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31749-0FAF-4012-A216-BF13797DA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4C773C-3748-4261-9C81-DD32036517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1AA0B-476C-4FD7-849F-C677972D4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44D3A-083F-4432-B180-D8EE2B306AA2}" type="datetimeFigureOut">
              <a:rPr kumimoji="1" lang="ja-JP" altLang="en-US" smtClean="0"/>
              <a:t>2020/12/23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9F938-8DE5-40E7-AB1D-3F1D582D5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D2111-5E16-4231-9D8F-3EC7885D2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C5EF7-4E13-4D76-A9E3-8257BC44D1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7234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2A730D-1620-4A16-9370-F01E6845D8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51DB92-ACC4-4A4B-A334-11E5A36BF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71D2A-DB9F-4FD5-836F-2E3ED52B4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44D3A-083F-4432-B180-D8EE2B306AA2}" type="datetimeFigureOut">
              <a:rPr kumimoji="1" lang="ja-JP" altLang="en-US" smtClean="0"/>
              <a:t>2020/12/23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0D5B1-FDC3-46CC-A271-CF5B79469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0AB04-D454-4AD3-8F3D-6EED45B87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C5EF7-4E13-4D76-A9E3-8257BC44D1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6734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23B63-CF32-4087-97AA-89F5406AB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46161-FE3A-431B-B71A-A207DEFF1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B6AF9-59FB-47B0-A054-70D939E8C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44D3A-083F-4432-B180-D8EE2B306AA2}" type="datetimeFigureOut">
              <a:rPr kumimoji="1" lang="ja-JP" altLang="en-US" smtClean="0"/>
              <a:t>2020/12/23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C7226-DFC3-4869-9B68-B3DDE7E22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DC52D-7AF9-4232-94DC-D4A45580E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C5EF7-4E13-4D76-A9E3-8257BC44D1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4732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32567-5CC0-4DA2-A636-FEF3C856C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BAB1FB-2E99-408C-B519-2C224F708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DCB89-48DF-49CA-8781-DE29DB09D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44D3A-083F-4432-B180-D8EE2B306AA2}" type="datetimeFigureOut">
              <a:rPr kumimoji="1" lang="ja-JP" altLang="en-US" smtClean="0"/>
              <a:t>2020/12/23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35DCE-62C1-4918-ACA2-27F1D8270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0BA0D-4F28-44AD-91E3-3C468AD28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C5EF7-4E13-4D76-A9E3-8257BC44D1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2302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3B78F-EF7E-4615-AF9A-8944F6876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F4CB6-CDFA-4D79-BE75-5E50042EE2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1762A-B442-49E8-8079-1F216F482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9358AA-61A0-4F78-8913-B4D983575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44D3A-083F-4432-B180-D8EE2B306AA2}" type="datetimeFigureOut">
              <a:rPr kumimoji="1" lang="ja-JP" altLang="en-US" smtClean="0"/>
              <a:t>2020/12/23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27AC78-F69E-46BD-BD79-347A6F0B4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4820F0-9433-4C15-9F46-7C0AA0510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C5EF7-4E13-4D76-A9E3-8257BC44D1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1465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5558E-3DE9-44C3-BF64-FBADB3D34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568FE-BD77-4AAB-9702-F5B820F64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542F6D-5E98-4692-9675-477C3A088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8CF23B-1C1B-45C5-B9D9-3A2BA38E92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D31FAA-5754-4CBC-B41C-58CB50F1C4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C37E87-1D18-4F9B-809B-CAF585D9F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44D3A-083F-4432-B180-D8EE2B306AA2}" type="datetimeFigureOut">
              <a:rPr kumimoji="1" lang="ja-JP" altLang="en-US" smtClean="0"/>
              <a:t>2020/12/23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013DE3-0C28-49F1-9D7F-6878DE754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2F2BB6-DA80-41C8-9EE6-54FA29FE9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C5EF7-4E13-4D76-A9E3-8257BC44D1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8567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4725-6B15-4151-B15E-C5B368949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76C80E-6C14-4C46-89B5-F46F5B5D5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44D3A-083F-4432-B180-D8EE2B306AA2}" type="datetimeFigureOut">
              <a:rPr kumimoji="1" lang="ja-JP" altLang="en-US" smtClean="0"/>
              <a:t>2020/12/23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FE0D99-B859-4825-A107-1C8D8AF16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57076B-D80F-49EB-A36C-9CE4341EF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C5EF7-4E13-4D76-A9E3-8257BC44D1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2712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85DC44-1839-4B7E-ADA1-F1D5C6A00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44D3A-083F-4432-B180-D8EE2B306AA2}" type="datetimeFigureOut">
              <a:rPr kumimoji="1" lang="ja-JP" altLang="en-US" smtClean="0"/>
              <a:t>2020/12/23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2C869E-3969-4680-8FDF-9ED7E6F2E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49C4BC-F8D0-4860-850E-7577DA75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C5EF7-4E13-4D76-A9E3-8257BC44D1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9901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D28FE-71E9-4DFC-9107-922C41BB5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15AA2-5ED6-4BA2-A5EE-B16F97582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EB0367-734E-4784-8501-2A3AB1B86E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C8A55-7381-4503-9579-DECC167EF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44D3A-083F-4432-B180-D8EE2B306AA2}" type="datetimeFigureOut">
              <a:rPr kumimoji="1" lang="ja-JP" altLang="en-US" smtClean="0"/>
              <a:t>2020/12/23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078F02-5D5D-4E03-AC9E-C2E12AD71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6E59B-0F42-4E21-80F6-97349D45E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C5EF7-4E13-4D76-A9E3-8257BC44D1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817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E73B6-765F-4EF1-A91F-E33CB6507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F12AE9-5625-4D73-856E-F6B5611FA3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B370CF-4CF4-44C7-B3B4-1C7FFAA9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FADC99-4C5D-44BF-A9ED-217862EF5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44D3A-083F-4432-B180-D8EE2B306AA2}" type="datetimeFigureOut">
              <a:rPr kumimoji="1" lang="ja-JP" altLang="en-US" smtClean="0"/>
              <a:t>2020/12/23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65857B-9B01-4969-BA47-05099AC64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36A47-2EE8-4186-8C6F-112D39DED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C5EF7-4E13-4D76-A9E3-8257BC44D1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3893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6CE498-3EB7-4AE0-9A72-A46622743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68BBB-91FA-45C3-A37F-97E97809A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6A329-E944-48DC-A68D-22E415AD3D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44D3A-083F-4432-B180-D8EE2B306AA2}" type="datetimeFigureOut">
              <a:rPr kumimoji="1" lang="ja-JP" altLang="en-US" smtClean="0"/>
              <a:t>2020/12/23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69929-904B-497D-8C1C-39E642371E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572E6-D59F-49E5-8EDB-86C3EB4375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C5EF7-4E13-4D76-A9E3-8257BC44D1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883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74049-4D69-4184-86EE-870951AC5A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6597A5-D991-4ECB-A675-FB0F38968F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6662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33BE7CC-493B-4E2C-9075-61262A72213D}"/>
              </a:ext>
            </a:extLst>
          </p:cNvPr>
          <p:cNvSpPr/>
          <p:nvPr/>
        </p:nvSpPr>
        <p:spPr>
          <a:xfrm>
            <a:off x="5008228" y="1728132"/>
            <a:ext cx="1711354" cy="9731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プラットフォーム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E9032BC-9156-4011-9FAA-E316D30A9699}"/>
              </a:ext>
            </a:extLst>
          </p:cNvPr>
          <p:cNvSpPr/>
          <p:nvPr/>
        </p:nvSpPr>
        <p:spPr>
          <a:xfrm>
            <a:off x="2239861" y="2942438"/>
            <a:ext cx="1711354" cy="9731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お客様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69EC35C-51F0-4C48-8530-1ADECB21A6BF}"/>
              </a:ext>
            </a:extLst>
          </p:cNvPr>
          <p:cNvSpPr/>
          <p:nvPr/>
        </p:nvSpPr>
        <p:spPr>
          <a:xfrm>
            <a:off x="5049520" y="4197573"/>
            <a:ext cx="1646666" cy="9731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団長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12C513-57A8-43EF-8C47-87417BD8C69C}"/>
              </a:ext>
            </a:extLst>
          </p:cNvPr>
          <p:cNvSpPr/>
          <p:nvPr/>
        </p:nvSpPr>
        <p:spPr>
          <a:xfrm>
            <a:off x="7793373" y="2942438"/>
            <a:ext cx="1644242" cy="9731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倉庫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72A66B5-34D8-4CEC-8140-540EEC8FB926}"/>
              </a:ext>
            </a:extLst>
          </p:cNvPr>
          <p:cNvCxnSpPr>
            <a:cxnSpLocks/>
            <a:stCxn id="6" idx="1"/>
            <a:endCxn id="5" idx="6"/>
          </p:cNvCxnSpPr>
          <p:nvPr/>
        </p:nvCxnSpPr>
        <p:spPr>
          <a:xfrm flipH="1" flipV="1">
            <a:off x="3951215" y="3429000"/>
            <a:ext cx="1339454" cy="911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82E1664-EBA9-481E-91A3-9A3704804DF6}"/>
              </a:ext>
            </a:extLst>
          </p:cNvPr>
          <p:cNvSpPr txBox="1"/>
          <p:nvPr/>
        </p:nvSpPr>
        <p:spPr>
          <a:xfrm>
            <a:off x="4247780" y="3605688"/>
            <a:ext cx="1414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1,</a:t>
            </a:r>
            <a:r>
              <a:rPr lang="ja-JP" altLang="en-US" sz="1400" dirty="0"/>
              <a:t>商品情報提供</a:t>
            </a:r>
            <a:endParaRPr kumimoji="1" lang="ja-JP" altLang="en-US" sz="1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D5C553-3C27-40C0-BF6F-522393DE6CE3}"/>
              </a:ext>
            </a:extLst>
          </p:cNvPr>
          <p:cNvCxnSpPr>
            <a:stCxn id="5" idx="7"/>
            <a:endCxn id="4" idx="2"/>
          </p:cNvCxnSpPr>
          <p:nvPr/>
        </p:nvCxnSpPr>
        <p:spPr>
          <a:xfrm flipV="1">
            <a:off x="3700593" y="2214694"/>
            <a:ext cx="1307635" cy="870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4529F74-9666-4FE1-830C-7F4404C1FADD}"/>
              </a:ext>
            </a:extLst>
          </p:cNvPr>
          <p:cNvSpPr txBox="1"/>
          <p:nvPr/>
        </p:nvSpPr>
        <p:spPr>
          <a:xfrm>
            <a:off x="3828331" y="2342044"/>
            <a:ext cx="805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2,</a:t>
            </a:r>
            <a:r>
              <a:rPr lang="ja-JP" altLang="en-US" sz="1400" dirty="0"/>
              <a:t>注文</a:t>
            </a:r>
            <a:endParaRPr kumimoji="1" lang="ja-JP" altLang="en-US" sz="14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E263E9-5FB5-474A-9282-CBF27DAB27EF}"/>
              </a:ext>
            </a:extLst>
          </p:cNvPr>
          <p:cNvCxnSpPr>
            <a:stCxn id="4" idx="6"/>
            <a:endCxn id="7" idx="1"/>
          </p:cNvCxnSpPr>
          <p:nvPr/>
        </p:nvCxnSpPr>
        <p:spPr>
          <a:xfrm>
            <a:off x="6719582" y="2214694"/>
            <a:ext cx="1314585" cy="870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D75858C-365A-44FD-A347-78617FD238FD}"/>
              </a:ext>
            </a:extLst>
          </p:cNvPr>
          <p:cNvSpPr txBox="1"/>
          <p:nvPr/>
        </p:nvSpPr>
        <p:spPr>
          <a:xfrm>
            <a:off x="7221874" y="2270789"/>
            <a:ext cx="805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３</a:t>
            </a:r>
            <a:r>
              <a:rPr lang="en-US" altLang="ja-JP" sz="1400" dirty="0"/>
              <a:t>,</a:t>
            </a:r>
            <a:r>
              <a:rPr lang="ja-JP" altLang="en-US" sz="1400" dirty="0"/>
              <a:t>注文</a:t>
            </a:r>
            <a:endParaRPr kumimoji="1" lang="ja-JP" altLang="en-US" sz="1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D8A7217-FBE2-4609-91EE-65150DE5CD18}"/>
              </a:ext>
            </a:extLst>
          </p:cNvPr>
          <p:cNvCxnSpPr>
            <a:cxnSpLocks/>
            <a:stCxn id="7" idx="3"/>
            <a:endCxn id="6" idx="7"/>
          </p:cNvCxnSpPr>
          <p:nvPr/>
        </p:nvCxnSpPr>
        <p:spPr>
          <a:xfrm flipH="1">
            <a:off x="6455037" y="3773050"/>
            <a:ext cx="1579130" cy="567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CEB5AD9-323C-4645-A751-3DC95444D47C}"/>
              </a:ext>
            </a:extLst>
          </p:cNvPr>
          <p:cNvSpPr txBox="1"/>
          <p:nvPr/>
        </p:nvSpPr>
        <p:spPr>
          <a:xfrm>
            <a:off x="7076893" y="4125544"/>
            <a:ext cx="1366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４</a:t>
            </a:r>
            <a:r>
              <a:rPr lang="en-US" altLang="ja-JP" sz="1400" dirty="0"/>
              <a:t>,</a:t>
            </a:r>
            <a:r>
              <a:rPr lang="ja-JP" altLang="en-US" sz="1400" dirty="0"/>
              <a:t>店頭へ送付</a:t>
            </a:r>
            <a:endParaRPr kumimoji="1" lang="ja-JP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8F19AD-BCC4-4F08-B41D-3F742EFD9059}"/>
              </a:ext>
            </a:extLst>
          </p:cNvPr>
          <p:cNvSpPr txBox="1"/>
          <p:nvPr/>
        </p:nvSpPr>
        <p:spPr>
          <a:xfrm>
            <a:off x="3402854" y="4197573"/>
            <a:ext cx="1366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５</a:t>
            </a:r>
            <a:r>
              <a:rPr lang="en-US" altLang="ja-JP" sz="1400" dirty="0"/>
              <a:t>,</a:t>
            </a:r>
            <a:r>
              <a:rPr lang="ja-JP" altLang="en-US" sz="1400" dirty="0"/>
              <a:t>翌日取得</a:t>
            </a:r>
            <a:endParaRPr kumimoji="1" lang="ja-JP" altLang="en-US" sz="1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DA5761E-F93C-49C9-A7F3-D656CCBBAC35}"/>
              </a:ext>
            </a:extLst>
          </p:cNvPr>
          <p:cNvCxnSpPr>
            <a:cxnSpLocks/>
            <a:stCxn id="6" idx="2"/>
            <a:endCxn id="6" idx="2"/>
          </p:cNvCxnSpPr>
          <p:nvPr/>
        </p:nvCxnSpPr>
        <p:spPr>
          <a:xfrm>
            <a:off x="5049520" y="4684135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5823CF3-18EE-4AA8-920C-F167F4226B6F}"/>
              </a:ext>
            </a:extLst>
          </p:cNvPr>
          <p:cNvCxnSpPr>
            <a:stCxn id="5" idx="5"/>
            <a:endCxn id="6" idx="2"/>
          </p:cNvCxnSpPr>
          <p:nvPr/>
        </p:nvCxnSpPr>
        <p:spPr>
          <a:xfrm>
            <a:off x="3700593" y="3773050"/>
            <a:ext cx="1348927" cy="911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989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44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Hou Dejun (后 德君)</dc:creator>
  <cp:lastModifiedBy>Hou Dejun (后 德君)</cp:lastModifiedBy>
  <cp:revision>2</cp:revision>
  <dcterms:created xsi:type="dcterms:W3CDTF">2020-12-23T03:51:30Z</dcterms:created>
  <dcterms:modified xsi:type="dcterms:W3CDTF">2020-12-23T07:23:26Z</dcterms:modified>
</cp:coreProperties>
</file>