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62" r:id="rId1"/>
  </p:sldMasterIdLst>
  <p:notesMasterIdLst>
    <p:notesMasterId r:id="rId4"/>
  </p:notesMasterIdLst>
  <p:handoutMasterIdLst>
    <p:handoutMasterId r:id="rId5"/>
  </p:handoutMasterIdLst>
  <p:sldIdLst>
    <p:sldId id="542" r:id="rId2"/>
    <p:sldId id="2147481119" r:id="rId3"/>
  </p:sldIdLst>
  <p:sldSz cx="24387175" cy="13716000"/>
  <p:notesSz cx="6858000" cy="9144000"/>
  <p:defaultTextStyle>
    <a:defPPr>
      <a:defRPr lang="en-US"/>
    </a:defPPr>
    <a:lvl1pPr marL="0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68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37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406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75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344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813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82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751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 slides" id="{9FE3A750-669D-4541-A6E0-EDF9D6073EAE}">
          <p14:sldIdLst>
            <p14:sldId id="542"/>
            <p14:sldId id="2147481119"/>
          </p14:sldIdLst>
        </p14:section>
        <p14:section name="Charts and graphs" id="{C9423C43-813E-1E4D-B556-A5ADEBB3ACCB}">
          <p14:sldIdLst/>
        </p14:section>
        <p14:section name="Selected Pictograms" id="{6B9B967D-0270-D143-8ECA-B8DA208D4B42}">
          <p14:sldIdLst/>
        </p14:section>
        <p14:section name="Microgrid" id="{95691667-4802-D548-9C8D-6EE63EFA5A10}">
          <p14:sldIdLst/>
        </p14:section>
        <p14:section name="Charts and graphs" id="{61B08F0B-ECA9-8141-86A2-02D8CC977852}">
          <p14:sldIdLst/>
        </p14:section>
        <p14:section name="Selected Pictograms" id="{A71DFE44-60A9-FA4A-8A00-EEDEE7195C5C}">
          <p14:sldIdLst/>
        </p14:section>
        <p14:section name="Microgrid" id="{B04D37AE-4F8F-3744-867F-51C1B17FCD34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6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0"/>
    <p:restoredTop sz="96301"/>
  </p:normalViewPr>
  <p:slideViewPr>
    <p:cSldViewPr snapToGrid="0" snapToObjects="1">
      <p:cViewPr varScale="1">
        <p:scale>
          <a:sx n="61" d="100"/>
          <a:sy n="61" d="100"/>
        </p:scale>
        <p:origin x="944" y="232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d Krishnan B" userId="d32545a2-e653-45e0-8f3b-734a06237656" providerId="ADAL" clId="{07D968B5-8162-1047-8010-2AC10B5CBF09}"/>
    <pc:docChg chg="undo custSel addSld delSld modSld modSection">
      <pc:chgData name="Aravind Krishnan B" userId="d32545a2-e653-45e0-8f3b-734a06237656" providerId="ADAL" clId="{07D968B5-8162-1047-8010-2AC10B5CBF09}" dt="2025-02-25T16:17:46.326" v="480" actId="20577"/>
      <pc:docMkLst>
        <pc:docMk/>
      </pc:docMkLst>
      <pc:sldChg chg="modSp mod">
        <pc:chgData name="Aravind Krishnan B" userId="d32545a2-e653-45e0-8f3b-734a06237656" providerId="ADAL" clId="{07D968B5-8162-1047-8010-2AC10B5CBF09}" dt="2025-02-25T16:16:27.630" v="479" actId="20577"/>
        <pc:sldMkLst>
          <pc:docMk/>
          <pc:sldMk cId="1726994822" sldId="542"/>
        </pc:sldMkLst>
        <pc:spChg chg="mod">
          <ac:chgData name="Aravind Krishnan B" userId="d32545a2-e653-45e0-8f3b-734a06237656" providerId="ADAL" clId="{07D968B5-8162-1047-8010-2AC10B5CBF09}" dt="2025-02-25T16:16:27.630" v="479" actId="20577"/>
          <ac:spMkLst>
            <pc:docMk/>
            <pc:sldMk cId="1726994822" sldId="542"/>
            <ac:spMk id="14" creationId="{59CDFBCB-431D-C2AA-49A6-FE169E1026B9}"/>
          </ac:spMkLst>
        </pc:spChg>
      </pc:sldChg>
      <pc:sldChg chg="modSp mod modShow">
        <pc:chgData name="Aravind Krishnan B" userId="d32545a2-e653-45e0-8f3b-734a06237656" providerId="ADAL" clId="{07D968B5-8162-1047-8010-2AC10B5CBF09}" dt="2025-02-25T16:15:51.780" v="449" actId="729"/>
        <pc:sldMkLst>
          <pc:docMk/>
          <pc:sldMk cId="2218986453" sldId="543"/>
        </pc:sldMkLst>
        <pc:spChg chg="mod">
          <ac:chgData name="Aravind Krishnan B" userId="d32545a2-e653-45e0-8f3b-734a06237656" providerId="ADAL" clId="{07D968B5-8162-1047-8010-2AC10B5CBF09}" dt="2025-02-25T16:15:45.491" v="448" actId="20577"/>
          <ac:spMkLst>
            <pc:docMk/>
            <pc:sldMk cId="2218986453" sldId="543"/>
            <ac:spMk id="3" creationId="{3223E9DC-42EB-0711-A23D-16E628202AD7}"/>
          </ac:spMkLst>
        </pc:spChg>
      </pc:sldChg>
      <pc:sldChg chg="del">
        <pc:chgData name="Aravind Krishnan B" userId="d32545a2-e653-45e0-8f3b-734a06237656" providerId="ADAL" clId="{07D968B5-8162-1047-8010-2AC10B5CBF09}" dt="2025-02-25T16:07:13.055" v="408" actId="2696"/>
        <pc:sldMkLst>
          <pc:docMk/>
          <pc:sldMk cId="3424271385" sldId="553"/>
        </pc:sldMkLst>
      </pc:sldChg>
      <pc:sldChg chg="addSp modSp mod">
        <pc:chgData name="Aravind Krishnan B" userId="d32545a2-e653-45e0-8f3b-734a06237656" providerId="ADAL" clId="{07D968B5-8162-1047-8010-2AC10B5CBF09}" dt="2025-02-25T16:17:46.326" v="480" actId="20577"/>
        <pc:sldMkLst>
          <pc:docMk/>
          <pc:sldMk cId="3560136934" sldId="554"/>
        </pc:sldMkLst>
      </pc:sldChg>
      <pc:sldChg chg="del mod modShow">
        <pc:chgData name="Aravind Krishnan B" userId="d32545a2-e653-45e0-8f3b-734a06237656" providerId="ADAL" clId="{07D968B5-8162-1047-8010-2AC10B5CBF09}" dt="2025-02-25T16:07:13.055" v="408" actId="2696"/>
        <pc:sldMkLst>
          <pc:docMk/>
          <pc:sldMk cId="1155151153" sldId="555"/>
        </pc:sldMkLst>
      </pc:sldChg>
      <pc:sldChg chg="del mod modShow">
        <pc:chgData name="Aravind Krishnan B" userId="d32545a2-e653-45e0-8f3b-734a06237656" providerId="ADAL" clId="{07D968B5-8162-1047-8010-2AC10B5CBF09}" dt="2025-02-25T16:07:13.055" v="408" actId="2696"/>
        <pc:sldMkLst>
          <pc:docMk/>
          <pc:sldMk cId="2168253985" sldId="556"/>
        </pc:sldMkLst>
      </pc:sldChg>
      <pc:sldChg chg="addSp delSp modSp add mod">
        <pc:chgData name="Aravind Krishnan B" userId="d32545a2-e653-45e0-8f3b-734a06237656" providerId="ADAL" clId="{07D968B5-8162-1047-8010-2AC10B5CBF09}" dt="2025-02-25T15:40:56.718" v="407" actId="6549"/>
        <pc:sldMkLst>
          <pc:docMk/>
          <pc:sldMk cId="3799341485" sldId="2147481115"/>
        </pc:sldMkLst>
        <pc:spChg chg="mod">
          <ac:chgData name="Aravind Krishnan B" userId="d32545a2-e653-45e0-8f3b-734a06237656" providerId="ADAL" clId="{07D968B5-8162-1047-8010-2AC10B5CBF09}" dt="2025-02-25T15:37:23.331" v="389" actId="20577"/>
          <ac:spMkLst>
            <pc:docMk/>
            <pc:sldMk cId="3799341485" sldId="2147481115"/>
            <ac:spMk id="2" creationId="{58488BE8-3C7C-F070-945B-BE6664203D9B}"/>
          </ac:spMkLst>
        </pc:spChg>
        <pc:spChg chg="mod">
          <ac:chgData name="Aravind Krishnan B" userId="d32545a2-e653-45e0-8f3b-734a06237656" providerId="ADAL" clId="{07D968B5-8162-1047-8010-2AC10B5CBF09}" dt="2025-02-25T15:29:29.018" v="251" actId="1076"/>
          <ac:spMkLst>
            <pc:docMk/>
            <pc:sldMk cId="3799341485" sldId="2147481115"/>
            <ac:spMk id="3" creationId="{04A8B35F-D0C9-43AE-5A17-DA1CBE5D76F3}"/>
          </ac:spMkLst>
        </pc:spChg>
        <pc:spChg chg="mod">
          <ac:chgData name="Aravind Krishnan B" userId="d32545a2-e653-45e0-8f3b-734a06237656" providerId="ADAL" clId="{07D968B5-8162-1047-8010-2AC10B5CBF09}" dt="2025-02-25T15:30:39.720" v="268" actId="1076"/>
          <ac:spMkLst>
            <pc:docMk/>
            <pc:sldMk cId="3799341485" sldId="2147481115"/>
            <ac:spMk id="5" creationId="{00B6D096-8EA6-3773-127D-BF510973305A}"/>
          </ac:spMkLst>
        </pc:spChg>
        <pc:spChg chg="mod">
          <ac:chgData name="Aravind Krishnan B" userId="d32545a2-e653-45e0-8f3b-734a06237656" providerId="ADAL" clId="{07D968B5-8162-1047-8010-2AC10B5CBF09}" dt="2025-02-25T15:30:14.078" v="263" actId="14100"/>
          <ac:spMkLst>
            <pc:docMk/>
            <pc:sldMk cId="3799341485" sldId="2147481115"/>
            <ac:spMk id="6" creationId="{B5DF402E-AAD8-BD66-0D32-76894508C3A9}"/>
          </ac:spMkLst>
        </pc:spChg>
        <pc:spChg chg="add mod">
          <ac:chgData name="Aravind Krishnan B" userId="d32545a2-e653-45e0-8f3b-734a06237656" providerId="ADAL" clId="{07D968B5-8162-1047-8010-2AC10B5CBF09}" dt="2025-02-25T15:25:47.178" v="92" actId="14100"/>
          <ac:spMkLst>
            <pc:docMk/>
            <pc:sldMk cId="3799341485" sldId="2147481115"/>
            <ac:spMk id="7" creationId="{58D627F1-029D-039E-1E3E-1A31C50DB297}"/>
          </ac:spMkLst>
        </pc:spChg>
        <pc:spChg chg="mod">
          <ac:chgData name="Aravind Krishnan B" userId="d32545a2-e653-45e0-8f3b-734a06237656" providerId="ADAL" clId="{07D968B5-8162-1047-8010-2AC10B5CBF09}" dt="2025-02-25T15:29:32.296" v="252" actId="1076"/>
          <ac:spMkLst>
            <pc:docMk/>
            <pc:sldMk cId="3799341485" sldId="2147481115"/>
            <ac:spMk id="9" creationId="{134D0E79-6B8F-F10F-FBBE-65E8B06C884B}"/>
          </ac:spMkLst>
        </pc:spChg>
        <pc:spChg chg="mod">
          <ac:chgData name="Aravind Krishnan B" userId="d32545a2-e653-45e0-8f3b-734a06237656" providerId="ADAL" clId="{07D968B5-8162-1047-8010-2AC10B5CBF09}" dt="2025-02-25T15:30:17.499" v="264" actId="1076"/>
          <ac:spMkLst>
            <pc:docMk/>
            <pc:sldMk cId="3799341485" sldId="2147481115"/>
            <ac:spMk id="15" creationId="{B9FC9CFB-F230-2E8A-9BEF-725C5580819E}"/>
          </ac:spMkLst>
        </pc:spChg>
        <pc:spChg chg="mod">
          <ac:chgData name="Aravind Krishnan B" userId="d32545a2-e653-45e0-8f3b-734a06237656" providerId="ADAL" clId="{07D968B5-8162-1047-8010-2AC10B5CBF09}" dt="2025-02-25T15:24:58.489" v="86" actId="403"/>
          <ac:spMkLst>
            <pc:docMk/>
            <pc:sldMk cId="3799341485" sldId="2147481115"/>
            <ac:spMk id="19" creationId="{0FC96C97-8B01-E0AB-7B53-C4B5265DA261}"/>
          </ac:spMkLst>
        </pc:spChg>
        <pc:spChg chg="mod">
          <ac:chgData name="Aravind Krishnan B" userId="d32545a2-e653-45e0-8f3b-734a06237656" providerId="ADAL" clId="{07D968B5-8162-1047-8010-2AC10B5CBF09}" dt="2025-02-25T15:27:53.027" v="162" actId="1076"/>
          <ac:spMkLst>
            <pc:docMk/>
            <pc:sldMk cId="3799341485" sldId="2147481115"/>
            <ac:spMk id="22" creationId="{49385BFA-9561-BCA6-80D2-B0E68A6BF9D6}"/>
          </ac:spMkLst>
        </pc:spChg>
        <pc:spChg chg="mod">
          <ac:chgData name="Aravind Krishnan B" userId="d32545a2-e653-45e0-8f3b-734a06237656" providerId="ADAL" clId="{07D968B5-8162-1047-8010-2AC10B5CBF09}" dt="2025-02-25T15:30:30.814" v="267" actId="1076"/>
          <ac:spMkLst>
            <pc:docMk/>
            <pc:sldMk cId="3799341485" sldId="2147481115"/>
            <ac:spMk id="23" creationId="{B232E73E-12A8-F955-52B3-0B60D12E6623}"/>
          </ac:spMkLst>
        </pc:spChg>
        <pc:spChg chg="mod">
          <ac:chgData name="Aravind Krishnan B" userId="d32545a2-e653-45e0-8f3b-734a06237656" providerId="ADAL" clId="{07D968B5-8162-1047-8010-2AC10B5CBF09}" dt="2025-02-25T15:40:56.718" v="407" actId="6549"/>
          <ac:spMkLst>
            <pc:docMk/>
            <pc:sldMk cId="3799341485" sldId="2147481115"/>
            <ac:spMk id="44" creationId="{2EC7DB3C-9571-C04C-807D-8A7F290616C3}"/>
          </ac:spMkLst>
        </pc:spChg>
        <pc:spChg chg="mod">
          <ac:chgData name="Aravind Krishnan B" userId="d32545a2-e653-45e0-8f3b-734a06237656" providerId="ADAL" clId="{07D968B5-8162-1047-8010-2AC10B5CBF09}" dt="2025-02-25T15:29:36.136" v="253" actId="14100"/>
          <ac:spMkLst>
            <pc:docMk/>
            <pc:sldMk cId="3799341485" sldId="2147481115"/>
            <ac:spMk id="51" creationId="{8886AD3C-37AF-A743-96F0-E3084801115E}"/>
          </ac:spMkLst>
        </pc:spChg>
      </pc:sldChg>
      <pc:sldChg chg="addSp modSp add mod">
        <pc:chgData name="Aravind Krishnan B" userId="d32545a2-e653-45e0-8f3b-734a06237656" providerId="ADAL" clId="{07D968B5-8162-1047-8010-2AC10B5CBF09}" dt="2025-02-25T15:39:27.341" v="406" actId="1076"/>
        <pc:sldMkLst>
          <pc:docMk/>
          <pc:sldMk cId="388551397" sldId="2147481116"/>
        </pc:sldMkLst>
      </pc:sldChg>
    </pc:docChg>
  </pc:docChgLst>
  <pc:docChgLst>
    <pc:chgData name="Aravind Krishnan B" userId="d32545a2-e653-45e0-8f3b-734a06237656" providerId="ADAL" clId="{DD5B0E2F-12D3-2D43-B0C5-EC8CE1B03F33}"/>
    <pc:docChg chg="undo custSel addSld delSld modSld modSection">
      <pc:chgData name="Aravind Krishnan B" userId="d32545a2-e653-45e0-8f3b-734a06237656" providerId="ADAL" clId="{DD5B0E2F-12D3-2D43-B0C5-EC8CE1B03F33}" dt="2025-03-06T04:57:51.112" v="414" actId="1076"/>
      <pc:docMkLst>
        <pc:docMk/>
      </pc:docMkLst>
      <pc:sldChg chg="delSp modSp del mod modShow">
        <pc:chgData name="Aravind Krishnan B" userId="d32545a2-e653-45e0-8f3b-734a06237656" providerId="ADAL" clId="{DD5B0E2F-12D3-2D43-B0C5-EC8CE1B03F33}" dt="2025-03-06T04:37:08.630" v="406" actId="2696"/>
        <pc:sldMkLst>
          <pc:docMk/>
          <pc:sldMk cId="3560136934" sldId="554"/>
        </pc:sldMkLst>
      </pc:sldChg>
      <pc:sldChg chg="addSp delSp modSp mod">
        <pc:chgData name="Aravind Krishnan B" userId="d32545a2-e653-45e0-8f3b-734a06237656" providerId="ADAL" clId="{DD5B0E2F-12D3-2D43-B0C5-EC8CE1B03F33}" dt="2025-03-06T04:37:40.716" v="410" actId="14100"/>
        <pc:sldMkLst>
          <pc:docMk/>
          <pc:sldMk cId="3799341485" sldId="2147481115"/>
        </pc:sldMkLst>
        <pc:picChg chg="add del mod">
          <ac:chgData name="Aravind Krishnan B" userId="d32545a2-e653-45e0-8f3b-734a06237656" providerId="ADAL" clId="{DD5B0E2F-12D3-2D43-B0C5-EC8CE1B03F33}" dt="2025-03-06T04:37:35.046" v="407" actId="478"/>
          <ac:picMkLst>
            <pc:docMk/>
            <pc:sldMk cId="3799341485" sldId="2147481115"/>
            <ac:picMk id="8" creationId="{C44DA8FA-8C6D-76FE-E92D-F50581925AE8}"/>
          </ac:picMkLst>
        </pc:picChg>
        <pc:picChg chg="add mod">
          <ac:chgData name="Aravind Krishnan B" userId="d32545a2-e653-45e0-8f3b-734a06237656" providerId="ADAL" clId="{DD5B0E2F-12D3-2D43-B0C5-EC8CE1B03F33}" dt="2025-03-06T04:37:40.716" v="410" actId="14100"/>
          <ac:picMkLst>
            <pc:docMk/>
            <pc:sldMk cId="3799341485" sldId="2147481115"/>
            <ac:picMk id="12" creationId="{3F7DDD6B-EAD0-E38F-3B51-3BC140556235}"/>
          </ac:picMkLst>
        </pc:picChg>
      </pc:sldChg>
      <pc:sldChg chg="del mod modShow">
        <pc:chgData name="Aravind Krishnan B" userId="d32545a2-e653-45e0-8f3b-734a06237656" providerId="ADAL" clId="{DD5B0E2F-12D3-2D43-B0C5-EC8CE1B03F33}" dt="2025-03-06T04:37:08.630" v="406" actId="2696"/>
        <pc:sldMkLst>
          <pc:docMk/>
          <pc:sldMk cId="388551397" sldId="2147481116"/>
        </pc:sldMkLst>
      </pc:sldChg>
      <pc:sldChg chg="addSp delSp modSp add del mod">
        <pc:chgData name="Aravind Krishnan B" userId="d32545a2-e653-45e0-8f3b-734a06237656" providerId="ADAL" clId="{DD5B0E2F-12D3-2D43-B0C5-EC8CE1B03F33}" dt="2025-03-05T13:27:38.701" v="246" actId="2696"/>
        <pc:sldMkLst>
          <pc:docMk/>
          <pc:sldMk cId="4192452368" sldId="2147481117"/>
        </pc:sldMkLst>
      </pc:sldChg>
      <pc:sldChg chg="addSp delSp modSp add del mod">
        <pc:chgData name="Aravind Krishnan B" userId="d32545a2-e653-45e0-8f3b-734a06237656" providerId="ADAL" clId="{DD5B0E2F-12D3-2D43-B0C5-EC8CE1B03F33}" dt="2025-03-05T13:30:33.736" v="279" actId="2696"/>
        <pc:sldMkLst>
          <pc:docMk/>
          <pc:sldMk cId="2088812517" sldId="2147481118"/>
        </pc:sldMkLst>
      </pc:sldChg>
      <pc:sldChg chg="addSp delSp modSp add mod">
        <pc:chgData name="Aravind Krishnan B" userId="d32545a2-e653-45e0-8f3b-734a06237656" providerId="ADAL" clId="{DD5B0E2F-12D3-2D43-B0C5-EC8CE1B03F33}" dt="2025-03-06T04:57:51.112" v="414" actId="1076"/>
        <pc:sldMkLst>
          <pc:docMk/>
          <pc:sldMk cId="450808871" sldId="2147481119"/>
        </pc:sldMkLst>
        <pc:spChg chg="add del mod">
          <ac:chgData name="Aravind Krishnan B" userId="d32545a2-e653-45e0-8f3b-734a06237656" providerId="ADAL" clId="{DD5B0E2F-12D3-2D43-B0C5-EC8CE1B03F33}" dt="2025-03-06T04:57:51.112" v="414" actId="1076"/>
          <ac:spMkLst>
            <pc:docMk/>
            <pc:sldMk cId="450808871" sldId="2147481119"/>
            <ac:spMk id="2" creationId="{7EFCD42E-A38D-A758-199D-EB6F44699B4B}"/>
          </ac:spMkLst>
        </pc:spChg>
        <pc:spChg chg="mod">
          <ac:chgData name="Aravind Krishnan B" userId="d32545a2-e653-45e0-8f3b-734a06237656" providerId="ADAL" clId="{DD5B0E2F-12D3-2D43-B0C5-EC8CE1B03F33}" dt="2025-03-05T15:16:07.098" v="326" actId="20577"/>
          <ac:spMkLst>
            <pc:docMk/>
            <pc:sldMk cId="450808871" sldId="2147481119"/>
            <ac:spMk id="3" creationId="{8CE7E5DA-4123-85BB-8D0A-8C1D49B7161F}"/>
          </ac:spMkLst>
        </pc:spChg>
        <pc:spChg chg="mod">
          <ac:chgData name="Aravind Krishnan B" userId="d32545a2-e653-45e0-8f3b-734a06237656" providerId="ADAL" clId="{DD5B0E2F-12D3-2D43-B0C5-EC8CE1B03F33}" dt="2025-03-05T15:14:46.511" v="318" actId="1076"/>
          <ac:spMkLst>
            <pc:docMk/>
            <pc:sldMk cId="450808871" sldId="2147481119"/>
            <ac:spMk id="4" creationId="{37011BC1-4AB9-BA27-2528-E35813262EA6}"/>
          </ac:spMkLst>
        </pc:spChg>
        <pc:spChg chg="mod">
          <ac:chgData name="Aravind Krishnan B" userId="d32545a2-e653-45e0-8f3b-734a06237656" providerId="ADAL" clId="{DD5B0E2F-12D3-2D43-B0C5-EC8CE1B03F33}" dt="2025-03-05T15:14:46.511" v="318" actId="1076"/>
          <ac:spMkLst>
            <pc:docMk/>
            <pc:sldMk cId="450808871" sldId="2147481119"/>
            <ac:spMk id="5" creationId="{10710C49-FC87-2343-F20B-B6B45D09B6A8}"/>
          </ac:spMkLst>
        </pc:spChg>
        <pc:spChg chg="mod">
          <ac:chgData name="Aravind Krishnan B" userId="d32545a2-e653-45e0-8f3b-734a06237656" providerId="ADAL" clId="{DD5B0E2F-12D3-2D43-B0C5-EC8CE1B03F33}" dt="2025-03-05T15:14:46.511" v="318" actId="1076"/>
          <ac:spMkLst>
            <pc:docMk/>
            <pc:sldMk cId="450808871" sldId="2147481119"/>
            <ac:spMk id="9" creationId="{87D9930E-803A-E165-6B3A-2C5CBD91A193}"/>
          </ac:spMkLst>
        </pc:spChg>
        <pc:spChg chg="mod">
          <ac:chgData name="Aravind Krishnan B" userId="d32545a2-e653-45e0-8f3b-734a06237656" providerId="ADAL" clId="{DD5B0E2F-12D3-2D43-B0C5-EC8CE1B03F33}" dt="2025-03-05T15:14:46.511" v="318" actId="1076"/>
          <ac:spMkLst>
            <pc:docMk/>
            <pc:sldMk cId="450808871" sldId="2147481119"/>
            <ac:spMk id="10" creationId="{494E86F9-429C-6F5C-6ED1-A12CD121F720}"/>
          </ac:spMkLst>
        </pc:spChg>
        <pc:spChg chg="mod">
          <ac:chgData name="Aravind Krishnan B" userId="d32545a2-e653-45e0-8f3b-734a06237656" providerId="ADAL" clId="{DD5B0E2F-12D3-2D43-B0C5-EC8CE1B03F33}" dt="2025-03-05T15:31:14.848" v="397" actId="14100"/>
          <ac:spMkLst>
            <pc:docMk/>
            <pc:sldMk cId="450808871" sldId="2147481119"/>
            <ac:spMk id="11" creationId="{C8C3037F-732A-A8A0-D715-BDB5B316521B}"/>
          </ac:spMkLst>
        </pc:spChg>
        <pc:spChg chg="add del mod">
          <ac:chgData name="Aravind Krishnan B" userId="d32545a2-e653-45e0-8f3b-734a06237656" providerId="ADAL" clId="{DD5B0E2F-12D3-2D43-B0C5-EC8CE1B03F33}" dt="2025-03-06T04:57:28.179" v="412" actId="478"/>
          <ac:spMkLst>
            <pc:docMk/>
            <pc:sldMk cId="450808871" sldId="2147481119"/>
            <ac:spMk id="17" creationId="{4813BB0C-5736-C70A-F80E-FD6A6FF8D403}"/>
          </ac:spMkLst>
        </pc:spChg>
        <pc:spChg chg="mod">
          <ac:chgData name="Aravind Krishnan B" userId="d32545a2-e653-45e0-8f3b-734a06237656" providerId="ADAL" clId="{DD5B0E2F-12D3-2D43-B0C5-EC8CE1B03F33}" dt="2025-03-05T15:29:47.248" v="396" actId="1076"/>
          <ac:spMkLst>
            <pc:docMk/>
            <pc:sldMk cId="450808871" sldId="2147481119"/>
            <ac:spMk id="18" creationId="{553963F4-D5E2-1836-DD50-9E07968B239A}"/>
          </ac:spMkLst>
        </pc:spChg>
        <pc:spChg chg="mod">
          <ac:chgData name="Aravind Krishnan B" userId="d32545a2-e653-45e0-8f3b-734a06237656" providerId="ADAL" clId="{DD5B0E2F-12D3-2D43-B0C5-EC8CE1B03F33}" dt="2025-03-05T15:15:54.228" v="323" actId="404"/>
          <ac:spMkLst>
            <pc:docMk/>
            <pc:sldMk cId="450808871" sldId="2147481119"/>
            <ac:spMk id="31" creationId="{6C8CE1C5-7360-0F0E-B3F2-17AEAD4F70EE}"/>
          </ac:spMkLst>
        </pc:spChg>
        <pc:spChg chg="mod">
          <ac:chgData name="Aravind Krishnan B" userId="d32545a2-e653-45e0-8f3b-734a06237656" providerId="ADAL" clId="{DD5B0E2F-12D3-2D43-B0C5-EC8CE1B03F33}" dt="2025-03-05T15:14:46.511" v="318" actId="1076"/>
          <ac:spMkLst>
            <pc:docMk/>
            <pc:sldMk cId="450808871" sldId="2147481119"/>
            <ac:spMk id="43" creationId="{23E323D7-F7B1-F462-2EB8-0B1BD5C42CA5}"/>
          </ac:spMkLst>
        </pc:spChg>
        <pc:spChg chg="mod">
          <ac:chgData name="Aravind Krishnan B" userId="d32545a2-e653-45e0-8f3b-734a06237656" providerId="ADAL" clId="{DD5B0E2F-12D3-2D43-B0C5-EC8CE1B03F33}" dt="2025-03-05T15:14:46.511" v="318" actId="1076"/>
          <ac:spMkLst>
            <pc:docMk/>
            <pc:sldMk cId="450808871" sldId="2147481119"/>
            <ac:spMk id="46" creationId="{1638445D-1D31-231E-3C40-1FF30FF1815E}"/>
          </ac:spMkLst>
        </pc:spChg>
        <pc:spChg chg="mod">
          <ac:chgData name="Aravind Krishnan B" userId="d32545a2-e653-45e0-8f3b-734a06237656" providerId="ADAL" clId="{DD5B0E2F-12D3-2D43-B0C5-EC8CE1B03F33}" dt="2025-03-05T15:14:46.511" v="318" actId="1076"/>
          <ac:spMkLst>
            <pc:docMk/>
            <pc:sldMk cId="450808871" sldId="2147481119"/>
            <ac:spMk id="49" creationId="{14F5B301-7DD7-8969-3EF0-6685142BBA31}"/>
          </ac:spMkLst>
        </pc:spChg>
        <pc:spChg chg="mod">
          <ac:chgData name="Aravind Krishnan B" userId="d32545a2-e653-45e0-8f3b-734a06237656" providerId="ADAL" clId="{DD5B0E2F-12D3-2D43-B0C5-EC8CE1B03F33}" dt="2025-03-05T15:14:46.511" v="318" actId="1076"/>
          <ac:spMkLst>
            <pc:docMk/>
            <pc:sldMk cId="450808871" sldId="2147481119"/>
            <ac:spMk id="51" creationId="{6DFDD05F-260E-D54C-D24A-3D3C6F05A364}"/>
          </ac:spMkLst>
        </pc:spChg>
        <pc:spChg chg="mod">
          <ac:chgData name="Aravind Krishnan B" userId="d32545a2-e653-45e0-8f3b-734a06237656" providerId="ADAL" clId="{DD5B0E2F-12D3-2D43-B0C5-EC8CE1B03F33}" dt="2025-03-05T15:27:54.832" v="371" actId="14100"/>
          <ac:spMkLst>
            <pc:docMk/>
            <pc:sldMk cId="450808871" sldId="2147481119"/>
            <ac:spMk id="62" creationId="{20CA4402-E3B1-89E4-753D-DE9E3552793F}"/>
          </ac:spMkLst>
        </pc:spChg>
        <pc:spChg chg="add mod">
          <ac:chgData name="Aravind Krishnan B" userId="d32545a2-e653-45e0-8f3b-734a06237656" providerId="ADAL" clId="{DD5B0E2F-12D3-2D43-B0C5-EC8CE1B03F33}" dt="2025-03-05T15:27:32.644" v="354" actId="1076"/>
          <ac:spMkLst>
            <pc:docMk/>
            <pc:sldMk cId="450808871" sldId="2147481119"/>
            <ac:spMk id="76" creationId="{B3B20A48-6612-0E30-E815-1ACE5DF1E044}"/>
          </ac:spMkLst>
        </pc:spChg>
        <pc:spChg chg="add mod">
          <ac:chgData name="Aravind Krishnan B" userId="d32545a2-e653-45e0-8f3b-734a06237656" providerId="ADAL" clId="{DD5B0E2F-12D3-2D43-B0C5-EC8CE1B03F33}" dt="2025-03-05T15:22:28.022" v="353" actId="1076"/>
          <ac:spMkLst>
            <pc:docMk/>
            <pc:sldMk cId="450808871" sldId="2147481119"/>
            <ac:spMk id="78" creationId="{0EE1E2D9-3014-BD60-713B-DB1996A9F488}"/>
          </ac:spMkLst>
        </pc:spChg>
        <pc:spChg chg="add mod">
          <ac:chgData name="Aravind Krishnan B" userId="d32545a2-e653-45e0-8f3b-734a06237656" providerId="ADAL" clId="{DD5B0E2F-12D3-2D43-B0C5-EC8CE1B03F33}" dt="2025-03-05T15:22:28.022" v="353" actId="1076"/>
          <ac:spMkLst>
            <pc:docMk/>
            <pc:sldMk cId="450808871" sldId="2147481119"/>
            <ac:spMk id="79" creationId="{448BCBEB-1590-D52B-997C-1E198C91E9DF}"/>
          </ac:spMkLst>
        </pc:spChg>
        <pc:picChg chg="mod">
          <ac:chgData name="Aravind Krishnan B" userId="d32545a2-e653-45e0-8f3b-734a06237656" providerId="ADAL" clId="{DD5B0E2F-12D3-2D43-B0C5-EC8CE1B03F33}" dt="2025-03-05T15:16:12.509" v="327" actId="1076"/>
          <ac:picMkLst>
            <pc:docMk/>
            <pc:sldMk cId="450808871" sldId="2147481119"/>
            <ac:picMk id="42" creationId="{71D0708D-36A2-C0E5-5FF5-73EA5FFE36E2}"/>
          </ac:picMkLst>
        </pc:picChg>
        <pc:picChg chg="add mod">
          <ac:chgData name="Aravind Krishnan B" userId="d32545a2-e653-45e0-8f3b-734a06237656" providerId="ADAL" clId="{DD5B0E2F-12D3-2D43-B0C5-EC8CE1B03F33}" dt="2025-03-05T15:13:33.873" v="284" actId="1076"/>
          <ac:picMkLst>
            <pc:docMk/>
            <pc:sldMk cId="450808871" sldId="2147481119"/>
            <ac:picMk id="68" creationId="{5C206413-0C2F-C797-79A0-1B08507266EF}"/>
          </ac:picMkLst>
        </pc:picChg>
        <pc:picChg chg="add mod">
          <ac:chgData name="Aravind Krishnan B" userId="d32545a2-e653-45e0-8f3b-734a06237656" providerId="ADAL" clId="{DD5B0E2F-12D3-2D43-B0C5-EC8CE1B03F33}" dt="2025-03-05T15:27:32.644" v="354" actId="1076"/>
          <ac:picMkLst>
            <pc:docMk/>
            <pc:sldMk cId="450808871" sldId="2147481119"/>
            <ac:picMk id="74" creationId="{A760AA71-CE6C-6F74-8E93-B75122D3E0CA}"/>
          </ac:picMkLst>
        </pc:picChg>
        <pc:cxnChg chg="mod">
          <ac:chgData name="Aravind Krishnan B" userId="d32545a2-e653-45e0-8f3b-734a06237656" providerId="ADAL" clId="{DD5B0E2F-12D3-2D43-B0C5-EC8CE1B03F33}" dt="2025-03-05T13:30:01.714" v="277" actId="14100"/>
          <ac:cxnSpMkLst>
            <pc:docMk/>
            <pc:sldMk cId="450808871" sldId="2147481119"/>
            <ac:cxnSpMk id="15" creationId="{B789B57D-20E5-D560-37F7-ADF7128754D6}"/>
          </ac:cxnSpMkLst>
        </pc:cxnChg>
        <pc:cxnChg chg="mod">
          <ac:chgData name="Aravind Krishnan B" userId="d32545a2-e653-45e0-8f3b-734a06237656" providerId="ADAL" clId="{DD5B0E2F-12D3-2D43-B0C5-EC8CE1B03F33}" dt="2025-03-05T15:31:14.848" v="397" actId="14100"/>
          <ac:cxnSpMkLst>
            <pc:docMk/>
            <pc:sldMk cId="450808871" sldId="2147481119"/>
            <ac:cxnSpMk id="22" creationId="{9F944266-CD41-203D-1079-B2A83676D4AD}"/>
          </ac:cxnSpMkLst>
        </pc:cxnChg>
        <pc:cxnChg chg="mod">
          <ac:chgData name="Aravind Krishnan B" userId="d32545a2-e653-45e0-8f3b-734a06237656" providerId="ADAL" clId="{DD5B0E2F-12D3-2D43-B0C5-EC8CE1B03F33}" dt="2025-03-05T15:31:14.848" v="397" actId="14100"/>
          <ac:cxnSpMkLst>
            <pc:docMk/>
            <pc:sldMk cId="450808871" sldId="2147481119"/>
            <ac:cxnSpMk id="23" creationId="{E0D64B52-2A18-86E6-1BA1-55F8E5AF1E11}"/>
          </ac:cxnSpMkLst>
        </pc:cxnChg>
        <pc:cxnChg chg="mod">
          <ac:chgData name="Aravind Krishnan B" userId="d32545a2-e653-45e0-8f3b-734a06237656" providerId="ADAL" clId="{DD5B0E2F-12D3-2D43-B0C5-EC8CE1B03F33}" dt="2025-03-05T15:31:14.848" v="397" actId="14100"/>
          <ac:cxnSpMkLst>
            <pc:docMk/>
            <pc:sldMk cId="450808871" sldId="2147481119"/>
            <ac:cxnSpMk id="40" creationId="{0C9DBE73-45B3-B64A-C84D-D512B9E33A38}"/>
          </ac:cxnSpMkLst>
        </pc:cxnChg>
        <pc:cxnChg chg="mod">
          <ac:chgData name="Aravind Krishnan B" userId="d32545a2-e653-45e0-8f3b-734a06237656" providerId="ADAL" clId="{DD5B0E2F-12D3-2D43-B0C5-EC8CE1B03F33}" dt="2025-03-05T15:31:14.848" v="397" actId="14100"/>
          <ac:cxnSpMkLst>
            <pc:docMk/>
            <pc:sldMk cId="450808871" sldId="2147481119"/>
            <ac:cxnSpMk id="41" creationId="{AAE206E8-DDB7-7B8F-9ACF-D7344AB897A8}"/>
          </ac:cxnSpMkLst>
        </pc:cxnChg>
        <pc:cxnChg chg="add mod">
          <ac:chgData name="Aravind Krishnan B" userId="d32545a2-e653-45e0-8f3b-734a06237656" providerId="ADAL" clId="{DD5B0E2F-12D3-2D43-B0C5-EC8CE1B03F33}" dt="2025-03-05T15:13:37.839" v="285" actId="14100"/>
          <ac:cxnSpMkLst>
            <pc:docMk/>
            <pc:sldMk cId="450808871" sldId="2147481119"/>
            <ac:cxnSpMk id="45" creationId="{0F2705E6-68F9-2214-FA45-99915D717333}"/>
          </ac:cxnSpMkLst>
        </pc:cxnChg>
        <pc:cxnChg chg="add mod">
          <ac:chgData name="Aravind Krishnan B" userId="d32545a2-e653-45e0-8f3b-734a06237656" providerId="ADAL" clId="{DD5B0E2F-12D3-2D43-B0C5-EC8CE1B03F33}" dt="2025-03-05T15:13:37.839" v="285" actId="14100"/>
          <ac:cxnSpMkLst>
            <pc:docMk/>
            <pc:sldMk cId="450808871" sldId="2147481119"/>
            <ac:cxnSpMk id="52" creationId="{ADCD68A6-271D-DBA6-1F0A-1C2848AAFC0F}"/>
          </ac:cxnSpMkLst>
        </pc:cxnChg>
        <pc:cxnChg chg="add mod">
          <ac:chgData name="Aravind Krishnan B" userId="d32545a2-e653-45e0-8f3b-734a06237656" providerId="ADAL" clId="{DD5B0E2F-12D3-2D43-B0C5-EC8CE1B03F33}" dt="2025-03-05T15:13:37.839" v="285" actId="14100"/>
          <ac:cxnSpMkLst>
            <pc:docMk/>
            <pc:sldMk cId="450808871" sldId="2147481119"/>
            <ac:cxnSpMk id="55" creationId="{6F1E07CC-AA8A-678B-46CF-2F29A0A003AB}"/>
          </ac:cxnSpMkLst>
        </pc:cxnChg>
        <pc:cxnChg chg="add mod">
          <ac:chgData name="Aravind Krishnan B" userId="d32545a2-e653-45e0-8f3b-734a06237656" providerId="ADAL" clId="{DD5B0E2F-12D3-2D43-B0C5-EC8CE1B03F33}" dt="2025-03-05T15:13:37.839" v="285" actId="14100"/>
          <ac:cxnSpMkLst>
            <pc:docMk/>
            <pc:sldMk cId="450808871" sldId="2147481119"/>
            <ac:cxnSpMk id="61" creationId="{9DFBFC13-FAC0-7497-0C80-BA51410FEE23}"/>
          </ac:cxnSpMkLst>
        </pc:cxnChg>
        <pc:cxnChg chg="mod">
          <ac:chgData name="Aravind Krishnan B" userId="d32545a2-e653-45e0-8f3b-734a06237656" providerId="ADAL" clId="{DD5B0E2F-12D3-2D43-B0C5-EC8CE1B03F33}" dt="2025-03-05T13:29:08.732" v="261" actId="14100"/>
          <ac:cxnSpMkLst>
            <pc:docMk/>
            <pc:sldMk cId="450808871" sldId="2147481119"/>
            <ac:cxnSpMk id="70" creationId="{303A8C97-4DFA-DEA4-37A5-5D4AE3C7A483}"/>
          </ac:cxnSpMkLst>
        </pc:cxnChg>
      </pc:sldChg>
    </pc:docChg>
  </pc:docChgLst>
  <pc:docChgLst>
    <pc:chgData name="Aravind Krishnan B" userId="d32545a2-e653-45e0-8f3b-734a06237656" providerId="ADAL" clId="{812B1175-106B-1E4F-8C94-31A742F4C24D}"/>
    <pc:docChg chg="delSld modSld modSection">
      <pc:chgData name="Aravind Krishnan B" userId="d32545a2-e653-45e0-8f3b-734a06237656" providerId="ADAL" clId="{812B1175-106B-1E4F-8C94-31A742F4C24D}" dt="2025-03-07T05:22:33.342" v="29" actId="20577"/>
      <pc:docMkLst>
        <pc:docMk/>
      </pc:docMkLst>
      <pc:sldChg chg="modSp mod">
        <pc:chgData name="Aravind Krishnan B" userId="d32545a2-e653-45e0-8f3b-734a06237656" providerId="ADAL" clId="{812B1175-106B-1E4F-8C94-31A742F4C24D}" dt="2025-03-07T05:22:33.342" v="29" actId="20577"/>
        <pc:sldMkLst>
          <pc:docMk/>
          <pc:sldMk cId="1726994822" sldId="542"/>
        </pc:sldMkLst>
        <pc:spChg chg="mod">
          <ac:chgData name="Aravind Krishnan B" userId="d32545a2-e653-45e0-8f3b-734a06237656" providerId="ADAL" clId="{812B1175-106B-1E4F-8C94-31A742F4C24D}" dt="2025-03-07T05:21:53.011" v="6" actId="6549"/>
          <ac:spMkLst>
            <pc:docMk/>
            <pc:sldMk cId="1726994822" sldId="542"/>
            <ac:spMk id="11" creationId="{D21B690D-422D-CB20-C341-A9E8EA56475D}"/>
          </ac:spMkLst>
        </pc:spChg>
        <pc:spChg chg="mod">
          <ac:chgData name="Aravind Krishnan B" userId="d32545a2-e653-45e0-8f3b-734a06237656" providerId="ADAL" clId="{812B1175-106B-1E4F-8C94-31A742F4C24D}" dt="2025-03-07T05:22:33.342" v="29" actId="20577"/>
          <ac:spMkLst>
            <pc:docMk/>
            <pc:sldMk cId="1726994822" sldId="542"/>
            <ac:spMk id="14" creationId="{59CDFBCB-431D-C2AA-49A6-FE169E1026B9}"/>
          </ac:spMkLst>
        </pc:spChg>
      </pc:sldChg>
      <pc:sldChg chg="del">
        <pc:chgData name="Aravind Krishnan B" userId="d32545a2-e653-45e0-8f3b-734a06237656" providerId="ADAL" clId="{812B1175-106B-1E4F-8C94-31A742F4C24D}" dt="2025-03-07T05:22:08.203" v="20" actId="2696"/>
        <pc:sldMkLst>
          <pc:docMk/>
          <pc:sldMk cId="2218986453" sldId="543"/>
        </pc:sldMkLst>
      </pc:sldChg>
      <pc:sldChg chg="del">
        <pc:chgData name="Aravind Krishnan B" userId="d32545a2-e653-45e0-8f3b-734a06237656" providerId="ADAL" clId="{812B1175-106B-1E4F-8C94-31A742F4C24D}" dt="2025-03-07T05:22:14.246" v="21" actId="2696"/>
        <pc:sldMkLst>
          <pc:docMk/>
          <pc:sldMk cId="3003458471" sldId="552"/>
        </pc:sldMkLst>
      </pc:sldChg>
      <pc:sldChg chg="del">
        <pc:chgData name="Aravind Krishnan B" userId="d32545a2-e653-45e0-8f3b-734a06237656" providerId="ADAL" clId="{812B1175-106B-1E4F-8C94-31A742F4C24D}" dt="2025-03-07T05:22:08.203" v="20" actId="2696"/>
        <pc:sldMkLst>
          <pc:docMk/>
          <pc:sldMk cId="3799341485" sldId="2147481115"/>
        </pc:sldMkLst>
      </pc:sldChg>
      <pc:sldMasterChg chg="delSldLayout">
        <pc:chgData name="Aravind Krishnan B" userId="d32545a2-e653-45e0-8f3b-734a06237656" providerId="ADAL" clId="{812B1175-106B-1E4F-8C94-31A742F4C24D}" dt="2025-03-07T05:22:08.203" v="20" actId="2696"/>
        <pc:sldMasterMkLst>
          <pc:docMk/>
          <pc:sldMasterMk cId="3669031262" sldId="2147483962"/>
        </pc:sldMasterMkLst>
        <pc:sldLayoutChg chg="del">
          <pc:chgData name="Aravind Krishnan B" userId="d32545a2-e653-45e0-8f3b-734a06237656" providerId="ADAL" clId="{812B1175-106B-1E4F-8C94-31A742F4C24D}" dt="2025-03-07T05:22:08.203" v="20" actId="2696"/>
          <pc:sldLayoutMkLst>
            <pc:docMk/>
            <pc:sldMasterMk cId="3669031262" sldId="2147483962"/>
            <pc:sldLayoutMk cId="2354115398" sldId="214748396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pPr algn="l"/>
              <a:t>‹#›</a:t>
            </a:fld>
            <a:endParaRPr lang="en-US" sz="600">
              <a:solidFill>
                <a:schemeClr val="bg1"/>
              </a:solidFill>
              <a:latin typeface="IBM Plex Sans Light" panose="020B0503050203000203" pitchFamily="34" charset="0"/>
              <a:ea typeface="IBM Plex Sans Light" charset="0"/>
              <a:cs typeface="IBM Plex Sans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710" y="228600"/>
            <a:ext cx="6419088" cy="361232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6710" y="4087090"/>
            <a:ext cx="6419088" cy="432030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021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1945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2438522" rtl="0" eaLnBrk="1" latinLnBrk="0" hangingPunct="1">
      <a:lnSpc>
        <a:spcPct val="110000"/>
      </a:lnSpc>
      <a:spcBef>
        <a:spcPts val="0"/>
      </a:spcBef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1pPr>
    <a:lvl2pPr marL="465690" indent="-452991" algn="l" defTabSz="2438522" rtl="0" eaLnBrk="1" latinLnBrk="0" hangingPunct="1">
      <a:lnSpc>
        <a:spcPct val="110000"/>
      </a:lnSpc>
      <a:spcBef>
        <a:spcPts val="0"/>
      </a:spcBef>
      <a:buFont typeface="IBM Plex Sans"/>
      <a:buChar char="–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2pPr>
    <a:lvl3pPr marL="926638" indent="-463319" algn="l" defTabSz="2438522" rtl="0" eaLnBrk="1" latinLnBrk="0" hangingPunct="1">
      <a:lnSpc>
        <a:spcPct val="110000"/>
      </a:lnSpc>
      <a:spcBef>
        <a:spcPts val="0"/>
      </a:spcBef>
      <a:buFont typeface="IBM Plex Sans Light" panose="020B0604020202020204" pitchFamily="34" charset="0"/>
      <a:buChar char="•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3pPr>
    <a:lvl4pPr marL="1682580" indent="-463319" algn="l" defTabSz="2438522" rtl="0" eaLnBrk="1" latinLnBrk="0" hangingPunct="1">
      <a:lnSpc>
        <a:spcPct val="110000"/>
      </a:lnSpc>
      <a:spcBef>
        <a:spcPts val="0"/>
      </a:spcBef>
      <a:buFont typeface="IBM Plex Sans Light"/>
      <a:buChar char="–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4pPr>
    <a:lvl5pPr marL="465690" marR="0" indent="-452991" algn="l" defTabSz="2438522" rtl="0" eaLnBrk="1" fontAlgn="base" latinLnBrk="0" hangingPunct="1">
      <a:lnSpc>
        <a:spcPct val="100000"/>
      </a:lnSpc>
      <a:spcBef>
        <a:spcPts val="1600"/>
      </a:spcBef>
      <a:spcAft>
        <a:spcPct val="0"/>
      </a:spcAft>
      <a:buClr>
        <a:srgbClr val="000000"/>
      </a:buClr>
      <a:buSzTx/>
      <a:buFont typeface="IBM Plex Sans Light" charset="-120"/>
      <a:buChar char="»"/>
      <a:tabLst/>
      <a:defRPr sz="2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5pPr>
    <a:lvl6pPr marL="6096305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707100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descr="Place imagery here">
            <a:extLst>
              <a:ext uri="{FF2B5EF4-FFF2-40B4-BE49-F238E27FC236}">
                <a16:creationId xmlns:a16="http://schemas.microsoft.com/office/drawing/2014/main" id="{EA7055A2-0B5C-73F2-C2DB-FC7245A7AB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4387175" cy="12001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6288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04A9AD-5866-6BA4-C928-31A5F88EF1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4A8A02-E5FB-018D-1574-2015680C3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pic>
        <p:nvPicPr>
          <p:cNvPr id="8" name="Picture 7" descr="IBM 8-bar logo">
            <a:extLst>
              <a:ext uri="{FF2B5EF4-FFF2-40B4-BE49-F238E27FC236}">
                <a16:creationId xmlns:a16="http://schemas.microsoft.com/office/drawing/2014/main" id="{418F6040-10C6-A4A5-7C1E-09A9F553C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9518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9909175" cy="28590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631A-4ED7-F527-1CBC-9AF7BE2CB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7252" y="448056"/>
            <a:ext cx="11042073" cy="8574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 marL="585216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2pPr>
            <a:lvl3pPr marL="1097280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3pPr>
            <a:lvl4pPr marL="1755648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E5947E-6D4A-9E09-E5A6-D31DBCAEE2C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2E6DCD-41A5-9DA3-C061-E8DA39B990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607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stand-al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20624"/>
            <a:ext cx="14662150" cy="9717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FCFA7EA-8E9F-E01B-AB9C-B7BE7D3D11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2510822-3D1B-0CFC-3FF0-1E55DA550F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0319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5E03B0-C633-E81D-0D42-3FCCAFD64B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576072"/>
            <a:ext cx="7623175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0D7FD-6784-59C5-938D-4728A153F5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" y="9299448"/>
            <a:ext cx="11050588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↗︎00M</a:t>
            </a:r>
          </a:p>
        </p:txBody>
      </p:sp>
      <p:cxnSp>
        <p:nvCxnSpPr>
          <p:cNvPr id="9" name="Straight Connector 8" descr="Vertical column divider">
            <a:extLst>
              <a:ext uri="{FF2B5EF4-FFF2-40B4-BE49-F238E27FC236}">
                <a16:creationId xmlns:a16="http://schemas.microsoft.com/office/drawing/2014/main" id="{1C44518A-7FBB-67DA-E35B-8BC0AAFC6062}"/>
              </a:ext>
            </a:extLst>
          </p:cNvPr>
          <p:cNvCxnSpPr/>
          <p:nvPr userDrawn="1"/>
        </p:nvCxnSpPr>
        <p:spPr bwMode="auto">
          <a:xfrm>
            <a:off x="12193587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285B0-4A1E-8885-0C0E-77D0ECA9C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7620000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F395CBF-E65B-9A42-BAE5-C2B2BD9B7B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0" y="9296400"/>
            <a:ext cx="11049000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+00%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F3E002C-97C5-3260-CB49-7E93DF3397C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60DC6C8-AF18-F14B-A164-C49B271F59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7819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29768"/>
            <a:ext cx="4951413" cy="1907912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2333068"/>
            <a:ext cx="4951413" cy="967304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68263" y="426481"/>
            <a:ext cx="4949825" cy="1906588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2334654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59500" y="429654"/>
            <a:ext cx="4949825" cy="1903413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2333067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5DBF980-9C8F-3F7A-E896-C207BA2781B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A7B871-06B9-0A3F-4D1D-A14D572C26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680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8808-B77B-7E67-E7EA-BCC945D4D5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675" y="402336"/>
            <a:ext cx="4949825" cy="5335588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+000%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78CF2-9CD6-2749-A489-08A4608D0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402336"/>
            <a:ext cx="11049000" cy="53355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0" name="Straight Connector 9" descr="Horizontal row divider">
            <a:extLst>
              <a:ext uri="{FF2B5EF4-FFF2-40B4-BE49-F238E27FC236}">
                <a16:creationId xmlns:a16="http://schemas.microsoft.com/office/drawing/2014/main" id="{3D81813D-DA09-FCA0-D570-1E2D428C59E9}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6C1F9D-1D2C-5BDA-E821-35CB4A8708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6477000"/>
            <a:ext cx="4949825" cy="5334000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+000M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7FE8A-75E3-6FC8-02DD-50E0A4C8C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6477000"/>
            <a:ext cx="11049000" cy="533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837D060-1DA4-2AC5-AC63-E1AFDD1637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EE9E1A-5619-752E-836B-A127FD2C7D7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6443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11480"/>
            <a:ext cx="4951413" cy="2859087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r>
              <a:rPr lang="en-US" dirty="0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7620000" cy="2859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7" name="Straight Connector 16" descr="Horizontal row divider">
            <a:extLst>
              <a:ext uri="{FF2B5EF4-FFF2-40B4-BE49-F238E27FC236}">
                <a16:creationId xmlns:a16="http://schemas.microsoft.com/office/drawing/2014/main" id="{1103109C-6DA9-8F27-B4B1-EE276442E489}"/>
              </a:ext>
            </a:extLst>
          </p:cNvPr>
          <p:cNvCxnSpPr/>
          <p:nvPr userDrawn="1"/>
        </p:nvCxnSpPr>
        <p:spPr bwMode="auto">
          <a:xfrm>
            <a:off x="6667500" y="4000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7500" y="4187952"/>
            <a:ext cx="4951413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4381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5" name="Straight Connector 14" descr="Horizontal row divider">
            <a:extLst>
              <a:ext uri="{FF2B5EF4-FFF2-40B4-BE49-F238E27FC236}">
                <a16:creationId xmlns:a16="http://schemas.microsoft.com/office/drawing/2014/main" id="{687931BB-B3EF-829C-B354-B048514D5138}"/>
              </a:ext>
            </a:extLst>
          </p:cNvPr>
          <p:cNvCxnSpPr/>
          <p:nvPr userDrawn="1"/>
        </p:nvCxnSpPr>
        <p:spPr bwMode="auto">
          <a:xfrm>
            <a:off x="6667500" y="8191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67501" y="8403336"/>
            <a:ext cx="4951411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8572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5C67502-D618-DC10-9CCC-905693ABB5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2EFDDC-A614-EFF6-CE30-E60F4DB9F75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1160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7B282-9F6A-839A-442D-69BC9DF37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BB77C83-5304-5E09-3590-D4337DA42A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8A9E4F-B41B-2A68-ED74-D619432AAB2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1349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short divi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39EA8E-6B4C-405F-E7F6-ABB450E071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9437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ABAB2974-AD95-0BF2-C41A-265AEF03B4F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429000"/>
            <a:ext cx="0" cy="8572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21" name="Straight Connector 20" descr="Vertical column divider">
            <a:extLst>
              <a:ext uri="{FF2B5EF4-FFF2-40B4-BE49-F238E27FC236}">
                <a16:creationId xmlns:a16="http://schemas.microsoft.com/office/drawing/2014/main" id="{CDB8CB8D-C4DB-E357-4948-59CD6A18A9DC}"/>
              </a:ext>
            </a:extLst>
          </p:cNvPr>
          <p:cNvCxnSpPr/>
          <p:nvPr userDrawn="1"/>
        </p:nvCxnSpPr>
        <p:spPr bwMode="auto">
          <a:xfrm>
            <a:off x="12188952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22" name="Straight Connector 21" descr="Vertical column divider">
            <a:extLst>
              <a:ext uri="{FF2B5EF4-FFF2-40B4-BE49-F238E27FC236}">
                <a16:creationId xmlns:a16="http://schemas.microsoft.com/office/drawing/2014/main" id="{8B5887E5-28C4-AA99-EBD5-E34B88F46F25}"/>
              </a:ext>
            </a:extLst>
          </p:cNvPr>
          <p:cNvCxnSpPr/>
          <p:nvPr userDrawn="1"/>
        </p:nvCxnSpPr>
        <p:spPr bwMode="auto">
          <a:xfrm>
            <a:off x="18288000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69EE7B3-BC6A-6676-8FA2-607F9B08DA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52D7E1-3828-A1B9-9239-637B1E2A543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1023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head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C6EB28FF-C21F-A83D-2D19-2242B76C6B09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3D7A0E74-695D-C6F5-07CD-01209D58A70A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19E1AC9A-B000-435B-E4BC-54B09FB795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3F3A850-F28F-F30E-5505-EA11791B05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6005D4-0874-989F-217D-8A2592F81D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703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332-B5B5-4358-3C72-8B35F374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097087"/>
          </a:xfrm>
        </p:spPr>
        <p:txBody>
          <a:bodyPr/>
          <a:lstStyle>
            <a:lvl1pPr>
              <a:lnSpc>
                <a:spcPct val="11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C4772-2960-241E-274D-18A4B5568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40005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 descr="Vertical column divider">
            <a:extLst>
              <a:ext uri="{FF2B5EF4-FFF2-40B4-BE49-F238E27FC236}">
                <a16:creationId xmlns:a16="http://schemas.microsoft.com/office/drawing/2014/main" id="{4D695107-5427-4D2D-F88F-89BA74127CBF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icture Placeholder 13" descr="Place pictogram here">
            <a:extLst>
              <a:ext uri="{FF2B5EF4-FFF2-40B4-BE49-F238E27FC236}">
                <a16:creationId xmlns:a16="http://schemas.microsoft.com/office/drawing/2014/main" id="{637C5D5A-A533-DB2D-8BBE-C9DAA013CA0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67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7CF39F-F0FC-7815-2582-A13E0599BC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43B07B4A-5DB5-8126-EA79-502787053E82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3" descr="Place pictogram here">
            <a:extLst>
              <a:ext uri="{FF2B5EF4-FFF2-40B4-BE49-F238E27FC236}">
                <a16:creationId xmlns:a16="http://schemas.microsoft.com/office/drawing/2014/main" id="{81413BEF-DDD1-548F-409B-224DE030B67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76353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8C92137-8AC3-46D8-C9A2-F6F058938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8031" y="3429000"/>
            <a:ext cx="494212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4D829559-0A72-8826-E06A-C6CCD39750A4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3" descr="Place pictogram here">
            <a:extLst>
              <a:ext uri="{FF2B5EF4-FFF2-40B4-BE49-F238E27FC236}">
                <a16:creationId xmlns:a16="http://schemas.microsoft.com/office/drawing/2014/main" id="{B37C3DBB-1177-5FC6-7F7F-E6C5931C96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859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C380211-AA5F-2F8D-309F-DC766DF1E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1" y="3429000"/>
            <a:ext cx="4952999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82CF-665F-3C56-698C-16112EB19B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A45AB7-102C-FBDF-94FD-99783B6A5A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9940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Blue 10 full slide background ">
            <a:extLst>
              <a:ext uri="{FF2B5EF4-FFF2-40B4-BE49-F238E27FC236}">
                <a16:creationId xmlns:a16="http://schemas.microsoft.com/office/drawing/2014/main" id="{8D23798D-A03E-2BC6-136A-14C1E387E723}"/>
              </a:ext>
            </a:extLst>
          </p:cNvPr>
          <p:cNvSpPr/>
          <p:nvPr userDrawn="1"/>
        </p:nvSpPr>
        <p:spPr bwMode="auto">
          <a:xfrm>
            <a:off x="0" y="0"/>
            <a:ext cx="24387175" cy="12001500"/>
          </a:xfrm>
          <a:prstGeom prst="rect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CADC67-06E4-9D0B-7A49-159C1E99D5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AFC6AD-C46B-8438-C789-096006859E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CCD12723-D775-EE21-95A9-8E6D8BA4D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7043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wide column,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2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5976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800"/>
            </a:lvl2pPr>
            <a:lvl3pPr>
              <a:spcBef>
                <a:spcPts val="0"/>
              </a:spcBef>
              <a:defRPr sz="2800"/>
            </a:lvl3pPr>
            <a:lvl4pPr>
              <a:spcBef>
                <a:spcPts val="0"/>
              </a:spcBef>
              <a:defRPr sz="2800"/>
            </a:lvl4pPr>
            <a:lvl5pPr>
              <a:spcBef>
                <a:spcPts val="0"/>
              </a:spcBef>
              <a:defRPr sz="2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B922-FA59-5165-48BF-0B57DFD6634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3B405E-94D1-4A09-C6BF-A66D9CBEF6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4967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wid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C39-902F-3DA0-AAF4-319DA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7424927" cy="19065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BA43D-8D00-4EDB-B803-D1EEE6CE2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100996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2DCE7C-29C5-BC86-B154-7DD0C4F055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F4B3-D63C-0D8F-2804-F97776F90E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EC09FB-402F-F3CE-E1D2-51583F1BCCF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512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45825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51FE3-0F54-1487-47B4-164B5B802C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2170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3000" cy="4573587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5FF4F8-7F82-E9C2-8046-C791019E169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605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6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2675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BFC0CA6-CE6F-D94C-2967-FBF2240020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083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6" cy="4573587"/>
          </a:xfrm>
        </p:spPr>
        <p:txBody>
          <a:bodyPr rIns="0"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585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F1D655-1791-BEF3-D8AA-E589057E73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4075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3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9151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2800"/>
            </a:lvl2pPr>
            <a:lvl3pPr>
              <a:lnSpc>
                <a:spcPct val="90000"/>
              </a:lnSpc>
              <a:spcBef>
                <a:spcPts val="0"/>
              </a:spcBef>
              <a:defRPr sz="2800"/>
            </a:lvl3pPr>
            <a:lvl4pPr>
              <a:lnSpc>
                <a:spcPct val="90000"/>
              </a:lnSpc>
              <a:spcBef>
                <a:spcPts val="0"/>
              </a:spcBef>
              <a:defRPr sz="2800"/>
            </a:lvl4pPr>
            <a:lvl5pPr>
              <a:lnSpc>
                <a:spcPct val="90000"/>
              </a:lnSpc>
              <a:spcBef>
                <a:spcPts val="0"/>
              </a:spcBef>
              <a:defRPr sz="2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3" name="Straight Connector 12" descr="Vertical column divider">
            <a:extLst>
              <a:ext uri="{FF2B5EF4-FFF2-40B4-BE49-F238E27FC236}">
                <a16:creationId xmlns:a16="http://schemas.microsoft.com/office/drawing/2014/main" id="{202744BD-C7A4-D538-2E19-AA279C025A21}"/>
              </a:ext>
            </a:extLst>
          </p:cNvPr>
          <p:cNvCxnSpPr/>
          <p:nvPr userDrawn="1"/>
        </p:nvCxnSpPr>
        <p:spPr bwMode="auto">
          <a:xfrm>
            <a:off x="12188952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Picture Placeholder 4" descr="Place pictogram here">
            <a:extLst>
              <a:ext uri="{FF2B5EF4-FFF2-40B4-BE49-F238E27FC236}">
                <a16:creationId xmlns:a16="http://schemas.microsoft.com/office/drawing/2014/main" id="{4E8FFEFF-CCD0-A436-418A-5FB8624CCC8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446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638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ADCE883F-3781-7F7E-8236-8BB5CEBAD7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 descr="Place pictogram here">
            <a:extLst>
              <a:ext uri="{FF2B5EF4-FFF2-40B4-BE49-F238E27FC236}">
                <a16:creationId xmlns:a16="http://schemas.microsoft.com/office/drawing/2014/main" id="{484E55D7-CBB2-992D-3E77-5CB7B7CADA9C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8859500" y="576072"/>
            <a:ext cx="1217844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63638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96A2B-2DD4-AEBB-75C4-9215E33D26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28AB83-26B6-464D-000B-077BBC18861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1252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 wide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 descr="Place pictogram here">
            <a:extLst>
              <a:ext uri="{FF2B5EF4-FFF2-40B4-BE49-F238E27FC236}">
                <a16:creationId xmlns:a16="http://schemas.microsoft.com/office/drawing/2014/main" id="{30AB5158-BCB8-39EE-DA85-F2CD01699F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6072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099CB-CB87-D5D5-506D-4B49C08161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2478024"/>
            <a:ext cx="6670675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00A530A6-2F26-DA70-D0D9-6DD90453CE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92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4" descr="Place pictogram here">
            <a:extLst>
              <a:ext uri="{FF2B5EF4-FFF2-40B4-BE49-F238E27FC236}">
                <a16:creationId xmlns:a16="http://schemas.microsoft.com/office/drawing/2014/main" id="{3C3730E5-61EB-7405-CC85-AB04242CDB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1DA3C4-E728-0E45-C91D-8EDF4B495F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24765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9C5483A0-0E31-72CE-21C3-6248FAEBC09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6" descr="Place pictogram here">
            <a:extLst>
              <a:ext uri="{FF2B5EF4-FFF2-40B4-BE49-F238E27FC236}">
                <a16:creationId xmlns:a16="http://schemas.microsoft.com/office/drawing/2014/main" id="{62C94928-6A9B-2EA7-301C-71E5F2547C8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6072" y="6473951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565063-698E-31B0-B619-B99A9A0B3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8385048"/>
            <a:ext cx="6670676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9" name="Picture Placeholder 18" descr="Place pictogram here">
            <a:extLst>
              <a:ext uri="{FF2B5EF4-FFF2-40B4-BE49-F238E27FC236}">
                <a16:creationId xmlns:a16="http://schemas.microsoft.com/office/drawing/2014/main" id="{2E840026-2FAF-826F-DCFD-3FF0082B082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0" y="6477000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E44FFD-1EB7-1873-F6D1-67DE839EF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1" y="83820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7BB90E-D2B7-D6BA-E8F5-B16C3F57F6F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DDCE3A8-54F6-70FC-38D0-2AF2D8AB71E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9638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1141412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682496"/>
            <a:ext cx="5715000" cy="2276856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5024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E92126-B67C-8301-95D0-A821B804399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324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44805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1044239" cy="2276856"/>
          </a:xfrm>
        </p:spPr>
        <p:txBody>
          <a:bodyPr rIns="457200"/>
          <a:lstStyle>
            <a:lvl1pPr>
              <a:lnSpc>
                <a:spcPct val="11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69913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69913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1E8F-C586-866F-37A3-340B3DD347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061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3" name="Picture 2" descr="IBM 8-bar logo">
            <a:extLst>
              <a:ext uri="{FF2B5EF4-FFF2-40B4-BE49-F238E27FC236}">
                <a16:creationId xmlns:a16="http://schemas.microsoft.com/office/drawing/2014/main" id="{D1A09496-D938-6EB1-106C-48C5E423EA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78651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324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0BCD34-4CA7-388C-5244-7DC8F9F36F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2297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959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8163DF-77AB-875A-C8AC-2F8AEABFB85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28484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1D44C30-196F-B4B1-540A-E556579735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65976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B1A268B-43F5-F600-93B7-6248877F5D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9151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BD59-9F51-7E32-8659-A763D0799EB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0E7AB4-F0E4-7C09-7FE7-9F182217FE0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56091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5819-78ED-4475-16CD-65C8A2C5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24" name="Straight Connector 23" descr="Vertical column divider">
            <a:extLst>
              <a:ext uri="{FF2B5EF4-FFF2-40B4-BE49-F238E27FC236}">
                <a16:creationId xmlns:a16="http://schemas.microsoft.com/office/drawing/2014/main" id="{B5CBE6E3-0E18-8A57-578D-D314948AF1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5" descr="Place icon here">
            <a:extLst>
              <a:ext uri="{FF2B5EF4-FFF2-40B4-BE49-F238E27FC236}">
                <a16:creationId xmlns:a16="http://schemas.microsoft.com/office/drawing/2014/main" id="{DD1F0C48-79E5-E356-43FC-0FCF2DE89A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67500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8C06-F3C6-0E95-A225-29F730DD1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333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28" name="Straight Connector 27" descr="Vertical column divider">
            <a:extLst>
              <a:ext uri="{FF2B5EF4-FFF2-40B4-BE49-F238E27FC236}">
                <a16:creationId xmlns:a16="http://schemas.microsoft.com/office/drawing/2014/main" id="{52FF3B59-8BBA-8C99-9D4D-743723E434F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5" descr="Place icon here">
            <a:extLst>
              <a:ext uri="{FF2B5EF4-FFF2-40B4-BE49-F238E27FC236}">
                <a16:creationId xmlns:a16="http://schemas.microsoft.com/office/drawing/2014/main" id="{18E9E323-0756-7849-8F52-19C58A517BD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1FD5E03-A007-B728-4616-E05622A43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27" name="Straight Connector 26" descr="Vertical column divider">
            <a:extLst>
              <a:ext uri="{FF2B5EF4-FFF2-40B4-BE49-F238E27FC236}">
                <a16:creationId xmlns:a16="http://schemas.microsoft.com/office/drawing/2014/main" id="{47200B05-7E36-4E03-3739-0BA9837646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Picture Placeholder 15" descr="Place icon here">
            <a:extLst>
              <a:ext uri="{FF2B5EF4-FFF2-40B4-BE49-F238E27FC236}">
                <a16:creationId xmlns:a16="http://schemas.microsoft.com/office/drawing/2014/main" id="{7C3BFFDB-5499-B3D7-98B2-1ABDA7D5C9D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8859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EC06719-7195-BBE7-0154-56A039A4B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59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23" name="Straight Connector 22" descr="Horizontal row divider">
            <a:extLst>
              <a:ext uri="{FF2B5EF4-FFF2-40B4-BE49-F238E27FC236}">
                <a16:creationId xmlns:a16="http://schemas.microsoft.com/office/drawing/2014/main" id="{252CDB94-BA57-B58F-95F0-D406FE34BB4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177228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icture Placeholder 15" descr="Place icon here">
            <a:extLst>
              <a:ext uri="{FF2B5EF4-FFF2-40B4-BE49-F238E27FC236}">
                <a16:creationId xmlns:a16="http://schemas.microsoft.com/office/drawing/2014/main" id="{C00295A2-8D30-455D-EBB9-FA7A4679193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667500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704E464-B0E0-CDD0-B14B-FA6386285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67500" y="7429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0" name="Picture Placeholder 15" descr="Place icon here">
            <a:extLst>
              <a:ext uri="{FF2B5EF4-FFF2-40B4-BE49-F238E27FC236}">
                <a16:creationId xmlns:a16="http://schemas.microsoft.com/office/drawing/2014/main" id="{F30F0F2C-CA19-3A79-4375-EB8A00FA887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2763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6B64B8-6DA8-8704-DD30-37587B3E68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63501" y="7429500"/>
            <a:ext cx="4951413" cy="3792682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1" name="Picture Placeholder 15" descr="Place icon here">
            <a:extLst>
              <a:ext uri="{FF2B5EF4-FFF2-40B4-BE49-F238E27FC236}">
                <a16:creationId xmlns:a16="http://schemas.microsoft.com/office/drawing/2014/main" id="{9354D8C6-F61D-3FC1-07F8-FEE730E2D7A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8859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F965C82-A0A6-A670-C10A-6073DD3549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859501" y="7429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30D6-E733-E611-E1EF-A795D0B0362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0B46D22-64E6-4222-F4E2-B807A7A1528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05542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5" cy="3413126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F764036E-86AB-0893-B72B-200B84A6BC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B87B78A1-A315-98D3-1692-18AAAF4C60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4F455E69-0B51-1D31-E569-651079398D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72" y="6665976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54C560F4-CB2D-6B04-588B-57BB4D4E6D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C7A71B-E65D-0A5D-606D-9F95D5AC6B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12172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3413126"/>
          </a:xfrm>
        </p:spPr>
        <p:txBody>
          <a:bodyPr rIns="0"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F764036E-86AB-0893-B72B-200B84A6BC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B87B78A1-A315-98D3-1692-18AAAF4C60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4F455E69-0B51-1D31-E569-651079398D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016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54C560F4-CB2D-6B04-588B-57BB4D4E6D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8DA00F4-B5C9-B0CB-71F8-ED123EAA68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2167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half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F00625-4E10-D884-2256-56B294B4B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Picture Placeholder 10" descr="Place imagery here">
            <a:extLst>
              <a:ext uri="{FF2B5EF4-FFF2-40B4-BE49-F238E27FC236}">
                <a16:creationId xmlns:a16="http://schemas.microsoft.com/office/drawing/2014/main" id="{468A48E8-BE84-7972-AB73-8E31C1C13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F84A-1700-568D-FF6C-C74EAF713E1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36230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DE688-75EF-DA04-F0B3-24F53FFC6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Picture Placeholder 11" descr="Place imagery here">
            <a:extLst>
              <a:ext uri="{FF2B5EF4-FFF2-40B4-BE49-F238E27FC236}">
                <a16:creationId xmlns:a16="http://schemas.microsoft.com/office/drawing/2014/main" id="{DE390102-FDF4-C834-3F45-02B57A70AD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18291175" cy="13716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54425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CC70703B-65B6-4B78-8B7C-73857A06C3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67500" y="565151"/>
            <a:ext cx="17151350" cy="1257934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C6A11-84D9-C1BA-F3C9-2E9D1A288B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68506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>
            <a:extLst>
              <a:ext uri="{FF2B5EF4-FFF2-40B4-BE49-F238E27FC236}">
                <a16:creationId xmlns:a16="http://schemas.microsoft.com/office/drawing/2014/main" id="{F6679120-DB81-97FD-CD5A-00DC1F5E66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24387174" cy="1371599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7091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2629C-3C99-5809-3D6C-46ACEB922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72" y="12463272"/>
            <a:ext cx="11050588" cy="762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3" name="Picture 2" descr="IBM 8-bar logo">
            <a:extLst>
              <a:ext uri="{FF2B5EF4-FFF2-40B4-BE49-F238E27FC236}">
                <a16:creationId xmlns:a16="http://schemas.microsoft.com/office/drawing/2014/main" id="{6C5E26C6-9CEF-2A61-0C64-FAACB68F5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74950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>
            <a:extLst>
              <a:ext uri="{FF2B5EF4-FFF2-40B4-BE49-F238E27FC236}">
                <a16:creationId xmlns:a16="http://schemas.microsoft.com/office/drawing/2014/main" id="{34239CCE-9A38-90E1-F860-FF40FBDA24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8325" y="569913"/>
            <a:ext cx="23244175" cy="12580936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7694905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, profiles, contribu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7" descr="Place bio portrait here">
            <a:extLst>
              <a:ext uri="{FF2B5EF4-FFF2-40B4-BE49-F238E27FC236}">
                <a16:creationId xmlns:a16="http://schemas.microsoft.com/office/drawing/2014/main" id="{E889D859-F4A1-3E97-F05E-8D134A25B9F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6072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1D025A0-5106-DFB0-90B1-8B366B7891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29000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8" name="Picture Placeholder 7" descr="Place bio portrait here">
            <a:extLst>
              <a:ext uri="{FF2B5EF4-FFF2-40B4-BE49-F238E27FC236}">
                <a16:creationId xmlns:a16="http://schemas.microsoft.com/office/drawing/2014/main" id="{AB8510EE-4140-AEDB-B7AB-EF1D4B72D2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76072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6F49A0-96BE-0B44-B1C8-17D765B10B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0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Picture Placeholder 7" descr="Place bio portrait here">
            <a:extLst>
              <a:ext uri="{FF2B5EF4-FFF2-40B4-BE49-F238E27FC236}">
                <a16:creationId xmlns:a16="http://schemas.microsoft.com/office/drawing/2014/main" id="{3F048335-9A0B-2C1F-47A6-67051F2007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2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772377-8015-4C99-7ED3-E4475C524D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0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3" name="Picture Placeholder 7" descr="Place bio portrait here">
            <a:extLst>
              <a:ext uri="{FF2B5EF4-FFF2-40B4-BE49-F238E27FC236}">
                <a16:creationId xmlns:a16="http://schemas.microsoft.com/office/drawing/2014/main" id="{F94AC7E0-2DC4-5DEB-8E1E-2F27996F98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2757150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3E3566C7-C728-77B2-2A34-BBB83D482F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617825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9" name="Picture Placeholder 7" descr="Place bio portrait here">
            <a:extLst>
              <a:ext uri="{FF2B5EF4-FFF2-40B4-BE49-F238E27FC236}">
                <a16:creationId xmlns:a16="http://schemas.microsoft.com/office/drawing/2014/main" id="{A33F8C74-1D30-FEA9-4F3C-636531C8614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757150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52D1EA1-405F-7875-BAB9-B258776E14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617825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1" name="Picture Placeholder 7" descr="Place bio portrait here">
            <a:extLst>
              <a:ext uri="{FF2B5EF4-FFF2-40B4-BE49-F238E27FC236}">
                <a16:creationId xmlns:a16="http://schemas.microsoft.com/office/drawing/2014/main" id="{2E690121-61A1-708E-E5B8-5B65A668E62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2757150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3849969-24A3-113A-C58E-4A4B0FB29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5617825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3A84-CCD3-C297-7314-225B96D47D6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870601-E9CA-9D0E-804F-2A7353CE534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19277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B3D8D357-75A1-F4FD-F531-380CF7DE4340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667500" y="569913"/>
            <a:ext cx="17145000" cy="11431587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table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A8EE3-1224-3A4B-8A9E-611D8DCF62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89FA07-F7B7-BE4B-581F-7BE47BBA605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9029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270476-9FE1-F85E-6F9B-322B184D8F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87956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704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FC9C6E-79FD-9BB8-F74D-EAA013319C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5039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4E531DA-4051-706E-065B-21A0391415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81024" y="1280477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D686F0-BF95-1E62-61EC-9679073388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161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F7060FE5-C047-4041-AB41-F553D2847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5371" y="6168460"/>
            <a:ext cx="3456432" cy="13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8491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0101072" cy="10479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pic>
        <p:nvPicPr>
          <p:cNvPr id="9" name="Picture 8" descr="IBM 8-bar logo">
            <a:extLst>
              <a:ext uri="{FF2B5EF4-FFF2-40B4-BE49-F238E27FC236}">
                <a16:creationId xmlns:a16="http://schemas.microsoft.com/office/drawing/2014/main" id="{735CD4FC-3A11-28F6-09EF-9089FE9596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1400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74B7-8F2A-46A5-97C4-76677246C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576072"/>
            <a:ext cx="10099675" cy="571500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0099675" cy="9337675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EEE0A3D1-7815-E46E-77D1-E2DC099B47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093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443B4-0187-FC99-0FDE-8EB191B6C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647AD3-098B-D1AB-C8D8-463E38402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62675" y="569913"/>
            <a:ext cx="4949825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28AA764-A00C-AFFF-7F3F-49A733DCD47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5D1D2A7-CF30-5698-14FC-F71CB82D5B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0394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2859087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289B0F8-E9A7-CF76-E87F-8D4302E8DA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4B74093-A800-CB62-8607-A04D569204E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3910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7EC0-4BFB-A603-5703-0D692C62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420624"/>
            <a:ext cx="17141825" cy="8191500"/>
          </a:xfrm>
        </p:spPr>
        <p:txBody>
          <a:bodyPr/>
          <a:lstStyle>
            <a:lvl1pPr>
              <a:defRPr sz="17200" b="0" i="0">
                <a:solidFill>
                  <a:schemeClr val="tx2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C591478-AD3F-2EF7-29A4-36A887DC19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697187-0170-8894-23C9-28F80A0C3B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083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41592" y="12939014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 anchorCtr="0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576072" y="576072"/>
            <a:ext cx="22590125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74675" y="3327399"/>
            <a:ext cx="22590125" cy="8669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Footer text (optional)</a:t>
            </a:r>
          </a:p>
        </p:txBody>
      </p:sp>
    </p:spTree>
    <p:extLst>
      <p:ext uri="{BB962C8B-B14F-4D97-AF65-F5344CB8AC3E}">
        <p14:creationId xmlns:p14="http://schemas.microsoft.com/office/powerpoint/2010/main" val="3669031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04" r:id="rId3"/>
    <p:sldLayoutId id="2147483905" r:id="rId4"/>
    <p:sldLayoutId id="2147483901" r:id="rId5"/>
    <p:sldLayoutId id="2147483692" r:id="rId6"/>
    <p:sldLayoutId id="2147483906" r:id="rId7"/>
    <p:sldLayoutId id="2147483907" r:id="rId8"/>
    <p:sldLayoutId id="2147483910" r:id="rId9"/>
    <p:sldLayoutId id="2147483908" r:id="rId10"/>
    <p:sldLayoutId id="2147483909" r:id="rId11"/>
    <p:sldLayoutId id="2147483912" r:id="rId12"/>
    <p:sldLayoutId id="2147483914" r:id="rId13"/>
    <p:sldLayoutId id="2147483915" r:id="rId14"/>
    <p:sldLayoutId id="2147483913" r:id="rId15"/>
    <p:sldLayoutId id="2147483917" r:id="rId16"/>
    <p:sldLayoutId id="2147483942" r:id="rId17"/>
    <p:sldLayoutId id="2147483919" r:id="rId18"/>
    <p:sldLayoutId id="2147483929" r:id="rId19"/>
    <p:sldLayoutId id="2147483920" r:id="rId20"/>
    <p:sldLayoutId id="2147483930" r:id="rId21"/>
    <p:sldLayoutId id="2147483928" r:id="rId22"/>
    <p:sldLayoutId id="2147483948" r:id="rId23"/>
    <p:sldLayoutId id="2147483927" r:id="rId24"/>
    <p:sldLayoutId id="2147483950" r:id="rId25"/>
    <p:sldLayoutId id="2147483921" r:id="rId26"/>
    <p:sldLayoutId id="2147483916" r:id="rId27"/>
    <p:sldLayoutId id="2147483922" r:id="rId28"/>
    <p:sldLayoutId id="2147483953" r:id="rId29"/>
    <p:sldLayoutId id="2147483956" r:id="rId30"/>
    <p:sldLayoutId id="2147483923" r:id="rId31"/>
    <p:sldLayoutId id="2147483924" r:id="rId32"/>
    <p:sldLayoutId id="2147483926" r:id="rId33"/>
    <p:sldLayoutId id="2147483925" r:id="rId34"/>
    <p:sldLayoutId id="2147483959" r:id="rId35"/>
    <p:sldLayoutId id="2147483937" r:id="rId36"/>
    <p:sldLayoutId id="2147483932" r:id="rId37"/>
    <p:sldLayoutId id="2147483934" r:id="rId38"/>
    <p:sldLayoutId id="2147483935" r:id="rId39"/>
    <p:sldLayoutId id="2147483936" r:id="rId40"/>
    <p:sldLayoutId id="2147483938" r:id="rId41"/>
    <p:sldLayoutId id="2147483939" r:id="rId42"/>
    <p:sldLayoutId id="2147483940" r:id="rId43"/>
    <p:sldLayoutId id="2147483943" r:id="rId44"/>
    <p:sldLayoutId id="2147483960" r:id="rId45"/>
    <p:sldLayoutId id="2147483941" r:id="rId46"/>
  </p:sldLayoutIdLst>
  <p:transition spd="med"/>
  <p:hf hdr="0" dt="0"/>
  <p:txStyles>
    <p:titleStyle>
      <a:lvl1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chemeClr val="tx2"/>
          </a:solidFill>
          <a:uFillTx/>
          <a:latin typeface="+mj-lt"/>
          <a:ea typeface="+mj-ea"/>
          <a:cs typeface="+mj-cs"/>
          <a:sym typeface="IBM Plex Sans Light"/>
        </a:defRPr>
      </a:lvl1pPr>
      <a:lvl2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362568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725139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108770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145027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1pPr>
      <a:lvl2pPr marL="329184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2pPr>
      <a:lvl3pPr marL="658368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3pPr>
      <a:lvl4pPr marL="987552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4pPr>
      <a:lvl5pPr marL="1143000" marR="0" indent="-457200" algn="l" defTabSz="2438400" rtl="0" eaLnBrk="1" latinLnBrk="0" hangingPunct="1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184306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2205631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256820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2930769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34299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685982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1028974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1371965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1714956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2057948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240094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274393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F62FE"/>
          </p15:clr>
        </p15:guide>
        <p15:guide id="3" pos="364">
          <p15:clr>
            <a:srgbClr val="EE5396"/>
          </p15:clr>
        </p15:guide>
        <p15:guide id="4" pos="3840">
          <p15:clr>
            <a:srgbClr val="0F62FE"/>
          </p15:clr>
        </p15:guide>
        <p15:guide id="5" pos="1916">
          <p15:clr>
            <a:srgbClr val="EE5396"/>
          </p15:clr>
        </p15:guide>
        <p15:guide id="6" pos="5756">
          <p15:clr>
            <a:srgbClr val="EE5396"/>
          </p15:clr>
        </p15:guide>
        <p15:guide id="7" pos="7319">
          <p15:clr>
            <a:srgbClr val="EE5396"/>
          </p15:clr>
        </p15:guide>
        <p15:guide id="8" pos="8040">
          <p15:clr>
            <a:srgbClr val="EE5396"/>
          </p15:clr>
        </p15:guide>
        <p15:guide id="9" pos="4200">
          <p15:clr>
            <a:srgbClr val="EE5396"/>
          </p15:clr>
        </p15:guide>
        <p15:guide id="10" pos="3480">
          <p15:clr>
            <a:srgbClr val="EE5396"/>
          </p15:clr>
        </p15:guide>
        <p15:guide id="11" pos="9594">
          <p15:clr>
            <a:srgbClr val="EE5396"/>
          </p15:clr>
        </p15:guide>
        <p15:guide id="13" pos="11160">
          <p15:clr>
            <a:srgbClr val="EE5396"/>
          </p15:clr>
        </p15:guide>
        <p15:guide id="14" pos="11880">
          <p15:clr>
            <a:srgbClr val="EE5396"/>
          </p15:clr>
        </p15:guide>
        <p15:guide id="15" pos="13440">
          <p15:clr>
            <a:srgbClr val="EE5396"/>
          </p15:clr>
        </p15:guide>
        <p15:guide id="16" pos="14995">
          <p15:clr>
            <a:srgbClr val="EE5396"/>
          </p15:clr>
        </p15:guide>
        <p15:guide id="17" orient="horz" pos="2160">
          <p15:clr>
            <a:srgbClr val="0F62FE"/>
          </p15:clr>
        </p15:guide>
        <p15:guide id="19" orient="horz" pos="3240">
          <p15:clr>
            <a:srgbClr val="EE5396"/>
          </p15:clr>
        </p15:guide>
        <p15:guide id="20" orient="horz" pos="1080" userDrawn="1">
          <p15:clr>
            <a:srgbClr val="EE5396"/>
          </p15:clr>
        </p15:guide>
        <p15:guide id="21" orient="horz" pos="364">
          <p15:clr>
            <a:srgbClr val="EE5396"/>
          </p15:clr>
        </p15:guide>
        <p15:guide id="22" orient="horz" pos="5400">
          <p15:clr>
            <a:srgbClr val="EE5396"/>
          </p15:clr>
        </p15:guide>
        <p15:guide id="24" orient="horz" pos="7557">
          <p15:clr>
            <a:srgbClr val="EE5396"/>
          </p15:clr>
        </p15:guide>
        <p15:guide id="25" orient="horz" pos="8273">
          <p15:clr>
            <a:srgbClr val="EE5396"/>
          </p15:clr>
        </p15:guide>
        <p15:guide id="26" pos="7680">
          <p15:clr>
            <a:srgbClr val="0F62FE"/>
          </p15:clr>
        </p15:guide>
        <p15:guide id="27" pos="11520">
          <p15:clr>
            <a:srgbClr val="0F62FE"/>
          </p15:clr>
        </p15:guide>
        <p15:guide id="28" orient="horz" pos="6480">
          <p15:clr>
            <a:srgbClr val="0F62FE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ravind.Krishnan.b@ibm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395DD92-6A0B-F994-3A9B-5FA6C0E050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3" t="6730" b="16503"/>
          <a:stretch/>
        </p:blipFill>
        <p:spPr>
          <a:xfrm>
            <a:off x="12404785" y="0"/>
            <a:ext cx="11982390" cy="12014987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D21B690D-422D-CB20-C341-A9E8EA56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356519"/>
            <a:ext cx="19123285" cy="2978559"/>
          </a:xfrm>
        </p:spPr>
        <p:txBody>
          <a:bodyPr/>
          <a:lstStyle/>
          <a:p>
            <a:r>
              <a:rPr lang="en-US" sz="8800" i="1" kern="0" dirty="0"/>
              <a:t>HR Agent using </a:t>
            </a:r>
            <a:r>
              <a:rPr lang="en-US" sz="8800" i="1" kern="0" dirty="0" err="1"/>
              <a:t>watson</a:t>
            </a:r>
            <a:r>
              <a:rPr lang="en-US" sz="8800" i="1" kern="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88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FB1AF5-A92D-E92C-6A13-EE519B508B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14987"/>
            <a:ext cx="4937887" cy="1524000"/>
          </a:xfrm>
        </p:spPr>
        <p:txBody>
          <a:bodyPr/>
          <a:lstStyle/>
          <a:p>
            <a:r>
              <a:rPr lang="en-US" dirty="0"/>
              <a:t>Aravind Krishnan B</a:t>
            </a:r>
            <a:br>
              <a:rPr lang="en-US" dirty="0"/>
            </a:br>
            <a:r>
              <a:rPr lang="en-US" dirty="0"/>
              <a:t>Advisory AI Engineer</a:t>
            </a:r>
          </a:p>
          <a:p>
            <a:r>
              <a:rPr lang="en-US" dirty="0">
                <a:hlinkClick r:id="rId4"/>
              </a:rPr>
              <a:t>Aravind.Krishnan.b@ibm.com</a:t>
            </a:r>
            <a:endParaRPr lang="en-US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59CDFBCB-431D-C2AA-49A6-FE169E1026B9}"/>
              </a:ext>
            </a:extLst>
          </p:cNvPr>
          <p:cNvSpPr txBox="1">
            <a:spLocks/>
          </p:cNvSpPr>
          <p:nvPr/>
        </p:nvSpPr>
        <p:spPr>
          <a:xfrm>
            <a:off x="902535" y="8501268"/>
            <a:ext cx="19123285" cy="208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marL="0" marR="0" indent="0" algn="l" defTabSz="2438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600" b="0" i="0" u="none" strike="noStrike" cap="none" spc="0" baseline="0">
                <a:solidFill>
                  <a:schemeClr val="tx2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0" marR="0" indent="362568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0" marR="0" indent="725139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0" marR="0" indent="1087706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0" marR="0" indent="1450276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sz="6000" kern="0"/>
              <a:t>Agent bootcamp </a:t>
            </a:r>
            <a:r>
              <a:rPr lang="en-US" sz="6000" kern="0" dirty="0"/>
              <a:t>– Architecture</a:t>
            </a:r>
            <a:endParaRPr lang="en-US" sz="4000" i="1" kern="0" dirty="0"/>
          </a:p>
        </p:txBody>
      </p:sp>
    </p:spTree>
    <p:extLst>
      <p:ext uri="{BB962C8B-B14F-4D97-AF65-F5344CB8AC3E}">
        <p14:creationId xmlns:p14="http://schemas.microsoft.com/office/powerpoint/2010/main" val="172699482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9070F-1391-E431-E4F4-F2458C954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3C78F97-921A-61FB-2DF2-0ED33D37F68B}"/>
              </a:ext>
            </a:extLst>
          </p:cNvPr>
          <p:cNvSpPr txBox="1"/>
          <p:nvPr/>
        </p:nvSpPr>
        <p:spPr>
          <a:xfrm>
            <a:off x="1807567" y="2733267"/>
            <a:ext cx="13082740" cy="10429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R="0" indent="0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u="none" strike="noStrike" kern="0" cap="none" spc="0" baseline="0" dirty="0">
                <a:uFillTx/>
                <a:ea typeface="+mj-ea"/>
                <a:cs typeface="+mj-cs"/>
                <a:sym typeface="IBM Plex Sans Light"/>
              </a:defRPr>
            </a:lvl1pPr>
            <a:lvl2pPr marL="0" marR="0" indent="0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0" marR="0" indent="0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0" marR="0" indent="0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0" marR="0" indent="0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0" marR="0" indent="362568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0" marR="0" indent="725139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0" marR="0" indent="1087706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0" marR="0" indent="1450276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pPr>
              <a:lnSpc>
                <a:spcPct val="110000"/>
              </a:lnSpc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CD42E-A38D-A758-199D-EB6F4469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384049"/>
            <a:ext cx="14867129" cy="1391064"/>
          </a:xfrm>
        </p:spPr>
        <p:txBody>
          <a:bodyPr/>
          <a:lstStyle/>
          <a:p>
            <a:r>
              <a:rPr lang="en-US" dirty="0"/>
              <a:t>AskHR agent with Orchestrate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46B6F-F169-F236-12D1-3E5932156A30}"/>
              </a:ext>
            </a:extLst>
          </p:cNvPr>
          <p:cNvSpPr txBox="1"/>
          <p:nvPr/>
        </p:nvSpPr>
        <p:spPr>
          <a:xfrm>
            <a:off x="8560974" y="2225477"/>
            <a:ext cx="16514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>
                <a:solidFill>
                  <a:schemeClr val="accent1"/>
                </a:solidFill>
              </a:rPr>
              <a:t>Employee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DB5ED9-0229-70C4-D780-84B33822BF69}"/>
              </a:ext>
            </a:extLst>
          </p:cNvPr>
          <p:cNvSpPr/>
          <p:nvPr/>
        </p:nvSpPr>
        <p:spPr>
          <a:xfrm>
            <a:off x="1957793" y="3427338"/>
            <a:ext cx="12668354" cy="81056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3037F-732A-A8A0-D715-BDB5B316521B}"/>
              </a:ext>
            </a:extLst>
          </p:cNvPr>
          <p:cNvSpPr txBox="1"/>
          <p:nvPr/>
        </p:nvSpPr>
        <p:spPr>
          <a:xfrm>
            <a:off x="4595684" y="6132702"/>
            <a:ext cx="9431463" cy="116000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AU" sz="2800" b="0" dirty="0">
                <a:solidFill>
                  <a:schemeClr val="bg1"/>
                </a:solidFill>
              </a:rPr>
              <a:t>HR 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C14DD1-DC84-099C-E05E-1F7E9E790785}"/>
              </a:ext>
            </a:extLst>
          </p:cNvPr>
          <p:cNvSpPr txBox="1"/>
          <p:nvPr/>
        </p:nvSpPr>
        <p:spPr>
          <a:xfrm>
            <a:off x="4696543" y="8299810"/>
            <a:ext cx="1800000" cy="1080000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My Time Off Balance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A0FC77-D494-CF94-2CD6-F8E75CC85211}"/>
              </a:ext>
            </a:extLst>
          </p:cNvPr>
          <p:cNvSpPr txBox="1"/>
          <p:nvPr/>
        </p:nvSpPr>
        <p:spPr>
          <a:xfrm>
            <a:off x="6988644" y="8299810"/>
            <a:ext cx="1800000" cy="1080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Request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Time Off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3963F4-D5E2-1836-DD50-9E07968B239A}"/>
              </a:ext>
            </a:extLst>
          </p:cNvPr>
          <p:cNvSpPr txBox="1"/>
          <p:nvPr/>
        </p:nvSpPr>
        <p:spPr>
          <a:xfrm>
            <a:off x="2519633" y="6438351"/>
            <a:ext cx="1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Skill studio</a:t>
            </a:r>
          </a:p>
        </p:txBody>
      </p:sp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96B39284-7784-F879-57A7-BBCAEBC7BDE4}"/>
              </a:ext>
            </a:extLst>
          </p:cNvPr>
          <p:cNvSpPr/>
          <p:nvPr/>
        </p:nvSpPr>
        <p:spPr>
          <a:xfrm>
            <a:off x="8998187" y="1303849"/>
            <a:ext cx="720000" cy="720000"/>
          </a:xfrm>
          <a:custGeom>
            <a:avLst/>
            <a:gdLst>
              <a:gd name="connsiteX0" fmla="*/ -76 w 253999"/>
              <a:gd name="connsiteY0" fmla="*/ 254015 h 254090"/>
              <a:gd name="connsiteX1" fmla="*/ 98476 w 253999"/>
              <a:gd name="connsiteY1" fmla="*/ 134296 h 254090"/>
              <a:gd name="connsiteX2" fmla="*/ 62747 w 253999"/>
              <a:gd name="connsiteY2" fmla="*/ 41679 h 254090"/>
              <a:gd name="connsiteX3" fmla="*/ 155372 w 253999"/>
              <a:gd name="connsiteY3" fmla="*/ 5967 h 254090"/>
              <a:gd name="connsiteX4" fmla="*/ 191101 w 253999"/>
              <a:gd name="connsiteY4" fmla="*/ 98575 h 254090"/>
              <a:gd name="connsiteX5" fmla="*/ 155372 w 253999"/>
              <a:gd name="connsiteY5" fmla="*/ 134296 h 254090"/>
              <a:gd name="connsiteX6" fmla="*/ 253924 w 253999"/>
              <a:gd name="connsiteY6" fmla="*/ 254015 h 25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999" h="254090">
                <a:moveTo>
                  <a:pt x="-76" y="254015"/>
                </a:moveTo>
                <a:cubicBezTo>
                  <a:pt x="-76" y="195849"/>
                  <a:pt x="44205" y="147166"/>
                  <a:pt x="98476" y="134296"/>
                </a:cubicBezTo>
                <a:cubicBezTo>
                  <a:pt x="63000" y="118582"/>
                  <a:pt x="47083" y="77121"/>
                  <a:pt x="62747" y="41679"/>
                </a:cubicBezTo>
                <a:cubicBezTo>
                  <a:pt x="78495" y="6246"/>
                  <a:pt x="119897" y="-9747"/>
                  <a:pt x="155372" y="5967"/>
                </a:cubicBezTo>
                <a:cubicBezTo>
                  <a:pt x="190848" y="21681"/>
                  <a:pt x="206765" y="63142"/>
                  <a:pt x="191101" y="98575"/>
                </a:cubicBezTo>
                <a:cubicBezTo>
                  <a:pt x="183989" y="114501"/>
                  <a:pt x="171289" y="127235"/>
                  <a:pt x="155372" y="134296"/>
                </a:cubicBezTo>
                <a:cubicBezTo>
                  <a:pt x="209644" y="147166"/>
                  <a:pt x="253924" y="195849"/>
                  <a:pt x="253924" y="254015"/>
                </a:cubicBezTo>
              </a:path>
            </a:pathLst>
          </a:custGeom>
          <a:noFill/>
          <a:ln w="254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AU" sz="9600"/>
          </a:p>
        </p:txBody>
      </p:sp>
      <p:cxnSp>
        <p:nvCxnSpPr>
          <p:cNvPr id="22" name="Connector: Elbow 15">
            <a:extLst>
              <a:ext uri="{FF2B5EF4-FFF2-40B4-BE49-F238E27FC236}">
                <a16:creationId xmlns:a16="http://schemas.microsoft.com/office/drawing/2014/main" id="{9F944266-CD41-203D-1079-B2A83676D4A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 bwMode="auto">
          <a:xfrm rot="5400000">
            <a:off x="6950430" y="5938823"/>
            <a:ext cx="1007101" cy="3714873"/>
          </a:xfrm>
          <a:prstGeom prst="bentConnector3">
            <a:avLst/>
          </a:prstGeom>
          <a:ln w="25400" cap="rnd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17">
            <a:extLst>
              <a:ext uri="{FF2B5EF4-FFF2-40B4-BE49-F238E27FC236}">
                <a16:creationId xmlns:a16="http://schemas.microsoft.com/office/drawing/2014/main" id="{E0D64B52-2A18-86E6-1BA1-55F8E5AF1E11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 bwMode="auto">
          <a:xfrm rot="5400000">
            <a:off x="8096480" y="7084873"/>
            <a:ext cx="1007101" cy="1422772"/>
          </a:xfrm>
          <a:prstGeom prst="bentConnector3">
            <a:avLst>
              <a:gd name="adj1" fmla="val 50000"/>
            </a:avLst>
          </a:prstGeom>
          <a:ln w="25400" cap="rnd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C8CE1C5-7360-0F0E-B3F2-17AEAD4F70EE}"/>
              </a:ext>
            </a:extLst>
          </p:cNvPr>
          <p:cNvSpPr/>
          <p:nvPr/>
        </p:nvSpPr>
        <p:spPr bwMode="auto">
          <a:xfrm>
            <a:off x="3406588" y="11857507"/>
            <a:ext cx="10184335" cy="833755"/>
          </a:xfrm>
          <a:prstGeom prst="rect">
            <a:avLst/>
          </a:prstGeom>
          <a:solidFill>
            <a:srgbClr val="E5F6FF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Human Capital Management (HCM) system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20EF78-404E-C415-2A4B-431DDA9D989A}"/>
              </a:ext>
            </a:extLst>
          </p:cNvPr>
          <p:cNvSpPr txBox="1"/>
          <p:nvPr/>
        </p:nvSpPr>
        <p:spPr>
          <a:xfrm>
            <a:off x="9935049" y="8267935"/>
            <a:ext cx="1800000" cy="1080000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AU" sz="2000" dirty="0">
                <a:solidFill>
                  <a:schemeClr val="bg1"/>
                </a:solidFill>
              </a:rPr>
              <a:t>Update my business title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20AD45-603A-349B-0B44-F1D98BD5A6C3}"/>
              </a:ext>
            </a:extLst>
          </p:cNvPr>
          <p:cNvSpPr txBox="1"/>
          <p:nvPr/>
        </p:nvSpPr>
        <p:spPr>
          <a:xfrm>
            <a:off x="12227150" y="8267935"/>
            <a:ext cx="1800000" cy="1080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AU" sz="2000" dirty="0">
                <a:solidFill>
                  <a:schemeClr val="bg1"/>
                </a:solidFill>
              </a:rPr>
              <a:t>Update my home address</a:t>
            </a:r>
          </a:p>
        </p:txBody>
      </p:sp>
      <p:cxnSp>
        <p:nvCxnSpPr>
          <p:cNvPr id="40" name="Connector: Elbow 15">
            <a:extLst>
              <a:ext uri="{FF2B5EF4-FFF2-40B4-BE49-F238E27FC236}">
                <a16:creationId xmlns:a16="http://schemas.microsoft.com/office/drawing/2014/main" id="{0C9DBE73-45B3-B64A-C84D-D512B9E33A38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 bwMode="auto">
          <a:xfrm rot="16200000" flipH="1">
            <a:off x="9585619" y="7018505"/>
            <a:ext cx="975226" cy="1523633"/>
          </a:xfrm>
          <a:prstGeom prst="bentConnector3">
            <a:avLst>
              <a:gd name="adj1" fmla="val 50000"/>
            </a:avLst>
          </a:prstGeom>
          <a:ln w="25400" cap="rnd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17">
            <a:extLst>
              <a:ext uri="{FF2B5EF4-FFF2-40B4-BE49-F238E27FC236}">
                <a16:creationId xmlns:a16="http://schemas.microsoft.com/office/drawing/2014/main" id="{AAE206E8-DDB7-7B8F-9ACF-D7344AB897A8}"/>
              </a:ext>
            </a:extLst>
          </p:cNvPr>
          <p:cNvCxnSpPr>
            <a:cxnSpLocks/>
            <a:stCxn id="11" idx="2"/>
            <a:endCxn id="36" idx="0"/>
          </p:cNvCxnSpPr>
          <p:nvPr/>
        </p:nvCxnSpPr>
        <p:spPr bwMode="auto">
          <a:xfrm rot="16200000" flipH="1">
            <a:off x="10731670" y="5872455"/>
            <a:ext cx="975226" cy="3815734"/>
          </a:xfrm>
          <a:prstGeom prst="bentConnector3">
            <a:avLst>
              <a:gd name="adj1" fmla="val 50000"/>
            </a:avLst>
          </a:prstGeom>
          <a:ln w="25400" cap="rnd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32E6D64-BBA8-9159-5500-37939190668C}"/>
              </a:ext>
            </a:extLst>
          </p:cNvPr>
          <p:cNvSpPr txBox="1"/>
          <p:nvPr/>
        </p:nvSpPr>
        <p:spPr>
          <a:xfrm>
            <a:off x="6359394" y="3805027"/>
            <a:ext cx="6231621" cy="1080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AU" sz="2800" dirty="0">
                <a:solidFill>
                  <a:schemeClr val="bg1"/>
                </a:solidFill>
              </a:rPr>
              <a:t>HR Agent</a:t>
            </a:r>
            <a:endParaRPr lang="en-AU" sz="2800" b="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2DC4AD-DAF6-A164-B788-0D890E4153ED}"/>
              </a:ext>
            </a:extLst>
          </p:cNvPr>
          <p:cNvCxnSpPr>
            <a:cxnSpLocks/>
          </p:cNvCxnSpPr>
          <p:nvPr/>
        </p:nvCxnSpPr>
        <p:spPr bwMode="auto">
          <a:xfrm>
            <a:off x="9345247" y="2717920"/>
            <a:ext cx="0" cy="11047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573FF28-6F4F-5AFC-DCA4-1CE2B60358E1}"/>
              </a:ext>
            </a:extLst>
          </p:cNvPr>
          <p:cNvSpPr txBox="1"/>
          <p:nvPr/>
        </p:nvSpPr>
        <p:spPr>
          <a:xfrm>
            <a:off x="2024019" y="3594267"/>
            <a:ext cx="426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IBM </a:t>
            </a:r>
            <a:r>
              <a:rPr lang="en-US" sz="2800" dirty="0" err="1">
                <a:solidFill>
                  <a:schemeClr val="accent1"/>
                </a:solidFill>
              </a:rPr>
              <a:t>Watsonx</a:t>
            </a:r>
            <a:r>
              <a:rPr lang="en-US" sz="2800" dirty="0">
                <a:solidFill>
                  <a:schemeClr val="accent1"/>
                </a:solidFill>
              </a:rPr>
              <a:t> orchestrate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CA4402-E3B1-89E4-753D-DE9E3552793F}"/>
              </a:ext>
            </a:extLst>
          </p:cNvPr>
          <p:cNvSpPr txBox="1"/>
          <p:nvPr/>
        </p:nvSpPr>
        <p:spPr>
          <a:xfrm>
            <a:off x="2519633" y="4274157"/>
            <a:ext cx="3735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AI Agent configurator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11BC1-4AB9-BA27-2528-E35813262EA6}"/>
              </a:ext>
            </a:extLst>
          </p:cNvPr>
          <p:cNvSpPr txBox="1"/>
          <p:nvPr/>
        </p:nvSpPr>
        <p:spPr>
          <a:xfrm>
            <a:off x="17981392" y="2729748"/>
            <a:ext cx="5552136" cy="87997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/>
          <a:lstStyle>
            <a:lvl1pPr marR="0" indent="0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u="none" strike="noStrike" kern="0" cap="none" spc="0" baseline="0" dirty="0">
                <a:uFillTx/>
                <a:ea typeface="+mj-ea"/>
                <a:cs typeface="+mj-cs"/>
                <a:sym typeface="IBM Plex Sans Light"/>
              </a:defRPr>
            </a:lvl1pPr>
            <a:lvl2pPr marL="0" marR="0" indent="0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0" marR="0" indent="0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0" marR="0" indent="0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0" marR="0" indent="0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0" marR="0" indent="362568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0" marR="0" indent="725139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0" marR="0" indent="1087706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0" marR="0" indent="1450276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pPr>
              <a:lnSpc>
                <a:spcPct val="110000"/>
              </a:lnSpc>
            </a:pP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710C49-FC87-2343-F20B-B6B45D09B6A8}"/>
              </a:ext>
            </a:extLst>
          </p:cNvPr>
          <p:cNvSpPr/>
          <p:nvPr/>
        </p:nvSpPr>
        <p:spPr>
          <a:xfrm>
            <a:off x="18365358" y="3452281"/>
            <a:ext cx="4717419" cy="7892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9930E-803A-E165-6B3A-2C5CBD91A193}"/>
              </a:ext>
            </a:extLst>
          </p:cNvPr>
          <p:cNvSpPr txBox="1"/>
          <p:nvPr/>
        </p:nvSpPr>
        <p:spPr>
          <a:xfrm>
            <a:off x="18402545" y="3590748"/>
            <a:ext cx="426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IBM </a:t>
            </a:r>
            <a:r>
              <a:rPr lang="en-US" sz="2800" dirty="0" err="1">
                <a:solidFill>
                  <a:schemeClr val="accent1"/>
                </a:solidFill>
              </a:rPr>
              <a:t>Watsonx</a:t>
            </a:r>
            <a:r>
              <a:rPr lang="en-US" sz="2800" dirty="0">
                <a:solidFill>
                  <a:schemeClr val="accent1"/>
                </a:solidFill>
              </a:rPr>
              <a:t> 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4E86F9-429C-6F5C-6ED1-A12CD121F720}"/>
              </a:ext>
            </a:extLst>
          </p:cNvPr>
          <p:cNvSpPr txBox="1"/>
          <p:nvPr/>
        </p:nvSpPr>
        <p:spPr>
          <a:xfrm>
            <a:off x="19060417" y="6129184"/>
            <a:ext cx="3486415" cy="1080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AU" sz="2800" b="0" dirty="0">
                <a:solidFill>
                  <a:schemeClr val="bg1"/>
                </a:solidFill>
              </a:rPr>
              <a:t>Agent Lab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B491DA-6BBF-3251-1BD3-B03DECCDDD86}"/>
              </a:ext>
            </a:extLst>
          </p:cNvPr>
          <p:cNvSpPr txBox="1"/>
          <p:nvPr/>
        </p:nvSpPr>
        <p:spPr>
          <a:xfrm>
            <a:off x="4699405" y="9395157"/>
            <a:ext cx="1800000" cy="619852"/>
          </a:xfrm>
          <a:prstGeom prst="rect">
            <a:avLst/>
          </a:prstGeom>
          <a:solidFill>
            <a:srgbClr val="DEFBE6"/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/>
              <a:t>Description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E6C834-B408-8DE8-B9E6-677A26D683D2}"/>
              </a:ext>
            </a:extLst>
          </p:cNvPr>
          <p:cNvSpPr txBox="1"/>
          <p:nvPr/>
        </p:nvSpPr>
        <p:spPr>
          <a:xfrm>
            <a:off x="6986447" y="9445253"/>
            <a:ext cx="1800000" cy="619852"/>
          </a:xfrm>
          <a:prstGeom prst="rect">
            <a:avLst/>
          </a:prstGeom>
          <a:solidFill>
            <a:srgbClr val="DEFBE6"/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/>
              <a:t>Description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9413FB-05A2-8E0A-2A0B-A7B860711C42}"/>
              </a:ext>
            </a:extLst>
          </p:cNvPr>
          <p:cNvSpPr txBox="1"/>
          <p:nvPr/>
        </p:nvSpPr>
        <p:spPr>
          <a:xfrm>
            <a:off x="9935049" y="9422154"/>
            <a:ext cx="1800000" cy="619852"/>
          </a:xfrm>
          <a:prstGeom prst="rect">
            <a:avLst/>
          </a:prstGeom>
          <a:solidFill>
            <a:srgbClr val="DEFBE6"/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/>
              <a:t>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FFEC9F-CBB5-9EB9-BEB7-AAA3C8FBED77}"/>
              </a:ext>
            </a:extLst>
          </p:cNvPr>
          <p:cNvSpPr txBox="1"/>
          <p:nvPr/>
        </p:nvSpPr>
        <p:spPr>
          <a:xfrm>
            <a:off x="12213007" y="9421142"/>
            <a:ext cx="1800000" cy="619852"/>
          </a:xfrm>
          <a:prstGeom prst="rect">
            <a:avLst/>
          </a:prstGeom>
          <a:solidFill>
            <a:srgbClr val="DEFBE6"/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/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F51982-3520-90EE-1FDC-045057E2FCAF}"/>
              </a:ext>
            </a:extLst>
          </p:cNvPr>
          <p:cNvSpPr txBox="1"/>
          <p:nvPr/>
        </p:nvSpPr>
        <p:spPr>
          <a:xfrm>
            <a:off x="4696543" y="10097830"/>
            <a:ext cx="1800000" cy="619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 err="1"/>
              <a:t>OpenAPI</a:t>
            </a:r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66FB1A-5EB3-2593-A33A-4032038F8BAD}"/>
              </a:ext>
            </a:extLst>
          </p:cNvPr>
          <p:cNvSpPr txBox="1"/>
          <p:nvPr/>
        </p:nvSpPr>
        <p:spPr>
          <a:xfrm>
            <a:off x="6986446" y="10106347"/>
            <a:ext cx="1800000" cy="619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 err="1"/>
              <a:t>OpenAPI</a:t>
            </a:r>
            <a:endParaRPr 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E7044A-BE43-52F3-A63C-22D98CC0A5AF}"/>
              </a:ext>
            </a:extLst>
          </p:cNvPr>
          <p:cNvSpPr txBox="1"/>
          <p:nvPr/>
        </p:nvSpPr>
        <p:spPr>
          <a:xfrm>
            <a:off x="9935049" y="10111695"/>
            <a:ext cx="1800000" cy="619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 err="1"/>
              <a:t>OpenAPI</a:t>
            </a:r>
            <a:endParaRPr 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BBA08D-B153-B42B-9D68-9598777C9344}"/>
              </a:ext>
            </a:extLst>
          </p:cNvPr>
          <p:cNvSpPr txBox="1"/>
          <p:nvPr/>
        </p:nvSpPr>
        <p:spPr>
          <a:xfrm>
            <a:off x="12190618" y="10106347"/>
            <a:ext cx="1800000" cy="619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 err="1"/>
              <a:t>OpenAPI</a:t>
            </a:r>
            <a:endParaRPr lang="en-US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1D5AAE-2779-AD94-F27A-A5256D4385D3}"/>
              </a:ext>
            </a:extLst>
          </p:cNvPr>
          <p:cNvSpPr/>
          <p:nvPr/>
        </p:nvSpPr>
        <p:spPr bwMode="auto">
          <a:xfrm>
            <a:off x="4493867" y="8132942"/>
            <a:ext cx="2156808" cy="2704865"/>
          </a:xfrm>
          <a:prstGeom prst="rect">
            <a:avLst/>
          </a:prstGeom>
          <a:noFill/>
          <a:ln w="19050">
            <a:solidFill>
              <a:srgbClr val="16161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FBA2288-70C9-28DC-F97F-35D5A23CD96A}"/>
              </a:ext>
            </a:extLst>
          </p:cNvPr>
          <p:cNvSpPr/>
          <p:nvPr/>
        </p:nvSpPr>
        <p:spPr bwMode="auto">
          <a:xfrm>
            <a:off x="6734014" y="8132942"/>
            <a:ext cx="2156808" cy="2704865"/>
          </a:xfrm>
          <a:prstGeom prst="rect">
            <a:avLst/>
          </a:prstGeom>
          <a:noFill/>
          <a:ln w="19050">
            <a:solidFill>
              <a:srgbClr val="16161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EEFE64-13D0-0533-FBEF-C1A8E5D6F8B5}"/>
              </a:ext>
            </a:extLst>
          </p:cNvPr>
          <p:cNvSpPr/>
          <p:nvPr/>
        </p:nvSpPr>
        <p:spPr bwMode="auto">
          <a:xfrm>
            <a:off x="9756884" y="8126466"/>
            <a:ext cx="2156808" cy="2704865"/>
          </a:xfrm>
          <a:prstGeom prst="rect">
            <a:avLst/>
          </a:prstGeom>
          <a:noFill/>
          <a:ln w="19050">
            <a:solidFill>
              <a:srgbClr val="16161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B651A3-C528-A1E2-5009-59D4D6FEFAF2}"/>
              </a:ext>
            </a:extLst>
          </p:cNvPr>
          <p:cNvSpPr/>
          <p:nvPr/>
        </p:nvSpPr>
        <p:spPr bwMode="auto">
          <a:xfrm>
            <a:off x="12012214" y="8126465"/>
            <a:ext cx="2156808" cy="2704865"/>
          </a:xfrm>
          <a:prstGeom prst="rect">
            <a:avLst/>
          </a:prstGeom>
          <a:noFill/>
          <a:ln w="19050">
            <a:solidFill>
              <a:srgbClr val="16161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E323D7-F7B1-F462-2EB8-0B1BD5C42CA5}"/>
              </a:ext>
            </a:extLst>
          </p:cNvPr>
          <p:cNvSpPr txBox="1"/>
          <p:nvPr/>
        </p:nvSpPr>
        <p:spPr>
          <a:xfrm>
            <a:off x="19783451" y="8299789"/>
            <a:ext cx="1800000" cy="1080000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Web search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38445D-1D31-231E-3C40-1FF30FF1815E}"/>
              </a:ext>
            </a:extLst>
          </p:cNvPr>
          <p:cNvSpPr txBox="1"/>
          <p:nvPr/>
        </p:nvSpPr>
        <p:spPr>
          <a:xfrm>
            <a:off x="19786313" y="9395136"/>
            <a:ext cx="1800000" cy="619852"/>
          </a:xfrm>
          <a:prstGeom prst="rect">
            <a:avLst/>
          </a:prstGeom>
          <a:solidFill>
            <a:srgbClr val="DEFBE6"/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/>
              <a:t>Description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F5B301-7DD7-8969-3EF0-6685142BBA31}"/>
              </a:ext>
            </a:extLst>
          </p:cNvPr>
          <p:cNvSpPr txBox="1"/>
          <p:nvPr/>
        </p:nvSpPr>
        <p:spPr>
          <a:xfrm>
            <a:off x="19783451" y="10097809"/>
            <a:ext cx="1800000" cy="619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/>
              <a:t>Web crawler Tool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DFDD05F-260E-D54C-D24A-3D3C6F05A364}"/>
              </a:ext>
            </a:extLst>
          </p:cNvPr>
          <p:cNvSpPr/>
          <p:nvPr/>
        </p:nvSpPr>
        <p:spPr bwMode="auto">
          <a:xfrm>
            <a:off x="19580774" y="8122946"/>
            <a:ext cx="2172659" cy="2704865"/>
          </a:xfrm>
          <a:prstGeom prst="rect">
            <a:avLst/>
          </a:prstGeom>
          <a:noFill/>
          <a:ln w="19050">
            <a:solidFill>
              <a:srgbClr val="16161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228572-B7AD-960C-21F7-0E48947B9822}"/>
              </a:ext>
            </a:extLst>
          </p:cNvPr>
          <p:cNvCxnSpPr>
            <a:cxnSpLocks/>
          </p:cNvCxnSpPr>
          <p:nvPr/>
        </p:nvCxnSpPr>
        <p:spPr bwMode="auto">
          <a:xfrm>
            <a:off x="9370648" y="4885027"/>
            <a:ext cx="0" cy="124767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17">
            <a:extLst>
              <a:ext uri="{FF2B5EF4-FFF2-40B4-BE49-F238E27FC236}">
                <a16:creationId xmlns:a16="http://schemas.microsoft.com/office/drawing/2014/main" id="{426232FE-D052-DB02-A24C-3A3F8489E9C7}"/>
              </a:ext>
            </a:extLst>
          </p:cNvPr>
          <p:cNvCxnSpPr>
            <a:cxnSpLocks/>
            <a:stCxn id="44" idx="2"/>
            <a:endCxn id="10" idx="0"/>
          </p:cNvCxnSpPr>
          <p:nvPr/>
        </p:nvCxnSpPr>
        <p:spPr bwMode="auto">
          <a:xfrm rot="16200000" flipH="1">
            <a:off x="14517337" y="-157105"/>
            <a:ext cx="1244157" cy="11328420"/>
          </a:xfrm>
          <a:prstGeom prst="bentConnector3">
            <a:avLst>
              <a:gd name="adj1" fmla="val 50000"/>
            </a:avLst>
          </a:prstGeom>
          <a:ln w="25400" cap="rnd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03A8C97-4DFA-DEA4-37A5-5D4AE3C7A483}"/>
              </a:ext>
            </a:extLst>
          </p:cNvPr>
          <p:cNvCxnSpPr>
            <a:cxnSpLocks/>
          </p:cNvCxnSpPr>
          <p:nvPr/>
        </p:nvCxnSpPr>
        <p:spPr bwMode="auto">
          <a:xfrm>
            <a:off x="20803625" y="7209183"/>
            <a:ext cx="0" cy="108710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CE7E5DA-4123-85BB-8D0A-8C1D49B7161F}"/>
              </a:ext>
            </a:extLst>
          </p:cNvPr>
          <p:cNvSpPr/>
          <p:nvPr/>
        </p:nvSpPr>
        <p:spPr bwMode="auto">
          <a:xfrm>
            <a:off x="19241465" y="11967938"/>
            <a:ext cx="2797908" cy="833755"/>
          </a:xfrm>
          <a:prstGeom prst="rect">
            <a:avLst/>
          </a:prstGeom>
          <a:solidFill>
            <a:srgbClr val="E5F6FF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	Website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89B57D-20E5-D560-37F7-ADF7128754D6}"/>
              </a:ext>
            </a:extLst>
          </p:cNvPr>
          <p:cNvCxnSpPr>
            <a:cxnSpLocks/>
            <a:endCxn id="3" idx="0"/>
          </p:cNvCxnSpPr>
          <p:nvPr/>
        </p:nvCxnSpPr>
        <p:spPr bwMode="auto">
          <a:xfrm>
            <a:off x="20640419" y="10834287"/>
            <a:ext cx="0" cy="113365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Graphic 41" descr="Internet with solid fill">
            <a:extLst>
              <a:ext uri="{FF2B5EF4-FFF2-40B4-BE49-F238E27FC236}">
                <a16:creationId xmlns:a16="http://schemas.microsoft.com/office/drawing/2014/main" id="{71D0708D-36A2-C0E5-5FF5-73EA5FFE3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26251" y="11927615"/>
            <a:ext cx="914400" cy="914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675A6EC-9335-4F3A-2574-204AF1AA987D}"/>
              </a:ext>
            </a:extLst>
          </p:cNvPr>
          <p:cNvSpPr txBox="1"/>
          <p:nvPr/>
        </p:nvSpPr>
        <p:spPr>
          <a:xfrm>
            <a:off x="23493046" y="7291754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cxnSp>
        <p:nvCxnSpPr>
          <p:cNvPr id="45" name="Connector: Elbow 15">
            <a:extLst>
              <a:ext uri="{FF2B5EF4-FFF2-40B4-BE49-F238E27FC236}">
                <a16:creationId xmlns:a16="http://schemas.microsoft.com/office/drawing/2014/main" id="{0F2705E6-68F9-2214-FA45-99915D717333}"/>
              </a:ext>
            </a:extLst>
          </p:cNvPr>
          <p:cNvCxnSpPr>
            <a:cxnSpLocks/>
            <a:stCxn id="34" idx="2"/>
            <a:endCxn id="31" idx="0"/>
          </p:cNvCxnSpPr>
          <p:nvPr/>
        </p:nvCxnSpPr>
        <p:spPr bwMode="auto">
          <a:xfrm rot="16200000" flipH="1">
            <a:off x="6525663" y="9884414"/>
            <a:ext cx="1019700" cy="2926485"/>
          </a:xfrm>
          <a:prstGeom prst="bentConnector3">
            <a:avLst/>
          </a:prstGeom>
          <a:ln w="25400" cap="rnd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15">
            <a:extLst>
              <a:ext uri="{FF2B5EF4-FFF2-40B4-BE49-F238E27FC236}">
                <a16:creationId xmlns:a16="http://schemas.microsoft.com/office/drawing/2014/main" id="{ADCD68A6-271D-DBA6-1F0A-1C2848AAFC0F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 bwMode="auto">
          <a:xfrm rot="16200000" flipH="1">
            <a:off x="7645737" y="11004488"/>
            <a:ext cx="1019700" cy="686338"/>
          </a:xfrm>
          <a:prstGeom prst="bentConnector3">
            <a:avLst>
              <a:gd name="adj1" fmla="val 50000"/>
            </a:avLst>
          </a:prstGeom>
          <a:ln w="25400" cap="rnd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15">
            <a:extLst>
              <a:ext uri="{FF2B5EF4-FFF2-40B4-BE49-F238E27FC236}">
                <a16:creationId xmlns:a16="http://schemas.microsoft.com/office/drawing/2014/main" id="{6F1E07CC-AA8A-678B-46CF-2F29A0A003AB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 bwMode="auto">
          <a:xfrm rot="5400000">
            <a:off x="9153934" y="10176153"/>
            <a:ext cx="1026176" cy="2336532"/>
          </a:xfrm>
          <a:prstGeom prst="bentConnector3">
            <a:avLst>
              <a:gd name="adj1" fmla="val 50000"/>
            </a:avLst>
          </a:prstGeom>
          <a:ln w="25400" cap="rnd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15">
            <a:extLst>
              <a:ext uri="{FF2B5EF4-FFF2-40B4-BE49-F238E27FC236}">
                <a16:creationId xmlns:a16="http://schemas.microsoft.com/office/drawing/2014/main" id="{9DFBFC13-FAC0-7497-0C80-BA51410FEE23}"/>
              </a:ext>
            </a:extLst>
          </p:cNvPr>
          <p:cNvCxnSpPr>
            <a:cxnSpLocks/>
            <a:stCxn id="39" idx="2"/>
            <a:endCxn id="31" idx="0"/>
          </p:cNvCxnSpPr>
          <p:nvPr/>
        </p:nvCxnSpPr>
        <p:spPr bwMode="auto">
          <a:xfrm rot="5400000">
            <a:off x="10281599" y="9048487"/>
            <a:ext cx="1026177" cy="4591862"/>
          </a:xfrm>
          <a:prstGeom prst="bentConnector3">
            <a:avLst>
              <a:gd name="adj1" fmla="val 50000"/>
            </a:avLst>
          </a:prstGeom>
          <a:ln w="25400" cap="rnd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Content Placeholder 8">
            <a:extLst>
              <a:ext uri="{FF2B5EF4-FFF2-40B4-BE49-F238E27FC236}">
                <a16:creationId xmlns:a16="http://schemas.microsoft.com/office/drawing/2014/main" id="{5C206413-0C2F-C797-79A0-1B0850726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8384" y="11812982"/>
            <a:ext cx="836960" cy="83696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B3B20A48-6612-0E30-E815-1ACE5DF1E044}"/>
              </a:ext>
            </a:extLst>
          </p:cNvPr>
          <p:cNvSpPr/>
          <p:nvPr/>
        </p:nvSpPr>
        <p:spPr bwMode="auto">
          <a:xfrm>
            <a:off x="16259253" y="4878252"/>
            <a:ext cx="1340304" cy="1458242"/>
          </a:xfrm>
          <a:prstGeom prst="rect">
            <a:avLst/>
          </a:prstGeom>
          <a:solidFill>
            <a:srgbClr val="E5F6FF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lang="en-US" sz="3200" dirty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r>
              <a:rPr lang="en-US" sz="1600" dirty="0">
                <a:solidFill>
                  <a:schemeClr val="tx1"/>
                </a:solidFill>
              </a:rPr>
              <a:t>Code Engine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4" name="Content Placeholder 8">
            <a:extLst>
              <a:ext uri="{FF2B5EF4-FFF2-40B4-BE49-F238E27FC236}">
                <a16:creationId xmlns:a16="http://schemas.microsoft.com/office/drawing/2014/main" id="{A760AA71-CE6C-6F74-8E93-B75122D3E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97001" y="4878252"/>
            <a:ext cx="836960" cy="83696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0EE1E2D9-3014-BD60-713B-DB1996A9F488}"/>
              </a:ext>
            </a:extLst>
          </p:cNvPr>
          <p:cNvSpPr txBox="1"/>
          <p:nvPr/>
        </p:nvSpPr>
        <p:spPr>
          <a:xfrm>
            <a:off x="19962901" y="554940"/>
            <a:ext cx="1800000" cy="619852"/>
          </a:xfrm>
          <a:prstGeom prst="rect">
            <a:avLst/>
          </a:prstGeom>
          <a:solidFill>
            <a:srgbClr val="DEFBE6"/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/>
              <a:t>Reasoning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8BCBEB-1590-D52B-997C-1E198C91E9DF}"/>
              </a:ext>
            </a:extLst>
          </p:cNvPr>
          <p:cNvSpPr txBox="1"/>
          <p:nvPr/>
        </p:nvSpPr>
        <p:spPr>
          <a:xfrm>
            <a:off x="21808452" y="554940"/>
            <a:ext cx="1800000" cy="619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/>
              <a:t>Actioning</a:t>
            </a:r>
          </a:p>
        </p:txBody>
      </p:sp>
    </p:spTree>
    <p:extLst>
      <p:ext uri="{BB962C8B-B14F-4D97-AF65-F5344CB8AC3E}">
        <p14:creationId xmlns:p14="http://schemas.microsoft.com/office/powerpoint/2010/main" val="4508088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BM presentation templat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F6FF"/>
        </a:solidFill>
        <a:ln w="19050">
          <a:solidFill>
            <a:srgbClr val="E5F6FF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presentation_template_v_1_6_Plex.pptx" id="{4D19DA92-00A6-0746-848F-5F0D50DAAF78}" vid="{D0F7EE54-E811-3041-81E9-53CA5B7DC001}"/>
    </a:ext>
  </a:extLst>
</a:theme>
</file>

<file path=ppt/theme/theme2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ppt/theme/theme3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presentation template</Template>
  <TotalTime>11798</TotalTime>
  <Words>90</Words>
  <Application>Microsoft Macintosh PowerPoint</Application>
  <PresentationFormat>Custom</PresentationFormat>
  <Paragraphs>38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IBM Plex Sans</vt:lpstr>
      <vt:lpstr>IBM Plex Sans ExtLt</vt:lpstr>
      <vt:lpstr>IBM Plex Sans Light</vt:lpstr>
      <vt:lpstr>IBM presentation template</vt:lpstr>
      <vt:lpstr>HR Agent using watsonx</vt:lpstr>
      <vt:lpstr>AskHR agent with Orchestrate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Aravind Krishnan B</dc:creator>
  <cp:keywords/>
  <dc:description/>
  <cp:lastModifiedBy>Aravind Krishnan B</cp:lastModifiedBy>
  <cp:revision>18</cp:revision>
  <cp:lastPrinted>2024-07-23T09:37:26Z</cp:lastPrinted>
  <dcterms:created xsi:type="dcterms:W3CDTF">2024-06-03T07:26:16Z</dcterms:created>
  <dcterms:modified xsi:type="dcterms:W3CDTF">2025-03-07T05:22:34Z</dcterms:modified>
  <cp:category/>
</cp:coreProperties>
</file>