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2" r:id="rId1"/>
  </p:sldMasterIdLst>
  <p:notesMasterIdLst>
    <p:notesMasterId r:id="rId8"/>
  </p:notesMasterIdLst>
  <p:handoutMasterIdLst>
    <p:handoutMasterId r:id="rId9"/>
  </p:handoutMasterIdLst>
  <p:sldIdLst>
    <p:sldId id="542" r:id="rId2"/>
    <p:sldId id="2147481119" r:id="rId3"/>
    <p:sldId id="552" r:id="rId4"/>
    <p:sldId id="554" r:id="rId5"/>
    <p:sldId id="555" r:id="rId6"/>
    <p:sldId id="556" r:id="rId7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slides" id="{9FE3A750-669D-4541-A6E0-EDF9D6073EAE}">
          <p14:sldIdLst>
            <p14:sldId id="542"/>
            <p14:sldId id="2147481119"/>
            <p14:sldId id="552"/>
            <p14:sldId id="554"/>
            <p14:sldId id="555"/>
            <p14:sldId id="556"/>
          </p14:sldIdLst>
        </p14:section>
        <p14:section name="Charts and graphs" id="{C9423C43-813E-1E4D-B556-A5ADEBB3ACCB}">
          <p14:sldIdLst/>
        </p14:section>
        <p14:section name="Selected Pictograms" id="{6B9B967D-0270-D143-8ECA-B8DA208D4B42}">
          <p14:sldIdLst/>
        </p14:section>
        <p14:section name="Microgrid" id="{95691667-4802-D548-9C8D-6EE63EFA5A10}">
          <p14:sldIdLst/>
        </p14:section>
        <p14:section name="Charts and graphs" id="{61B08F0B-ECA9-8141-86A2-02D8CC977852}">
          <p14:sldIdLst/>
        </p14:section>
        <p14:section name="Selected Pictograms" id="{A71DFE44-60A9-FA4A-8A00-EEDEE7195C5C}">
          <p14:sldIdLst/>
        </p14:section>
        <p14:section name="Microgrid" id="{B04D37AE-4F8F-3744-867F-51C1B17FCD3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0CB08-B959-714C-80C9-2E895FF3FF7B}" v="32" dt="2025-03-07T05:04:28.234"/>
    <p1510:client id="{3AE04745-6557-4A4C-B6C1-8D18DE022B42}" v="23" dt="2025-03-07T04:38:11.003"/>
    <p1510:client id="{58478F60-4D3B-5A4C-B5A4-2A3712FA2185}" v="6" dt="2025-03-07T05:11:51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96315"/>
  </p:normalViewPr>
  <p:slideViewPr>
    <p:cSldViewPr snapToGrid="0" snapToObjects="1">
      <p:cViewPr varScale="1">
        <p:scale>
          <a:sx n="76" d="100"/>
          <a:sy n="76" d="100"/>
        </p:scale>
        <p:origin x="280" y="256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Krishnan B" userId="d32545a2-e653-45e0-8f3b-734a06237656" providerId="ADAL" clId="{DD5B0E2F-12D3-2D43-B0C5-EC8CE1B03F33}"/>
    <pc:docChg chg="undo custSel addSld delSld modSld modSection">
      <pc:chgData name="Aravind Krishnan B" userId="d32545a2-e653-45e0-8f3b-734a06237656" providerId="ADAL" clId="{DD5B0E2F-12D3-2D43-B0C5-EC8CE1B03F33}" dt="2025-03-06T04:57:51.112" v="414" actId="1076"/>
      <pc:docMkLst>
        <pc:docMk/>
      </pc:docMkLst>
      <pc:sldChg chg="delSp modSp del mod modShow">
        <pc:chgData name="Aravind Krishnan B" userId="d32545a2-e653-45e0-8f3b-734a06237656" providerId="ADAL" clId="{DD5B0E2F-12D3-2D43-B0C5-EC8CE1B03F33}" dt="2025-03-06T04:37:08.630" v="406" actId="2696"/>
        <pc:sldMkLst>
          <pc:docMk/>
          <pc:sldMk cId="3560136934" sldId="554"/>
        </pc:sldMkLst>
      </pc:sldChg>
      <pc:sldChg chg="addSp delSp modSp mod">
        <pc:chgData name="Aravind Krishnan B" userId="d32545a2-e653-45e0-8f3b-734a06237656" providerId="ADAL" clId="{DD5B0E2F-12D3-2D43-B0C5-EC8CE1B03F33}" dt="2025-03-06T04:37:40.716" v="410" actId="14100"/>
        <pc:sldMkLst>
          <pc:docMk/>
          <pc:sldMk cId="3799341485" sldId="2147481115"/>
        </pc:sldMkLst>
        <pc:picChg chg="add del mod">
          <ac:chgData name="Aravind Krishnan B" userId="d32545a2-e653-45e0-8f3b-734a06237656" providerId="ADAL" clId="{DD5B0E2F-12D3-2D43-B0C5-EC8CE1B03F33}" dt="2025-03-06T04:37:35.046" v="407" actId="478"/>
          <ac:picMkLst>
            <pc:docMk/>
            <pc:sldMk cId="3799341485" sldId="2147481115"/>
            <ac:picMk id="8" creationId="{C44DA8FA-8C6D-76FE-E92D-F50581925AE8}"/>
          </ac:picMkLst>
        </pc:picChg>
        <pc:picChg chg="add mod">
          <ac:chgData name="Aravind Krishnan B" userId="d32545a2-e653-45e0-8f3b-734a06237656" providerId="ADAL" clId="{DD5B0E2F-12D3-2D43-B0C5-EC8CE1B03F33}" dt="2025-03-06T04:37:40.716" v="410" actId="14100"/>
          <ac:picMkLst>
            <pc:docMk/>
            <pc:sldMk cId="3799341485" sldId="2147481115"/>
            <ac:picMk id="12" creationId="{3F7DDD6B-EAD0-E38F-3B51-3BC140556235}"/>
          </ac:picMkLst>
        </pc:picChg>
      </pc:sldChg>
      <pc:sldChg chg="del mod modShow">
        <pc:chgData name="Aravind Krishnan B" userId="d32545a2-e653-45e0-8f3b-734a06237656" providerId="ADAL" clId="{DD5B0E2F-12D3-2D43-B0C5-EC8CE1B03F33}" dt="2025-03-06T04:37:08.630" v="406" actId="2696"/>
        <pc:sldMkLst>
          <pc:docMk/>
          <pc:sldMk cId="388551397" sldId="2147481116"/>
        </pc:sldMkLst>
      </pc:sldChg>
      <pc:sldChg chg="addSp delSp modSp add del mod">
        <pc:chgData name="Aravind Krishnan B" userId="d32545a2-e653-45e0-8f3b-734a06237656" providerId="ADAL" clId="{DD5B0E2F-12D3-2D43-B0C5-EC8CE1B03F33}" dt="2025-03-05T13:27:38.701" v="246" actId="2696"/>
        <pc:sldMkLst>
          <pc:docMk/>
          <pc:sldMk cId="4192452368" sldId="2147481117"/>
        </pc:sldMkLst>
      </pc:sldChg>
      <pc:sldChg chg="addSp delSp modSp add del mod">
        <pc:chgData name="Aravind Krishnan B" userId="d32545a2-e653-45e0-8f3b-734a06237656" providerId="ADAL" clId="{DD5B0E2F-12D3-2D43-B0C5-EC8CE1B03F33}" dt="2025-03-05T13:30:33.736" v="279" actId="2696"/>
        <pc:sldMkLst>
          <pc:docMk/>
          <pc:sldMk cId="2088812517" sldId="2147481118"/>
        </pc:sldMkLst>
      </pc:sldChg>
      <pc:sldChg chg="addSp delSp modSp add mod">
        <pc:chgData name="Aravind Krishnan B" userId="d32545a2-e653-45e0-8f3b-734a06237656" providerId="ADAL" clId="{DD5B0E2F-12D3-2D43-B0C5-EC8CE1B03F33}" dt="2025-03-06T04:57:51.112" v="414" actId="1076"/>
        <pc:sldMkLst>
          <pc:docMk/>
          <pc:sldMk cId="450808871" sldId="2147481119"/>
        </pc:sldMkLst>
        <pc:spChg chg="add del mod">
          <ac:chgData name="Aravind Krishnan B" userId="d32545a2-e653-45e0-8f3b-734a06237656" providerId="ADAL" clId="{DD5B0E2F-12D3-2D43-B0C5-EC8CE1B03F33}" dt="2025-03-06T04:57:51.112" v="414" actId="1076"/>
          <ac:spMkLst>
            <pc:docMk/>
            <pc:sldMk cId="450808871" sldId="2147481119"/>
            <ac:spMk id="2" creationId="{7EFCD42E-A38D-A758-199D-EB6F44699B4B}"/>
          </ac:spMkLst>
        </pc:spChg>
        <pc:spChg chg="add del mod">
          <ac:chgData name="Aravind Krishnan B" userId="d32545a2-e653-45e0-8f3b-734a06237656" providerId="ADAL" clId="{DD5B0E2F-12D3-2D43-B0C5-EC8CE1B03F33}" dt="2025-03-06T04:57:28.179" v="412" actId="478"/>
          <ac:spMkLst>
            <pc:docMk/>
            <pc:sldMk cId="450808871" sldId="2147481119"/>
            <ac:spMk id="17" creationId="{4813BB0C-5736-C70A-F80E-FD6A6FF8D403}"/>
          </ac:spMkLst>
        </pc:spChg>
      </pc:sldChg>
    </pc:docChg>
  </pc:docChgLst>
  <pc:docChgLst>
    <pc:chgData name="Aravind Krishnan B" userId="d32545a2-e653-45e0-8f3b-734a06237656" providerId="ADAL" clId="{58478F60-4D3B-5A4C-B5A4-2A3712FA2185}"/>
    <pc:docChg chg="undo custSel addSld delSld modSld sldOrd modSection">
      <pc:chgData name="Aravind Krishnan B" userId="d32545a2-e653-45e0-8f3b-734a06237656" providerId="ADAL" clId="{58478F60-4D3B-5A4C-B5A4-2A3712FA2185}" dt="2025-03-07T05:22:44.923" v="98" actId="6549"/>
      <pc:docMkLst>
        <pc:docMk/>
      </pc:docMkLst>
      <pc:sldChg chg="modSp mod">
        <pc:chgData name="Aravind Krishnan B" userId="d32545a2-e653-45e0-8f3b-734a06237656" providerId="ADAL" clId="{58478F60-4D3B-5A4C-B5A4-2A3712FA2185}" dt="2025-03-07T05:22:44.923" v="98" actId="6549"/>
        <pc:sldMkLst>
          <pc:docMk/>
          <pc:sldMk cId="1726994822" sldId="542"/>
        </pc:sldMkLst>
        <pc:spChg chg="mod">
          <ac:chgData name="Aravind Krishnan B" userId="d32545a2-e653-45e0-8f3b-734a06237656" providerId="ADAL" clId="{58478F60-4D3B-5A4C-B5A4-2A3712FA2185}" dt="2025-03-07T05:22:44.923" v="98" actId="6549"/>
          <ac:spMkLst>
            <pc:docMk/>
            <pc:sldMk cId="1726994822" sldId="542"/>
            <ac:spMk id="11" creationId="{D21B690D-422D-CB20-C341-A9E8EA56475D}"/>
          </ac:spMkLst>
        </pc:spChg>
        <pc:spChg chg="mod">
          <ac:chgData name="Aravind Krishnan B" userId="d32545a2-e653-45e0-8f3b-734a06237656" providerId="ADAL" clId="{58478F60-4D3B-5A4C-B5A4-2A3712FA2185}" dt="2025-03-07T05:07:56.492" v="10" actId="20577"/>
          <ac:spMkLst>
            <pc:docMk/>
            <pc:sldMk cId="1726994822" sldId="542"/>
            <ac:spMk id="14" creationId="{59CDFBCB-431D-C2AA-49A6-FE169E1026B9}"/>
          </ac:spMkLst>
        </pc:spChg>
      </pc:sldChg>
      <pc:sldChg chg="delSp modSp mod">
        <pc:chgData name="Aravind Krishnan B" userId="d32545a2-e653-45e0-8f3b-734a06237656" providerId="ADAL" clId="{58478F60-4D3B-5A4C-B5A4-2A3712FA2185}" dt="2025-03-07T05:14:56.009" v="78" actId="20577"/>
        <pc:sldMkLst>
          <pc:docMk/>
          <pc:sldMk cId="3003458471" sldId="552"/>
        </pc:sldMkLst>
        <pc:spChg chg="mod">
          <ac:chgData name="Aravind Krishnan B" userId="d32545a2-e653-45e0-8f3b-734a06237656" providerId="ADAL" clId="{58478F60-4D3B-5A4C-B5A4-2A3712FA2185}" dt="2025-03-07T05:14:10.821" v="67" actId="6549"/>
          <ac:spMkLst>
            <pc:docMk/>
            <pc:sldMk cId="3003458471" sldId="552"/>
            <ac:spMk id="4" creationId="{EE099B3B-0F90-CCF8-24F3-7AD6D25B6EB9}"/>
          </ac:spMkLst>
        </pc:spChg>
        <pc:spChg chg="mod">
          <ac:chgData name="Aravind Krishnan B" userId="d32545a2-e653-45e0-8f3b-734a06237656" providerId="ADAL" clId="{58478F60-4D3B-5A4C-B5A4-2A3712FA2185}" dt="2025-03-07T05:14:56.009" v="78" actId="20577"/>
          <ac:spMkLst>
            <pc:docMk/>
            <pc:sldMk cId="3003458471" sldId="552"/>
            <ac:spMk id="5" creationId="{CBE019D6-ADC0-9325-B08F-BBB65D28367E}"/>
          </ac:spMkLst>
        </pc:spChg>
        <pc:picChg chg="del">
          <ac:chgData name="Aravind Krishnan B" userId="d32545a2-e653-45e0-8f3b-734a06237656" providerId="ADAL" clId="{58478F60-4D3B-5A4C-B5A4-2A3712FA2185}" dt="2025-03-07T05:08:03.044" v="11" actId="478"/>
          <ac:picMkLst>
            <pc:docMk/>
            <pc:sldMk cId="3003458471" sldId="552"/>
            <ac:picMk id="2" creationId="{657ECC37-7D45-6BC4-4149-767EA106CE70}"/>
          </ac:picMkLst>
        </pc:picChg>
        <pc:picChg chg="del">
          <ac:chgData name="Aravind Krishnan B" userId="d32545a2-e653-45e0-8f3b-734a06237656" providerId="ADAL" clId="{58478F60-4D3B-5A4C-B5A4-2A3712FA2185}" dt="2025-03-07T05:08:03.044" v="11" actId="478"/>
          <ac:picMkLst>
            <pc:docMk/>
            <pc:sldMk cId="3003458471" sldId="552"/>
            <ac:picMk id="1028" creationId="{9A5055B5-A0D4-2B0E-C1CF-33964EDC7EE2}"/>
          </ac:picMkLst>
        </pc:picChg>
        <pc:picChg chg="del">
          <ac:chgData name="Aravind Krishnan B" userId="d32545a2-e653-45e0-8f3b-734a06237656" providerId="ADAL" clId="{58478F60-4D3B-5A4C-B5A4-2A3712FA2185}" dt="2025-03-07T05:08:03.044" v="11" actId="478"/>
          <ac:picMkLst>
            <pc:docMk/>
            <pc:sldMk cId="3003458471" sldId="552"/>
            <ac:picMk id="1030" creationId="{BA355197-2F90-633E-A067-81A0B367CA8C}"/>
          </ac:picMkLst>
        </pc:picChg>
        <pc:picChg chg="del">
          <ac:chgData name="Aravind Krishnan B" userId="d32545a2-e653-45e0-8f3b-734a06237656" providerId="ADAL" clId="{58478F60-4D3B-5A4C-B5A4-2A3712FA2185}" dt="2025-03-07T05:08:03.044" v="11" actId="478"/>
          <ac:picMkLst>
            <pc:docMk/>
            <pc:sldMk cId="3003458471" sldId="552"/>
            <ac:picMk id="1032" creationId="{84CCD4B1-187F-821E-8DA5-055CAE17DD6C}"/>
          </ac:picMkLst>
        </pc:picChg>
        <pc:picChg chg="del">
          <ac:chgData name="Aravind Krishnan B" userId="d32545a2-e653-45e0-8f3b-734a06237656" providerId="ADAL" clId="{58478F60-4D3B-5A4C-B5A4-2A3712FA2185}" dt="2025-03-07T05:08:03.044" v="11" actId="478"/>
          <ac:picMkLst>
            <pc:docMk/>
            <pc:sldMk cId="3003458471" sldId="552"/>
            <ac:picMk id="1034" creationId="{2A0C70A2-E333-AD6E-869D-7B97F754FC32}"/>
          </ac:picMkLst>
        </pc:picChg>
      </pc:sldChg>
      <pc:sldChg chg="delSp modSp del mod">
        <pc:chgData name="Aravind Krishnan B" userId="d32545a2-e653-45e0-8f3b-734a06237656" providerId="ADAL" clId="{58478F60-4D3B-5A4C-B5A4-2A3712FA2185}" dt="2025-03-07T05:16:10.166" v="97" actId="2696"/>
        <pc:sldMkLst>
          <pc:docMk/>
          <pc:sldMk cId="3426041015" sldId="553"/>
        </pc:sldMkLst>
        <pc:spChg chg="del mod">
          <ac:chgData name="Aravind Krishnan B" userId="d32545a2-e653-45e0-8f3b-734a06237656" providerId="ADAL" clId="{58478F60-4D3B-5A4C-B5A4-2A3712FA2185}" dt="2025-03-07T05:08:22.517" v="14" actId="478"/>
          <ac:spMkLst>
            <pc:docMk/>
            <pc:sldMk cId="3426041015" sldId="553"/>
            <ac:spMk id="3" creationId="{B2F7362F-24EE-BAA9-AE06-8A1D18520F9F}"/>
          </ac:spMkLst>
        </pc:spChg>
        <pc:spChg chg="del">
          <ac:chgData name="Aravind Krishnan B" userId="d32545a2-e653-45e0-8f3b-734a06237656" providerId="ADAL" clId="{58478F60-4D3B-5A4C-B5A4-2A3712FA2185}" dt="2025-03-07T05:08:17.297" v="12" actId="478"/>
          <ac:spMkLst>
            <pc:docMk/>
            <pc:sldMk cId="3426041015" sldId="553"/>
            <ac:spMk id="6" creationId="{10EF7AB2-6063-2611-960D-3585261854E4}"/>
          </ac:spMkLst>
        </pc:spChg>
        <pc:picChg chg="del">
          <ac:chgData name="Aravind Krishnan B" userId="d32545a2-e653-45e0-8f3b-734a06237656" providerId="ADAL" clId="{58478F60-4D3B-5A4C-B5A4-2A3712FA2185}" dt="2025-03-07T05:08:17.297" v="12" actId="478"/>
          <ac:picMkLst>
            <pc:docMk/>
            <pc:sldMk cId="3426041015" sldId="553"/>
            <ac:picMk id="7" creationId="{85C194B3-4E9E-D460-4C31-BABE753B16BB}"/>
          </ac:picMkLst>
        </pc:picChg>
        <pc:picChg chg="del">
          <ac:chgData name="Aravind Krishnan B" userId="d32545a2-e653-45e0-8f3b-734a06237656" providerId="ADAL" clId="{58478F60-4D3B-5A4C-B5A4-2A3712FA2185}" dt="2025-03-07T05:08:17.297" v="12" actId="478"/>
          <ac:picMkLst>
            <pc:docMk/>
            <pc:sldMk cId="3426041015" sldId="553"/>
            <ac:picMk id="2050" creationId="{85B8F914-9927-C1BB-1B24-FA627EACA0F6}"/>
          </ac:picMkLst>
        </pc:picChg>
        <pc:picChg chg="del">
          <ac:chgData name="Aravind Krishnan B" userId="d32545a2-e653-45e0-8f3b-734a06237656" providerId="ADAL" clId="{58478F60-4D3B-5A4C-B5A4-2A3712FA2185}" dt="2025-03-07T05:08:17.297" v="12" actId="478"/>
          <ac:picMkLst>
            <pc:docMk/>
            <pc:sldMk cId="3426041015" sldId="553"/>
            <ac:picMk id="2054" creationId="{B72BC289-9914-9C3B-A59A-157E37A6C5EE}"/>
          </ac:picMkLst>
        </pc:picChg>
        <pc:picChg chg="del">
          <ac:chgData name="Aravind Krishnan B" userId="d32545a2-e653-45e0-8f3b-734a06237656" providerId="ADAL" clId="{58478F60-4D3B-5A4C-B5A4-2A3712FA2185}" dt="2025-03-07T05:08:17.297" v="12" actId="478"/>
          <ac:picMkLst>
            <pc:docMk/>
            <pc:sldMk cId="3426041015" sldId="553"/>
            <ac:picMk id="2056" creationId="{2B51A118-99DC-7932-6F44-7A318B9B420A}"/>
          </ac:picMkLst>
        </pc:picChg>
        <pc:picChg chg="del">
          <ac:chgData name="Aravind Krishnan B" userId="d32545a2-e653-45e0-8f3b-734a06237656" providerId="ADAL" clId="{58478F60-4D3B-5A4C-B5A4-2A3712FA2185}" dt="2025-03-07T05:08:17.297" v="12" actId="478"/>
          <ac:picMkLst>
            <pc:docMk/>
            <pc:sldMk cId="3426041015" sldId="553"/>
            <ac:picMk id="2058" creationId="{BCE6F44B-F395-0BE6-0501-BEB02899B50D}"/>
          </ac:picMkLst>
        </pc:picChg>
      </pc:sldChg>
      <pc:sldChg chg="addSp delSp modSp add mod setBg">
        <pc:chgData name="Aravind Krishnan B" userId="d32545a2-e653-45e0-8f3b-734a06237656" providerId="ADAL" clId="{58478F60-4D3B-5A4C-B5A4-2A3712FA2185}" dt="2025-03-07T05:14:42.268" v="74" actId="1076"/>
        <pc:sldMkLst>
          <pc:docMk/>
          <pc:sldMk cId="2757644237" sldId="554"/>
        </pc:sldMkLst>
        <pc:spChg chg="add mod">
          <ac:chgData name="Aravind Krishnan B" userId="d32545a2-e653-45e0-8f3b-734a06237656" providerId="ADAL" clId="{58478F60-4D3B-5A4C-B5A4-2A3712FA2185}" dt="2025-03-07T05:13:56.151" v="63" actId="108"/>
          <ac:spMkLst>
            <pc:docMk/>
            <pc:sldMk cId="2757644237" sldId="554"/>
            <ac:spMk id="3" creationId="{91B14352-18D3-75B7-6676-76856125BFE4}"/>
          </ac:spMkLst>
        </pc:spChg>
        <pc:spChg chg="del">
          <ac:chgData name="Aravind Krishnan B" userId="d32545a2-e653-45e0-8f3b-734a06237656" providerId="ADAL" clId="{58478F60-4D3B-5A4C-B5A4-2A3712FA2185}" dt="2025-03-07T05:13:10.357" v="54" actId="478"/>
          <ac:spMkLst>
            <pc:docMk/>
            <pc:sldMk cId="2757644237" sldId="554"/>
            <ac:spMk id="4" creationId="{ED5C0ECE-488A-1EF3-9B7B-8DBDFC0CB2A9}"/>
          </ac:spMkLst>
        </pc:spChg>
        <pc:spChg chg="mod">
          <ac:chgData name="Aravind Krishnan B" userId="d32545a2-e653-45e0-8f3b-734a06237656" providerId="ADAL" clId="{58478F60-4D3B-5A4C-B5A4-2A3712FA2185}" dt="2025-03-07T05:14:42.268" v="74" actId="1076"/>
          <ac:spMkLst>
            <pc:docMk/>
            <pc:sldMk cId="2757644237" sldId="554"/>
            <ac:spMk id="5" creationId="{0D3AF90C-C04A-3264-F8EF-2FE4C1706D8F}"/>
          </ac:spMkLst>
        </pc:spChg>
      </pc:sldChg>
      <pc:sldChg chg="del">
        <pc:chgData name="Aravind Krishnan B" userId="d32545a2-e653-45e0-8f3b-734a06237656" providerId="ADAL" clId="{58478F60-4D3B-5A4C-B5A4-2A3712FA2185}" dt="2025-03-07T05:08:28.985" v="15" actId="2696"/>
        <pc:sldMkLst>
          <pc:docMk/>
          <pc:sldMk cId="3359163664" sldId="554"/>
        </pc:sldMkLst>
      </pc:sldChg>
      <pc:sldChg chg="modSp add mod">
        <pc:chgData name="Aravind Krishnan B" userId="d32545a2-e653-45e0-8f3b-734a06237656" providerId="ADAL" clId="{58478F60-4D3B-5A4C-B5A4-2A3712FA2185}" dt="2025-03-07T05:15:17.171" v="83" actId="1076"/>
        <pc:sldMkLst>
          <pc:docMk/>
          <pc:sldMk cId="2523913088" sldId="555"/>
        </pc:sldMkLst>
        <pc:spChg chg="mod">
          <ac:chgData name="Aravind Krishnan B" userId="d32545a2-e653-45e0-8f3b-734a06237656" providerId="ADAL" clId="{58478F60-4D3B-5A4C-B5A4-2A3712FA2185}" dt="2025-03-07T05:15:09.501" v="82" actId="6549"/>
          <ac:spMkLst>
            <pc:docMk/>
            <pc:sldMk cId="2523913088" sldId="555"/>
            <ac:spMk id="4" creationId="{AB403CF9-3944-78A4-D8E1-F3CD95C67D02}"/>
          </ac:spMkLst>
        </pc:spChg>
        <pc:spChg chg="mod">
          <ac:chgData name="Aravind Krishnan B" userId="d32545a2-e653-45e0-8f3b-734a06237656" providerId="ADAL" clId="{58478F60-4D3B-5A4C-B5A4-2A3712FA2185}" dt="2025-03-07T05:15:17.171" v="83" actId="1076"/>
          <ac:spMkLst>
            <pc:docMk/>
            <pc:sldMk cId="2523913088" sldId="555"/>
            <ac:spMk id="5" creationId="{7C16C44D-8D4F-B835-9B18-7F585C599058}"/>
          </ac:spMkLst>
        </pc:spChg>
      </pc:sldChg>
      <pc:sldChg chg="modSp add mod">
        <pc:chgData name="Aravind Krishnan B" userId="d32545a2-e653-45e0-8f3b-734a06237656" providerId="ADAL" clId="{58478F60-4D3B-5A4C-B5A4-2A3712FA2185}" dt="2025-03-07T05:16:05.078" v="96" actId="1076"/>
        <pc:sldMkLst>
          <pc:docMk/>
          <pc:sldMk cId="2391307180" sldId="556"/>
        </pc:sldMkLst>
        <pc:spChg chg="mod">
          <ac:chgData name="Aravind Krishnan B" userId="d32545a2-e653-45e0-8f3b-734a06237656" providerId="ADAL" clId="{58478F60-4D3B-5A4C-B5A4-2A3712FA2185}" dt="2025-03-07T05:15:42.486" v="89" actId="20577"/>
          <ac:spMkLst>
            <pc:docMk/>
            <pc:sldMk cId="2391307180" sldId="556"/>
            <ac:spMk id="4" creationId="{A99230F9-6FD7-5EB9-5EA3-5CFD39C75DD8}"/>
          </ac:spMkLst>
        </pc:spChg>
        <pc:spChg chg="mod">
          <ac:chgData name="Aravind Krishnan B" userId="d32545a2-e653-45e0-8f3b-734a06237656" providerId="ADAL" clId="{58478F60-4D3B-5A4C-B5A4-2A3712FA2185}" dt="2025-03-07T05:16:05.078" v="96" actId="1076"/>
          <ac:spMkLst>
            <pc:docMk/>
            <pc:sldMk cId="2391307180" sldId="556"/>
            <ac:spMk id="5" creationId="{1354F24C-B322-39AB-2125-C7AE5C711093}"/>
          </ac:spMkLst>
        </pc:spChg>
      </pc:sldChg>
      <pc:sldChg chg="modSp add mod ord">
        <pc:chgData name="Aravind Krishnan B" userId="d32545a2-e653-45e0-8f3b-734a06237656" providerId="ADAL" clId="{58478F60-4D3B-5A4C-B5A4-2A3712FA2185}" dt="2025-03-07T05:12:10.442" v="52" actId="1076"/>
        <pc:sldMkLst>
          <pc:docMk/>
          <pc:sldMk cId="450808871" sldId="2147481119"/>
        </pc:sldMkLst>
        <pc:spChg chg="mod">
          <ac:chgData name="Aravind Krishnan B" userId="d32545a2-e653-45e0-8f3b-734a06237656" providerId="ADAL" clId="{58478F60-4D3B-5A4C-B5A4-2A3712FA2185}" dt="2025-03-07T05:12:01.694" v="51" actId="207"/>
          <ac:spMkLst>
            <pc:docMk/>
            <pc:sldMk cId="450808871" sldId="2147481119"/>
            <ac:spMk id="2" creationId="{7EFCD42E-A38D-A758-199D-EB6F44699B4B}"/>
          </ac:spMkLst>
        </pc:spChg>
        <pc:spChg chg="mod">
          <ac:chgData name="Aravind Krishnan B" userId="d32545a2-e653-45e0-8f3b-734a06237656" providerId="ADAL" clId="{58478F60-4D3B-5A4C-B5A4-2A3712FA2185}" dt="2025-03-07T05:12:10.442" v="52" actId="1076"/>
          <ac:spMkLst>
            <pc:docMk/>
            <pc:sldMk cId="450808871" sldId="2147481119"/>
            <ac:spMk id="4" creationId="{37011BC1-4AB9-BA27-2528-E35813262EA6}"/>
          </ac:spMkLst>
        </pc:spChg>
        <pc:spChg chg="mod">
          <ac:chgData name="Aravind Krishnan B" userId="d32545a2-e653-45e0-8f3b-734a06237656" providerId="ADAL" clId="{58478F60-4D3B-5A4C-B5A4-2A3712FA2185}" dt="2025-03-07T05:12:10.442" v="52" actId="1076"/>
          <ac:spMkLst>
            <pc:docMk/>
            <pc:sldMk cId="450808871" sldId="2147481119"/>
            <ac:spMk id="10" creationId="{494E86F9-429C-6F5C-6ED1-A12CD121F720}"/>
          </ac:spMkLst>
        </pc:spChg>
        <pc:spChg chg="mod">
          <ac:chgData name="Aravind Krishnan B" userId="d32545a2-e653-45e0-8f3b-734a06237656" providerId="ADAL" clId="{58478F60-4D3B-5A4C-B5A4-2A3712FA2185}" dt="2025-03-07T05:12:10.442" v="52" actId="1076"/>
          <ac:spMkLst>
            <pc:docMk/>
            <pc:sldMk cId="450808871" sldId="2147481119"/>
            <ac:spMk id="14" creationId="{B7B491DA-6BBF-3251-1BD3-B03DECCDDD86}"/>
          </ac:spMkLst>
        </pc:spChg>
        <pc:spChg chg="mod">
          <ac:chgData name="Aravind Krishnan B" userId="d32545a2-e653-45e0-8f3b-734a06237656" providerId="ADAL" clId="{58478F60-4D3B-5A4C-B5A4-2A3712FA2185}" dt="2025-03-07T05:12:10.442" v="52" actId="1076"/>
          <ac:spMkLst>
            <pc:docMk/>
            <pc:sldMk cId="450808871" sldId="2147481119"/>
            <ac:spMk id="16" creationId="{6EE6C834-B408-8DE8-B9E6-677A26D683D2}"/>
          </ac:spMkLst>
        </pc:spChg>
        <pc:spChg chg="mod">
          <ac:chgData name="Aravind Krishnan B" userId="d32545a2-e653-45e0-8f3b-734a06237656" providerId="ADAL" clId="{58478F60-4D3B-5A4C-B5A4-2A3712FA2185}" dt="2025-03-07T05:12:10.442" v="52" actId="1076"/>
          <ac:spMkLst>
            <pc:docMk/>
            <pc:sldMk cId="450808871" sldId="2147481119"/>
            <ac:spMk id="29" creationId="{4566FB1A-5EB3-2593-A33A-4032038F8BAD}"/>
          </ac:spMkLst>
        </pc:spChg>
        <pc:spChg chg="mod">
          <ac:chgData name="Aravind Krishnan B" userId="d32545a2-e653-45e0-8f3b-734a06237656" providerId="ADAL" clId="{58478F60-4D3B-5A4C-B5A4-2A3712FA2185}" dt="2025-03-07T05:12:10.442" v="52" actId="1076"/>
          <ac:spMkLst>
            <pc:docMk/>
            <pc:sldMk cId="450808871" sldId="2147481119"/>
            <ac:spMk id="32" creationId="{D2BBA08D-B153-B42B-9D68-9598777C9344}"/>
          </ac:spMkLst>
        </pc:spChg>
        <pc:spChg chg="mod">
          <ac:chgData name="Aravind Krishnan B" userId="d32545a2-e653-45e0-8f3b-734a06237656" providerId="ADAL" clId="{58478F60-4D3B-5A4C-B5A4-2A3712FA2185}" dt="2025-03-07T05:12:10.442" v="52" actId="1076"/>
          <ac:spMkLst>
            <pc:docMk/>
            <pc:sldMk cId="450808871" sldId="2147481119"/>
            <ac:spMk id="34" creationId="{F41D5AAE-2779-AD94-F27A-A5256D4385D3}"/>
          </ac:spMkLst>
        </pc:spChg>
        <pc:spChg chg="mod">
          <ac:chgData name="Aravind Krishnan B" userId="d32545a2-e653-45e0-8f3b-734a06237656" providerId="ADAL" clId="{58478F60-4D3B-5A4C-B5A4-2A3712FA2185}" dt="2025-03-07T05:12:10.442" v="52" actId="1076"/>
          <ac:spMkLst>
            <pc:docMk/>
            <pc:sldMk cId="450808871" sldId="2147481119"/>
            <ac:spMk id="36" creationId="{F220AD45-603A-349B-0B44-F1D98BD5A6C3}"/>
          </ac:spMkLst>
        </pc:spChg>
        <pc:spChg chg="mod">
          <ac:chgData name="Aravind Krishnan B" userId="d32545a2-e653-45e0-8f3b-734a06237656" providerId="ADAL" clId="{58478F60-4D3B-5A4C-B5A4-2A3712FA2185}" dt="2025-03-07T05:12:10.442" v="52" actId="1076"/>
          <ac:spMkLst>
            <pc:docMk/>
            <pc:sldMk cId="450808871" sldId="2147481119"/>
            <ac:spMk id="38" creationId="{9FEEFE64-13D0-0533-FBEF-C1A8E5D6F8B5}"/>
          </ac:spMkLst>
        </pc:spChg>
        <pc:spChg chg="mod">
          <ac:chgData name="Aravind Krishnan B" userId="d32545a2-e653-45e0-8f3b-734a06237656" providerId="ADAL" clId="{58478F60-4D3B-5A4C-B5A4-2A3712FA2185}" dt="2025-03-07T05:12:10.442" v="52" actId="1076"/>
          <ac:spMkLst>
            <pc:docMk/>
            <pc:sldMk cId="450808871" sldId="2147481119"/>
            <ac:spMk id="51" creationId="{6DFDD05F-260E-D54C-D24A-3D3C6F05A364}"/>
          </ac:spMkLst>
        </pc:spChg>
      </pc:sldChg>
    </pc:docChg>
  </pc:docChgLst>
  <pc:docChgLst>
    <pc:chgData name="Aravind Krishnan B" userId="d32545a2-e653-45e0-8f3b-734a06237656" providerId="ADAL" clId="{2580CB08-B959-714C-80C9-2E895FF3FF7B}"/>
    <pc:docChg chg="undo custSel modSld">
      <pc:chgData name="Aravind Krishnan B" userId="d32545a2-e653-45e0-8f3b-734a06237656" providerId="ADAL" clId="{2580CB08-B959-714C-80C9-2E895FF3FF7B}" dt="2025-03-07T05:04:42.824" v="234" actId="1076"/>
      <pc:docMkLst>
        <pc:docMk/>
      </pc:docMkLst>
      <pc:sldChg chg="modSp mod">
        <pc:chgData name="Aravind Krishnan B" userId="d32545a2-e653-45e0-8f3b-734a06237656" providerId="ADAL" clId="{2580CB08-B959-714C-80C9-2E895FF3FF7B}" dt="2025-03-07T04:47:44.342" v="77" actId="20577"/>
        <pc:sldMkLst>
          <pc:docMk/>
          <pc:sldMk cId="1726994822" sldId="542"/>
        </pc:sldMkLst>
        <pc:spChg chg="mod">
          <ac:chgData name="Aravind Krishnan B" userId="d32545a2-e653-45e0-8f3b-734a06237656" providerId="ADAL" clId="{2580CB08-B959-714C-80C9-2E895FF3FF7B}" dt="2025-03-07T04:47:44.342" v="77" actId="20577"/>
          <ac:spMkLst>
            <pc:docMk/>
            <pc:sldMk cId="1726994822" sldId="542"/>
            <ac:spMk id="14" creationId="{59CDFBCB-431D-C2AA-49A6-FE169E1026B9}"/>
          </ac:spMkLst>
        </pc:spChg>
      </pc:sldChg>
      <pc:sldChg chg="addSp delSp modSp mod setBg">
        <pc:chgData name="Aravind Krishnan B" userId="d32545a2-e653-45e0-8f3b-734a06237656" providerId="ADAL" clId="{2580CB08-B959-714C-80C9-2E895FF3FF7B}" dt="2025-03-07T05:00:27.690" v="208" actId="1076"/>
        <pc:sldMkLst>
          <pc:docMk/>
          <pc:sldMk cId="3003458471" sldId="552"/>
        </pc:sldMkLst>
        <pc:spChg chg="mod">
          <ac:chgData name="Aravind Krishnan B" userId="d32545a2-e653-45e0-8f3b-734a06237656" providerId="ADAL" clId="{2580CB08-B959-714C-80C9-2E895FF3FF7B}" dt="2025-03-07T04:47:06.438" v="46" actId="14100"/>
          <ac:spMkLst>
            <pc:docMk/>
            <pc:sldMk cId="3003458471" sldId="552"/>
            <ac:spMk id="4" creationId="{EE099B3B-0F90-CCF8-24F3-7AD6D25B6EB9}"/>
          </ac:spMkLst>
        </pc:spChg>
        <pc:spChg chg="mod">
          <ac:chgData name="Aravind Krishnan B" userId="d32545a2-e653-45e0-8f3b-734a06237656" providerId="ADAL" clId="{2580CB08-B959-714C-80C9-2E895FF3FF7B}" dt="2025-03-07T04:58:36.302" v="200" actId="1076"/>
          <ac:spMkLst>
            <pc:docMk/>
            <pc:sldMk cId="3003458471" sldId="552"/>
            <ac:spMk id="5" creationId="{CBE019D6-ADC0-9325-B08F-BBB65D28367E}"/>
          </ac:spMkLst>
        </pc:spChg>
        <pc:picChg chg="add mod">
          <ac:chgData name="Aravind Krishnan B" userId="d32545a2-e653-45e0-8f3b-734a06237656" providerId="ADAL" clId="{2580CB08-B959-714C-80C9-2E895FF3FF7B}" dt="2025-03-07T04:58:41.186" v="202" actId="1076"/>
          <ac:picMkLst>
            <pc:docMk/>
            <pc:sldMk cId="3003458471" sldId="552"/>
            <ac:picMk id="2" creationId="{657ECC37-7D45-6BC4-4149-767EA106CE70}"/>
          </ac:picMkLst>
        </pc:picChg>
        <pc:picChg chg="del">
          <ac:chgData name="Aravind Krishnan B" userId="d32545a2-e653-45e0-8f3b-734a06237656" providerId="ADAL" clId="{2580CB08-B959-714C-80C9-2E895FF3FF7B}" dt="2025-03-07T04:47:36.090" v="58" actId="478"/>
          <ac:picMkLst>
            <pc:docMk/>
            <pc:sldMk cId="3003458471" sldId="552"/>
            <ac:picMk id="1026" creationId="{9A8C5384-901C-3B09-E2AF-405E82C94A3F}"/>
          </ac:picMkLst>
        </pc:picChg>
        <pc:picChg chg="add mod">
          <ac:chgData name="Aravind Krishnan B" userId="d32545a2-e653-45e0-8f3b-734a06237656" providerId="ADAL" clId="{2580CB08-B959-714C-80C9-2E895FF3FF7B}" dt="2025-03-07T04:58:38.629" v="201" actId="1076"/>
          <ac:picMkLst>
            <pc:docMk/>
            <pc:sldMk cId="3003458471" sldId="552"/>
            <ac:picMk id="1028" creationId="{9A5055B5-A0D4-2B0E-C1CF-33964EDC7EE2}"/>
          </ac:picMkLst>
        </pc:picChg>
        <pc:picChg chg="add mod">
          <ac:chgData name="Aravind Krishnan B" userId="d32545a2-e653-45e0-8f3b-734a06237656" providerId="ADAL" clId="{2580CB08-B959-714C-80C9-2E895FF3FF7B}" dt="2025-03-07T04:59:48.677" v="204" actId="1076"/>
          <ac:picMkLst>
            <pc:docMk/>
            <pc:sldMk cId="3003458471" sldId="552"/>
            <ac:picMk id="1030" creationId="{BA355197-2F90-633E-A067-81A0B367CA8C}"/>
          </ac:picMkLst>
        </pc:picChg>
        <pc:picChg chg="add mod">
          <ac:chgData name="Aravind Krishnan B" userId="d32545a2-e653-45e0-8f3b-734a06237656" providerId="ADAL" clId="{2580CB08-B959-714C-80C9-2E895FF3FF7B}" dt="2025-03-07T05:00:08.963" v="206" actId="1076"/>
          <ac:picMkLst>
            <pc:docMk/>
            <pc:sldMk cId="3003458471" sldId="552"/>
            <ac:picMk id="1032" creationId="{84CCD4B1-187F-821E-8DA5-055CAE17DD6C}"/>
          </ac:picMkLst>
        </pc:picChg>
        <pc:picChg chg="add mod">
          <ac:chgData name="Aravind Krishnan B" userId="d32545a2-e653-45e0-8f3b-734a06237656" providerId="ADAL" clId="{2580CB08-B959-714C-80C9-2E895FF3FF7B}" dt="2025-03-07T05:00:27.690" v="208" actId="1076"/>
          <ac:picMkLst>
            <pc:docMk/>
            <pc:sldMk cId="3003458471" sldId="552"/>
            <ac:picMk id="1034" creationId="{2A0C70A2-E333-AD6E-869D-7B97F754FC32}"/>
          </ac:picMkLst>
        </pc:picChg>
      </pc:sldChg>
      <pc:sldChg chg="addSp delSp modSp mod">
        <pc:chgData name="Aravind Krishnan B" userId="d32545a2-e653-45e0-8f3b-734a06237656" providerId="ADAL" clId="{2580CB08-B959-714C-80C9-2E895FF3FF7B}" dt="2025-03-07T05:04:32.511" v="233" actId="14100"/>
        <pc:sldMkLst>
          <pc:docMk/>
          <pc:sldMk cId="3426041015" sldId="553"/>
        </pc:sldMkLst>
        <pc:spChg chg="mod">
          <ac:chgData name="Aravind Krishnan B" userId="d32545a2-e653-45e0-8f3b-734a06237656" providerId="ADAL" clId="{2580CB08-B959-714C-80C9-2E895FF3FF7B}" dt="2025-03-07T05:04:32.511" v="233" actId="14100"/>
          <ac:spMkLst>
            <pc:docMk/>
            <pc:sldMk cId="3426041015" sldId="553"/>
            <ac:spMk id="2" creationId="{D48459AC-272E-BC2C-6DA2-FD2FF1E30FB4}"/>
          </ac:spMkLst>
        </pc:spChg>
        <pc:spChg chg="add mod">
          <ac:chgData name="Aravind Krishnan B" userId="d32545a2-e653-45e0-8f3b-734a06237656" providerId="ADAL" clId="{2580CB08-B959-714C-80C9-2E895FF3FF7B}" dt="2025-03-07T05:04:21.654" v="230" actId="1076"/>
          <ac:spMkLst>
            <pc:docMk/>
            <pc:sldMk cId="3426041015" sldId="553"/>
            <ac:spMk id="3" creationId="{B2F7362F-24EE-BAA9-AE06-8A1D18520F9F}"/>
          </ac:spMkLst>
        </pc:spChg>
        <pc:spChg chg="del">
          <ac:chgData name="Aravind Krishnan B" userId="d32545a2-e653-45e0-8f3b-734a06237656" providerId="ADAL" clId="{2580CB08-B959-714C-80C9-2E895FF3FF7B}" dt="2025-03-07T04:42:31.681" v="2" actId="478"/>
          <ac:spMkLst>
            <pc:docMk/>
            <pc:sldMk cId="3426041015" sldId="553"/>
            <ac:spMk id="4" creationId="{A4B2F7AA-8963-E3EB-33F4-1A692271A2EB}"/>
          </ac:spMkLst>
        </pc:spChg>
        <pc:spChg chg="add mod">
          <ac:chgData name="Aravind Krishnan B" userId="d32545a2-e653-45e0-8f3b-734a06237656" providerId="ADAL" clId="{2580CB08-B959-714C-80C9-2E895FF3FF7B}" dt="2025-03-07T04:45:40.126" v="24" actId="767"/>
          <ac:spMkLst>
            <pc:docMk/>
            <pc:sldMk cId="3426041015" sldId="553"/>
            <ac:spMk id="5" creationId="{35CC0430-AA81-F52B-3F05-2821FFB4EFB1}"/>
          </ac:spMkLst>
        </pc:spChg>
        <pc:spChg chg="add mod">
          <ac:chgData name="Aravind Krishnan B" userId="d32545a2-e653-45e0-8f3b-734a06237656" providerId="ADAL" clId="{2580CB08-B959-714C-80C9-2E895FF3FF7B}" dt="2025-03-07T05:04:28.234" v="231" actId="1076"/>
          <ac:spMkLst>
            <pc:docMk/>
            <pc:sldMk cId="3426041015" sldId="553"/>
            <ac:spMk id="6" creationId="{10EF7AB2-6063-2611-960D-3585261854E4}"/>
          </ac:spMkLst>
        </pc:spChg>
        <pc:picChg chg="add mod">
          <ac:chgData name="Aravind Krishnan B" userId="d32545a2-e653-45e0-8f3b-734a06237656" providerId="ADAL" clId="{2580CB08-B959-714C-80C9-2E895FF3FF7B}" dt="2025-03-07T05:04:28.234" v="231" actId="1076"/>
          <ac:picMkLst>
            <pc:docMk/>
            <pc:sldMk cId="3426041015" sldId="553"/>
            <ac:picMk id="7" creationId="{85C194B3-4E9E-D460-4C31-BABE753B16BB}"/>
          </ac:picMkLst>
        </pc:picChg>
        <pc:picChg chg="add mod">
          <ac:chgData name="Aravind Krishnan B" userId="d32545a2-e653-45e0-8f3b-734a06237656" providerId="ADAL" clId="{2580CB08-B959-714C-80C9-2E895FF3FF7B}" dt="2025-03-07T05:04:28.234" v="231" actId="1076"/>
          <ac:picMkLst>
            <pc:docMk/>
            <pc:sldMk cId="3426041015" sldId="553"/>
            <ac:picMk id="2050" creationId="{85B8F914-9927-C1BB-1B24-FA627EACA0F6}"/>
          </ac:picMkLst>
        </pc:picChg>
        <pc:picChg chg="del">
          <ac:chgData name="Aravind Krishnan B" userId="d32545a2-e653-45e0-8f3b-734a06237656" providerId="ADAL" clId="{2580CB08-B959-714C-80C9-2E895FF3FF7B}" dt="2025-03-07T04:42:32.110" v="3" actId="478"/>
          <ac:picMkLst>
            <pc:docMk/>
            <pc:sldMk cId="3426041015" sldId="553"/>
            <ac:picMk id="2052" creationId="{58CCF7CB-E16F-57B1-BC73-AF616845D1F2}"/>
          </ac:picMkLst>
        </pc:picChg>
        <pc:picChg chg="add mod">
          <ac:chgData name="Aravind Krishnan B" userId="d32545a2-e653-45e0-8f3b-734a06237656" providerId="ADAL" clId="{2580CB08-B959-714C-80C9-2E895FF3FF7B}" dt="2025-03-07T05:04:28.234" v="231" actId="1076"/>
          <ac:picMkLst>
            <pc:docMk/>
            <pc:sldMk cId="3426041015" sldId="553"/>
            <ac:picMk id="2054" creationId="{B72BC289-9914-9C3B-A59A-157E37A6C5EE}"/>
          </ac:picMkLst>
        </pc:picChg>
        <pc:picChg chg="add mod">
          <ac:chgData name="Aravind Krishnan B" userId="d32545a2-e653-45e0-8f3b-734a06237656" providerId="ADAL" clId="{2580CB08-B959-714C-80C9-2E895FF3FF7B}" dt="2025-03-07T05:04:28.234" v="231" actId="1076"/>
          <ac:picMkLst>
            <pc:docMk/>
            <pc:sldMk cId="3426041015" sldId="553"/>
            <ac:picMk id="2056" creationId="{2B51A118-99DC-7932-6F44-7A318B9B420A}"/>
          </ac:picMkLst>
        </pc:picChg>
        <pc:picChg chg="add mod">
          <ac:chgData name="Aravind Krishnan B" userId="d32545a2-e653-45e0-8f3b-734a06237656" providerId="ADAL" clId="{2580CB08-B959-714C-80C9-2E895FF3FF7B}" dt="2025-03-07T05:04:28.234" v="231" actId="1076"/>
          <ac:picMkLst>
            <pc:docMk/>
            <pc:sldMk cId="3426041015" sldId="553"/>
            <ac:picMk id="2058" creationId="{BCE6F44B-F395-0BE6-0501-BEB02899B50D}"/>
          </ac:picMkLst>
        </pc:picChg>
      </pc:sldChg>
      <pc:sldChg chg="addSp delSp modSp mod">
        <pc:chgData name="Aravind Krishnan B" userId="d32545a2-e653-45e0-8f3b-734a06237656" providerId="ADAL" clId="{2580CB08-B959-714C-80C9-2E895FF3FF7B}" dt="2025-03-07T05:04:42.824" v="234" actId="1076"/>
        <pc:sldMkLst>
          <pc:docMk/>
          <pc:sldMk cId="3359163664" sldId="554"/>
        </pc:sldMkLst>
        <pc:spChg chg="add mod">
          <ac:chgData name="Aravind Krishnan B" userId="d32545a2-e653-45e0-8f3b-734a06237656" providerId="ADAL" clId="{2580CB08-B959-714C-80C9-2E895FF3FF7B}" dt="2025-03-07T05:03:55.552" v="229" actId="6549"/>
          <ac:spMkLst>
            <pc:docMk/>
            <pc:sldMk cId="3359163664" sldId="554"/>
            <ac:spMk id="2" creationId="{19CC0142-06C2-C08D-598D-F86E876B1864}"/>
          </ac:spMkLst>
        </pc:spChg>
        <pc:spChg chg="del">
          <ac:chgData name="Aravind Krishnan B" userId="d32545a2-e653-45e0-8f3b-734a06237656" providerId="ADAL" clId="{2580CB08-B959-714C-80C9-2E895FF3FF7B}" dt="2025-03-07T04:42:35.720" v="4" actId="478"/>
          <ac:spMkLst>
            <pc:docMk/>
            <pc:sldMk cId="3359163664" sldId="554"/>
            <ac:spMk id="4" creationId="{982EB965-547C-18A2-581E-0F8978D2061B}"/>
          </ac:spMkLst>
        </pc:spChg>
        <pc:spChg chg="mod">
          <ac:chgData name="Aravind Krishnan B" userId="d32545a2-e653-45e0-8f3b-734a06237656" providerId="ADAL" clId="{2580CB08-B959-714C-80C9-2E895FF3FF7B}" dt="2025-03-07T05:04:42.824" v="234" actId="1076"/>
          <ac:spMkLst>
            <pc:docMk/>
            <pc:sldMk cId="3359163664" sldId="554"/>
            <ac:spMk id="5" creationId="{BE04C074-51FE-A17F-2ACF-6B546529AEC2}"/>
          </ac:spMkLst>
        </pc:spChg>
        <pc:picChg chg="del">
          <ac:chgData name="Aravind Krishnan B" userId="d32545a2-e653-45e0-8f3b-734a06237656" providerId="ADAL" clId="{2580CB08-B959-714C-80C9-2E895FF3FF7B}" dt="2025-03-07T04:42:36.296" v="5" actId="478"/>
          <ac:picMkLst>
            <pc:docMk/>
            <pc:sldMk cId="3359163664" sldId="554"/>
            <ac:picMk id="3074" creationId="{4CBDD5F2-B8AF-9DCB-663D-10FB8C4F841D}"/>
          </ac:picMkLst>
        </pc:picChg>
      </pc:sldChg>
    </pc:docChg>
  </pc:docChgLst>
  <pc:docChgLst>
    <pc:chgData name="Aravind Krishnan B" userId="d32545a2-e653-45e0-8f3b-734a06237656" providerId="ADAL" clId="{07D968B5-8162-1047-8010-2AC10B5CBF09}"/>
    <pc:docChg chg="undo custSel addSld delSld modSld modSection">
      <pc:chgData name="Aravind Krishnan B" userId="d32545a2-e653-45e0-8f3b-734a06237656" providerId="ADAL" clId="{07D968B5-8162-1047-8010-2AC10B5CBF09}" dt="2025-02-25T16:17:46.326" v="480" actId="20577"/>
      <pc:docMkLst>
        <pc:docMk/>
      </pc:docMkLst>
      <pc:sldChg chg="modSp mod">
        <pc:chgData name="Aravind Krishnan B" userId="d32545a2-e653-45e0-8f3b-734a06237656" providerId="ADAL" clId="{07D968B5-8162-1047-8010-2AC10B5CBF09}" dt="2025-02-25T16:16:27.630" v="479" actId="20577"/>
        <pc:sldMkLst>
          <pc:docMk/>
          <pc:sldMk cId="1726994822" sldId="542"/>
        </pc:sldMkLst>
        <pc:spChg chg="mod">
          <ac:chgData name="Aravind Krishnan B" userId="d32545a2-e653-45e0-8f3b-734a06237656" providerId="ADAL" clId="{07D968B5-8162-1047-8010-2AC10B5CBF09}" dt="2025-02-25T16:16:27.630" v="479" actId="20577"/>
          <ac:spMkLst>
            <pc:docMk/>
            <pc:sldMk cId="1726994822" sldId="542"/>
            <ac:spMk id="14" creationId="{59CDFBCB-431D-C2AA-49A6-FE169E1026B9}"/>
          </ac:spMkLst>
        </pc:spChg>
      </pc:sldChg>
      <pc:sldChg chg="modSp mod modShow">
        <pc:chgData name="Aravind Krishnan B" userId="d32545a2-e653-45e0-8f3b-734a06237656" providerId="ADAL" clId="{07D968B5-8162-1047-8010-2AC10B5CBF09}" dt="2025-02-25T16:15:51.780" v="449" actId="729"/>
        <pc:sldMkLst>
          <pc:docMk/>
          <pc:sldMk cId="2218986453" sldId="543"/>
        </pc:sldMkLst>
      </pc:sldChg>
      <pc:sldChg chg="del">
        <pc:chgData name="Aravind Krishnan B" userId="d32545a2-e653-45e0-8f3b-734a06237656" providerId="ADAL" clId="{07D968B5-8162-1047-8010-2AC10B5CBF09}" dt="2025-02-25T16:07:13.055" v="408" actId="2696"/>
        <pc:sldMkLst>
          <pc:docMk/>
          <pc:sldMk cId="3424271385" sldId="553"/>
        </pc:sldMkLst>
      </pc:sldChg>
      <pc:sldChg chg="addSp modSp mod">
        <pc:chgData name="Aravind Krishnan B" userId="d32545a2-e653-45e0-8f3b-734a06237656" providerId="ADAL" clId="{07D968B5-8162-1047-8010-2AC10B5CBF09}" dt="2025-02-25T16:17:46.326" v="480" actId="20577"/>
        <pc:sldMkLst>
          <pc:docMk/>
          <pc:sldMk cId="3560136934" sldId="554"/>
        </pc:sldMkLst>
      </pc:sldChg>
      <pc:sldChg chg="del mod modShow">
        <pc:chgData name="Aravind Krishnan B" userId="d32545a2-e653-45e0-8f3b-734a06237656" providerId="ADAL" clId="{07D968B5-8162-1047-8010-2AC10B5CBF09}" dt="2025-02-25T16:07:13.055" v="408" actId="2696"/>
        <pc:sldMkLst>
          <pc:docMk/>
          <pc:sldMk cId="1155151153" sldId="555"/>
        </pc:sldMkLst>
      </pc:sldChg>
      <pc:sldChg chg="del mod modShow">
        <pc:chgData name="Aravind Krishnan B" userId="d32545a2-e653-45e0-8f3b-734a06237656" providerId="ADAL" clId="{07D968B5-8162-1047-8010-2AC10B5CBF09}" dt="2025-02-25T16:07:13.055" v="408" actId="2696"/>
        <pc:sldMkLst>
          <pc:docMk/>
          <pc:sldMk cId="2168253985" sldId="556"/>
        </pc:sldMkLst>
      </pc:sldChg>
      <pc:sldChg chg="addSp delSp modSp add mod">
        <pc:chgData name="Aravind Krishnan B" userId="d32545a2-e653-45e0-8f3b-734a06237656" providerId="ADAL" clId="{07D968B5-8162-1047-8010-2AC10B5CBF09}" dt="2025-02-25T15:40:56.718" v="407" actId="6549"/>
        <pc:sldMkLst>
          <pc:docMk/>
          <pc:sldMk cId="3799341485" sldId="2147481115"/>
        </pc:sldMkLst>
      </pc:sldChg>
      <pc:sldChg chg="addSp modSp add mod">
        <pc:chgData name="Aravind Krishnan B" userId="d32545a2-e653-45e0-8f3b-734a06237656" providerId="ADAL" clId="{07D968B5-8162-1047-8010-2AC10B5CBF09}" dt="2025-02-25T15:39:27.341" v="406" actId="1076"/>
        <pc:sldMkLst>
          <pc:docMk/>
          <pc:sldMk cId="388551397" sldId="2147481116"/>
        </pc:sldMkLst>
      </pc:sldChg>
    </pc:docChg>
  </pc:docChgLst>
  <pc:docChgLst>
    <pc:chgData name="Aravind Krishnan B" userId="d32545a2-e653-45e0-8f3b-734a06237656" providerId="ADAL" clId="{3AE04745-6557-4A4C-B6C1-8D18DE022B42}"/>
    <pc:docChg chg="custSel addSld delSld modSld modSection">
      <pc:chgData name="Aravind Krishnan B" userId="d32545a2-e653-45e0-8f3b-734a06237656" providerId="ADAL" clId="{3AE04745-6557-4A4C-B6C1-8D18DE022B42}" dt="2025-03-07T04:38:11.003" v="162" actId="1076"/>
      <pc:docMkLst>
        <pc:docMk/>
      </pc:docMkLst>
      <pc:sldChg chg="modSp mod">
        <pc:chgData name="Aravind Krishnan B" userId="d32545a2-e653-45e0-8f3b-734a06237656" providerId="ADAL" clId="{3AE04745-6557-4A4C-B6C1-8D18DE022B42}" dt="2025-03-07T04:32:01.941" v="135" actId="20577"/>
        <pc:sldMkLst>
          <pc:docMk/>
          <pc:sldMk cId="1726994822" sldId="542"/>
        </pc:sldMkLst>
        <pc:spChg chg="mod">
          <ac:chgData name="Aravind Krishnan B" userId="d32545a2-e653-45e0-8f3b-734a06237656" providerId="ADAL" clId="{3AE04745-6557-4A4C-B6C1-8D18DE022B42}" dt="2025-03-07T04:14:14.423" v="11" actId="6549"/>
          <ac:spMkLst>
            <pc:docMk/>
            <pc:sldMk cId="1726994822" sldId="542"/>
            <ac:spMk id="11" creationId="{D21B690D-422D-CB20-C341-A9E8EA56475D}"/>
          </ac:spMkLst>
        </pc:spChg>
        <pc:spChg chg="mod">
          <ac:chgData name="Aravind Krishnan B" userId="d32545a2-e653-45e0-8f3b-734a06237656" providerId="ADAL" clId="{3AE04745-6557-4A4C-B6C1-8D18DE022B42}" dt="2025-03-07T04:32:01.941" v="135" actId="20577"/>
          <ac:spMkLst>
            <pc:docMk/>
            <pc:sldMk cId="1726994822" sldId="542"/>
            <ac:spMk id="14" creationId="{59CDFBCB-431D-C2AA-49A6-FE169E1026B9}"/>
          </ac:spMkLst>
        </pc:spChg>
      </pc:sldChg>
      <pc:sldChg chg="del">
        <pc:chgData name="Aravind Krishnan B" userId="d32545a2-e653-45e0-8f3b-734a06237656" providerId="ADAL" clId="{3AE04745-6557-4A4C-B6C1-8D18DE022B42}" dt="2025-03-07T04:14:25.950" v="22" actId="2696"/>
        <pc:sldMkLst>
          <pc:docMk/>
          <pc:sldMk cId="2218986453" sldId="543"/>
        </pc:sldMkLst>
      </pc:sldChg>
      <pc:sldChg chg="addSp delSp modSp mod">
        <pc:chgData name="Aravind Krishnan B" userId="d32545a2-e653-45e0-8f3b-734a06237656" providerId="ADAL" clId="{3AE04745-6557-4A4C-B6C1-8D18DE022B42}" dt="2025-03-07T04:38:00.456" v="160" actId="1076"/>
        <pc:sldMkLst>
          <pc:docMk/>
          <pc:sldMk cId="3003458471" sldId="552"/>
        </pc:sldMkLst>
        <pc:spChg chg="del">
          <ac:chgData name="Aravind Krishnan B" userId="d32545a2-e653-45e0-8f3b-734a06237656" providerId="ADAL" clId="{3AE04745-6557-4A4C-B6C1-8D18DE022B42}" dt="2025-03-07T04:14:31.647" v="23" actId="478"/>
          <ac:spMkLst>
            <pc:docMk/>
            <pc:sldMk cId="3003458471" sldId="552"/>
            <ac:spMk id="2" creationId="{ED5A8C3B-FACC-1BE5-9D00-A907F40AFB15}"/>
          </ac:spMkLst>
        </pc:spChg>
        <pc:spChg chg="add mod">
          <ac:chgData name="Aravind Krishnan B" userId="d32545a2-e653-45e0-8f3b-734a06237656" providerId="ADAL" clId="{3AE04745-6557-4A4C-B6C1-8D18DE022B42}" dt="2025-03-07T04:37:50.044" v="158" actId="1076"/>
          <ac:spMkLst>
            <pc:docMk/>
            <pc:sldMk cId="3003458471" sldId="552"/>
            <ac:spMk id="4" creationId="{EE099B3B-0F90-CCF8-24F3-7AD6D25B6EB9}"/>
          </ac:spMkLst>
        </pc:spChg>
        <pc:spChg chg="add mod">
          <ac:chgData name="Aravind Krishnan B" userId="d32545a2-e653-45e0-8f3b-734a06237656" providerId="ADAL" clId="{3AE04745-6557-4A4C-B6C1-8D18DE022B42}" dt="2025-03-07T04:37:55.703" v="159" actId="1076"/>
          <ac:spMkLst>
            <pc:docMk/>
            <pc:sldMk cId="3003458471" sldId="552"/>
            <ac:spMk id="5" creationId="{CBE019D6-ADC0-9325-B08F-BBB65D28367E}"/>
          </ac:spMkLst>
        </pc:spChg>
        <pc:picChg chg="add mod">
          <ac:chgData name="Aravind Krishnan B" userId="d32545a2-e653-45e0-8f3b-734a06237656" providerId="ADAL" clId="{3AE04745-6557-4A4C-B6C1-8D18DE022B42}" dt="2025-03-07T04:38:00.456" v="160" actId="1076"/>
          <ac:picMkLst>
            <pc:docMk/>
            <pc:sldMk cId="3003458471" sldId="552"/>
            <ac:picMk id="1026" creationId="{9A8C5384-901C-3B09-E2AF-405E82C94A3F}"/>
          </ac:picMkLst>
        </pc:picChg>
      </pc:sldChg>
      <pc:sldChg chg="addSp delSp modSp new mod">
        <pc:chgData name="Aravind Krishnan B" userId="d32545a2-e653-45e0-8f3b-734a06237656" providerId="ADAL" clId="{3AE04745-6557-4A4C-B6C1-8D18DE022B42}" dt="2025-03-07T04:38:07.334" v="161" actId="1076"/>
        <pc:sldMkLst>
          <pc:docMk/>
          <pc:sldMk cId="3426041015" sldId="553"/>
        </pc:sldMkLst>
        <pc:spChg chg="mod">
          <ac:chgData name="Aravind Krishnan B" userId="d32545a2-e653-45e0-8f3b-734a06237656" providerId="ADAL" clId="{3AE04745-6557-4A4C-B6C1-8D18DE022B42}" dt="2025-03-07T04:32:31.539" v="137" actId="255"/>
          <ac:spMkLst>
            <pc:docMk/>
            <pc:sldMk cId="3426041015" sldId="553"/>
            <ac:spMk id="2" creationId="{D48459AC-272E-BC2C-6DA2-FD2FF1E30FB4}"/>
          </ac:spMkLst>
        </pc:spChg>
        <pc:spChg chg="del">
          <ac:chgData name="Aravind Krishnan B" userId="d32545a2-e653-45e0-8f3b-734a06237656" providerId="ADAL" clId="{3AE04745-6557-4A4C-B6C1-8D18DE022B42}" dt="2025-03-07T04:19:59.459" v="44" actId="478"/>
          <ac:spMkLst>
            <pc:docMk/>
            <pc:sldMk cId="3426041015" sldId="553"/>
            <ac:spMk id="3" creationId="{F6BCEA9F-B2AA-07D2-E9DB-2D3A83310EF5}"/>
          </ac:spMkLst>
        </pc:spChg>
        <pc:spChg chg="add mod">
          <ac:chgData name="Aravind Krishnan B" userId="d32545a2-e653-45e0-8f3b-734a06237656" providerId="ADAL" clId="{3AE04745-6557-4A4C-B6C1-8D18DE022B42}" dt="2025-03-07T04:32:18.309" v="136" actId="1076"/>
          <ac:spMkLst>
            <pc:docMk/>
            <pc:sldMk cId="3426041015" sldId="553"/>
            <ac:spMk id="4" creationId="{A4B2F7AA-8963-E3EB-33F4-1A692271A2EB}"/>
          </ac:spMkLst>
        </pc:spChg>
        <pc:picChg chg="add del mod">
          <ac:chgData name="Aravind Krishnan B" userId="d32545a2-e653-45e0-8f3b-734a06237656" providerId="ADAL" clId="{3AE04745-6557-4A4C-B6C1-8D18DE022B42}" dt="2025-03-07T04:36:26.018" v="150" actId="478"/>
          <ac:picMkLst>
            <pc:docMk/>
            <pc:sldMk cId="3426041015" sldId="553"/>
            <ac:picMk id="2050" creationId="{E9BDD387-AE1E-D465-7AFA-C574E33111C0}"/>
          </ac:picMkLst>
        </pc:picChg>
        <pc:picChg chg="add mod">
          <ac:chgData name="Aravind Krishnan B" userId="d32545a2-e653-45e0-8f3b-734a06237656" providerId="ADAL" clId="{3AE04745-6557-4A4C-B6C1-8D18DE022B42}" dt="2025-03-07T04:38:07.334" v="161" actId="1076"/>
          <ac:picMkLst>
            <pc:docMk/>
            <pc:sldMk cId="3426041015" sldId="553"/>
            <ac:picMk id="2052" creationId="{58CCF7CB-E16F-57B1-BC73-AF616845D1F2}"/>
          </ac:picMkLst>
        </pc:picChg>
      </pc:sldChg>
      <pc:sldChg chg="addSp delSp modSp new mod">
        <pc:chgData name="Aravind Krishnan B" userId="d32545a2-e653-45e0-8f3b-734a06237656" providerId="ADAL" clId="{3AE04745-6557-4A4C-B6C1-8D18DE022B42}" dt="2025-03-07T04:38:11.003" v="162" actId="1076"/>
        <pc:sldMkLst>
          <pc:docMk/>
          <pc:sldMk cId="3359163664" sldId="554"/>
        </pc:sldMkLst>
        <pc:spChg chg="del">
          <ac:chgData name="Aravind Krishnan B" userId="d32545a2-e653-45e0-8f3b-734a06237656" providerId="ADAL" clId="{3AE04745-6557-4A4C-B6C1-8D18DE022B42}" dt="2025-03-07T04:20:23.250" v="60" actId="478"/>
          <ac:spMkLst>
            <pc:docMk/>
            <pc:sldMk cId="3359163664" sldId="554"/>
            <ac:spMk id="2" creationId="{A1FCD606-38D0-25FB-6F73-D68C8BBF2D78}"/>
          </ac:spMkLst>
        </pc:spChg>
        <pc:spChg chg="del">
          <ac:chgData name="Aravind Krishnan B" userId="d32545a2-e653-45e0-8f3b-734a06237656" providerId="ADAL" clId="{3AE04745-6557-4A4C-B6C1-8D18DE022B42}" dt="2025-03-07T04:20:23.896" v="61" actId="478"/>
          <ac:spMkLst>
            <pc:docMk/>
            <pc:sldMk cId="3359163664" sldId="554"/>
            <ac:spMk id="3" creationId="{FF0BD1A2-EF15-8C0B-BD88-F4BE7D9B44CE}"/>
          </ac:spMkLst>
        </pc:spChg>
        <pc:spChg chg="add mod">
          <ac:chgData name="Aravind Krishnan B" userId="d32545a2-e653-45e0-8f3b-734a06237656" providerId="ADAL" clId="{3AE04745-6557-4A4C-B6C1-8D18DE022B42}" dt="2025-03-07T04:31:15.456" v="120" actId="20577"/>
          <ac:spMkLst>
            <pc:docMk/>
            <pc:sldMk cId="3359163664" sldId="554"/>
            <ac:spMk id="4" creationId="{982EB965-547C-18A2-581E-0F8978D2061B}"/>
          </ac:spMkLst>
        </pc:spChg>
        <pc:spChg chg="add mod">
          <ac:chgData name="Aravind Krishnan B" userId="d32545a2-e653-45e0-8f3b-734a06237656" providerId="ADAL" clId="{3AE04745-6557-4A4C-B6C1-8D18DE022B42}" dt="2025-03-07T04:32:35.349" v="138" actId="255"/>
          <ac:spMkLst>
            <pc:docMk/>
            <pc:sldMk cId="3359163664" sldId="554"/>
            <ac:spMk id="5" creationId="{BE04C074-51FE-A17F-2ACF-6B546529AEC2}"/>
          </ac:spMkLst>
        </pc:spChg>
        <pc:picChg chg="add mod">
          <ac:chgData name="Aravind Krishnan B" userId="d32545a2-e653-45e0-8f3b-734a06237656" providerId="ADAL" clId="{3AE04745-6557-4A4C-B6C1-8D18DE022B42}" dt="2025-03-07T04:38:11.003" v="162" actId="1076"/>
          <ac:picMkLst>
            <pc:docMk/>
            <pc:sldMk cId="3359163664" sldId="554"/>
            <ac:picMk id="3074" creationId="{4CBDD5F2-B8AF-9DCB-663D-10FB8C4F841D}"/>
          </ac:picMkLst>
        </pc:picChg>
      </pc:sldChg>
      <pc:sldChg chg="del">
        <pc:chgData name="Aravind Krishnan B" userId="d32545a2-e653-45e0-8f3b-734a06237656" providerId="ADAL" clId="{3AE04745-6557-4A4C-B6C1-8D18DE022B42}" dt="2025-03-07T04:19:45.763" v="41" actId="2696"/>
        <pc:sldMkLst>
          <pc:docMk/>
          <pc:sldMk cId="3799341485" sldId="2147481115"/>
        </pc:sldMkLst>
      </pc:sldChg>
      <pc:sldChg chg="del">
        <pc:chgData name="Aravind Krishnan B" userId="d32545a2-e653-45e0-8f3b-734a06237656" providerId="ADAL" clId="{3AE04745-6557-4A4C-B6C1-8D18DE022B42}" dt="2025-03-07T04:19:45.763" v="41" actId="2696"/>
        <pc:sldMkLst>
          <pc:docMk/>
          <pc:sldMk cId="450808871" sldId="2147481119"/>
        </pc:sldMkLst>
      </pc:sldChg>
      <pc:sldMasterChg chg="delSldLayout">
        <pc:chgData name="Aravind Krishnan B" userId="d32545a2-e653-45e0-8f3b-734a06237656" providerId="ADAL" clId="{3AE04745-6557-4A4C-B6C1-8D18DE022B42}" dt="2025-03-07T04:19:45.763" v="41" actId="2696"/>
        <pc:sldMasterMkLst>
          <pc:docMk/>
          <pc:sldMasterMk cId="3669031262" sldId="2147483963"/>
        </pc:sldMasterMkLst>
        <pc:sldLayoutChg chg="del">
          <pc:chgData name="Aravind Krishnan B" userId="d32545a2-e653-45e0-8f3b-734a06237656" providerId="ADAL" clId="{3AE04745-6557-4A4C-B6C1-8D18DE022B42}" dt="2025-03-07T04:19:45.763" v="41" actId="2696"/>
          <pc:sldLayoutMkLst>
            <pc:docMk/>
            <pc:sldMasterMk cId="3669031262" sldId="2147483963"/>
            <pc:sldLayoutMk cId="2354115398" sldId="21474839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0710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ravind.Krishnan.b@ibm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95DD92-6A0B-F994-3A9B-5FA6C0E05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" t="6730" b="16503"/>
          <a:stretch/>
        </p:blipFill>
        <p:spPr>
          <a:xfrm>
            <a:off x="12404785" y="0"/>
            <a:ext cx="11982390" cy="1201498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D21B690D-422D-CB20-C341-A9E8EA56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356519"/>
            <a:ext cx="19123285" cy="2978559"/>
          </a:xfrm>
        </p:spPr>
        <p:txBody>
          <a:bodyPr/>
          <a:lstStyle/>
          <a:p>
            <a:r>
              <a:rPr lang="en-US" sz="8800" i="1" kern="0" dirty="0"/>
              <a:t>AskHR using </a:t>
            </a:r>
            <a:r>
              <a:rPr lang="en-US" sz="8800" i="1" kern="0" dirty="0" err="1"/>
              <a:t>watson</a:t>
            </a:r>
            <a:r>
              <a:rPr lang="en-US" sz="8800" i="1" kern="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8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FB1AF5-A92D-E92C-6A13-EE519B508B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14987"/>
            <a:ext cx="4937887" cy="1524000"/>
          </a:xfrm>
        </p:spPr>
        <p:txBody>
          <a:bodyPr/>
          <a:lstStyle/>
          <a:p>
            <a:r>
              <a:rPr lang="en-US" dirty="0"/>
              <a:t>Aravind Krishnan B</a:t>
            </a:r>
            <a:br>
              <a:rPr lang="en-US" dirty="0"/>
            </a:br>
            <a:r>
              <a:rPr lang="en-US" dirty="0"/>
              <a:t>Advisory AI Engineer</a:t>
            </a:r>
          </a:p>
          <a:p>
            <a:r>
              <a:rPr lang="en-US" dirty="0">
                <a:hlinkClick r:id="rId4"/>
              </a:rPr>
              <a:t>Aravind.Krishnan.b@ibm.com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59CDFBCB-431D-C2AA-49A6-FE169E1026B9}"/>
              </a:ext>
            </a:extLst>
          </p:cNvPr>
          <p:cNvSpPr txBox="1">
            <a:spLocks/>
          </p:cNvSpPr>
          <p:nvPr/>
        </p:nvSpPr>
        <p:spPr>
          <a:xfrm>
            <a:off x="902535" y="8501268"/>
            <a:ext cx="19123285" cy="208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600" b="0" i="0" u="none" strike="noStrike" cap="none" spc="0" baseline="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6000" kern="0" dirty="0"/>
              <a:t>Agent bootcamp – Methodology</a:t>
            </a:r>
            <a:endParaRPr lang="en-US" sz="4000" i="1" kern="0" dirty="0"/>
          </a:p>
        </p:txBody>
      </p:sp>
    </p:spTree>
    <p:extLst>
      <p:ext uri="{BB962C8B-B14F-4D97-AF65-F5344CB8AC3E}">
        <p14:creationId xmlns:p14="http://schemas.microsoft.com/office/powerpoint/2010/main" val="17269948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070F-1391-E431-E4F4-F2458C954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3C78F97-921A-61FB-2DF2-0ED33D37F68B}"/>
              </a:ext>
            </a:extLst>
          </p:cNvPr>
          <p:cNvSpPr txBox="1"/>
          <p:nvPr/>
        </p:nvSpPr>
        <p:spPr>
          <a:xfrm>
            <a:off x="1382264" y="2942594"/>
            <a:ext cx="13082740" cy="104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>
            <a:lvl1pPr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u="none" strike="noStrike" kern="0" cap="none" spc="0" baseline="0" dirty="0">
                <a:uFillTx/>
                <a:ea typeface="+mj-ea"/>
                <a:cs typeface="+mj-cs"/>
                <a:sym typeface="IBM Plex Sans Light"/>
              </a:defRPr>
            </a:lvl1pPr>
            <a:lvl2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CD42E-A38D-A758-199D-EB6F4469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84049"/>
            <a:ext cx="14867129" cy="1391064"/>
          </a:xfrm>
        </p:spPr>
        <p:txBody>
          <a:bodyPr/>
          <a:lstStyle/>
          <a:p>
            <a:r>
              <a:rPr lang="en-US" dirty="0"/>
              <a:t>AskHR agent with </a:t>
            </a:r>
            <a:r>
              <a:rPr lang="en-US" dirty="0" err="1"/>
              <a:t>watson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err="1"/>
              <a:t>.Orchestrate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46B6F-F169-F236-12D1-3E5932156A30}"/>
              </a:ext>
            </a:extLst>
          </p:cNvPr>
          <p:cNvSpPr txBox="1"/>
          <p:nvPr/>
        </p:nvSpPr>
        <p:spPr>
          <a:xfrm>
            <a:off x="8135671" y="2434804"/>
            <a:ext cx="16514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accent1"/>
                </a:solidFill>
              </a:rPr>
              <a:t>Employee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B5ED9-0229-70C4-D780-84B33822BF69}"/>
              </a:ext>
            </a:extLst>
          </p:cNvPr>
          <p:cNvSpPr/>
          <p:nvPr/>
        </p:nvSpPr>
        <p:spPr>
          <a:xfrm>
            <a:off x="1532490" y="3636665"/>
            <a:ext cx="12668354" cy="8105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3037F-732A-A8A0-D715-BDB5B316521B}"/>
              </a:ext>
            </a:extLst>
          </p:cNvPr>
          <p:cNvSpPr txBox="1"/>
          <p:nvPr/>
        </p:nvSpPr>
        <p:spPr>
          <a:xfrm>
            <a:off x="4170381" y="6342029"/>
            <a:ext cx="9431463" cy="11600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AU" sz="2800" b="0" dirty="0">
                <a:solidFill>
                  <a:schemeClr val="bg1"/>
                </a:solidFill>
              </a:rPr>
              <a:t>HR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14DD1-DC84-099C-E05E-1F7E9E790785}"/>
              </a:ext>
            </a:extLst>
          </p:cNvPr>
          <p:cNvSpPr txBox="1"/>
          <p:nvPr/>
        </p:nvSpPr>
        <p:spPr>
          <a:xfrm>
            <a:off x="4271240" y="8509137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My Time Off Balance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0FC77-D494-CF94-2CD6-F8E75CC85211}"/>
              </a:ext>
            </a:extLst>
          </p:cNvPr>
          <p:cNvSpPr txBox="1"/>
          <p:nvPr/>
        </p:nvSpPr>
        <p:spPr>
          <a:xfrm>
            <a:off x="6563341" y="8509137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Request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Time Off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963F4-D5E2-1836-DD50-9E07968B239A}"/>
              </a:ext>
            </a:extLst>
          </p:cNvPr>
          <p:cNvSpPr txBox="1"/>
          <p:nvPr/>
        </p:nvSpPr>
        <p:spPr>
          <a:xfrm>
            <a:off x="2094330" y="6647678"/>
            <a:ext cx="1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Skill studio</a:t>
            </a: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96B39284-7784-F879-57A7-BBCAEBC7BDE4}"/>
              </a:ext>
            </a:extLst>
          </p:cNvPr>
          <p:cNvSpPr/>
          <p:nvPr/>
        </p:nvSpPr>
        <p:spPr>
          <a:xfrm>
            <a:off x="8572884" y="1513176"/>
            <a:ext cx="720000" cy="720000"/>
          </a:xfrm>
          <a:custGeom>
            <a:avLst/>
            <a:gdLst>
              <a:gd name="connsiteX0" fmla="*/ -76 w 253999"/>
              <a:gd name="connsiteY0" fmla="*/ 254015 h 254090"/>
              <a:gd name="connsiteX1" fmla="*/ 98476 w 253999"/>
              <a:gd name="connsiteY1" fmla="*/ 134296 h 254090"/>
              <a:gd name="connsiteX2" fmla="*/ 62747 w 253999"/>
              <a:gd name="connsiteY2" fmla="*/ 41679 h 254090"/>
              <a:gd name="connsiteX3" fmla="*/ 155372 w 253999"/>
              <a:gd name="connsiteY3" fmla="*/ 5967 h 254090"/>
              <a:gd name="connsiteX4" fmla="*/ 191101 w 253999"/>
              <a:gd name="connsiteY4" fmla="*/ 98575 h 254090"/>
              <a:gd name="connsiteX5" fmla="*/ 155372 w 253999"/>
              <a:gd name="connsiteY5" fmla="*/ 134296 h 254090"/>
              <a:gd name="connsiteX6" fmla="*/ 253924 w 253999"/>
              <a:gd name="connsiteY6" fmla="*/ 254015 h 25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999" h="254090">
                <a:moveTo>
                  <a:pt x="-76" y="254015"/>
                </a:moveTo>
                <a:cubicBezTo>
                  <a:pt x="-76" y="195849"/>
                  <a:pt x="44205" y="147166"/>
                  <a:pt x="98476" y="134296"/>
                </a:cubicBezTo>
                <a:cubicBezTo>
                  <a:pt x="63000" y="118582"/>
                  <a:pt x="47083" y="77121"/>
                  <a:pt x="62747" y="41679"/>
                </a:cubicBezTo>
                <a:cubicBezTo>
                  <a:pt x="78495" y="6246"/>
                  <a:pt x="119897" y="-9747"/>
                  <a:pt x="155372" y="5967"/>
                </a:cubicBezTo>
                <a:cubicBezTo>
                  <a:pt x="190848" y="21681"/>
                  <a:pt x="206765" y="63142"/>
                  <a:pt x="191101" y="98575"/>
                </a:cubicBezTo>
                <a:cubicBezTo>
                  <a:pt x="183989" y="114501"/>
                  <a:pt x="171289" y="127235"/>
                  <a:pt x="155372" y="134296"/>
                </a:cubicBezTo>
                <a:cubicBezTo>
                  <a:pt x="209644" y="147166"/>
                  <a:pt x="253924" y="195849"/>
                  <a:pt x="253924" y="254015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AU" sz="9600"/>
          </a:p>
        </p:txBody>
      </p:sp>
      <p:cxnSp>
        <p:nvCxnSpPr>
          <p:cNvPr id="22" name="Connector: Elbow 15">
            <a:extLst>
              <a:ext uri="{FF2B5EF4-FFF2-40B4-BE49-F238E27FC236}">
                <a16:creationId xmlns:a16="http://schemas.microsoft.com/office/drawing/2014/main" id="{9F944266-CD41-203D-1079-B2A83676D4A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 rot="5400000">
            <a:off x="6525127" y="6148150"/>
            <a:ext cx="1007101" cy="3714873"/>
          </a:xfrm>
          <a:prstGeom prst="bentConnector3">
            <a:avLst/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17">
            <a:extLst>
              <a:ext uri="{FF2B5EF4-FFF2-40B4-BE49-F238E27FC236}">
                <a16:creationId xmlns:a16="http://schemas.microsoft.com/office/drawing/2014/main" id="{E0D64B52-2A18-86E6-1BA1-55F8E5AF1E1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 rot="5400000">
            <a:off x="7671177" y="7294200"/>
            <a:ext cx="1007101" cy="1422772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8CE1C5-7360-0F0E-B3F2-17AEAD4F70EE}"/>
              </a:ext>
            </a:extLst>
          </p:cNvPr>
          <p:cNvSpPr/>
          <p:nvPr/>
        </p:nvSpPr>
        <p:spPr bwMode="auto">
          <a:xfrm>
            <a:off x="2981285" y="12066834"/>
            <a:ext cx="10184335" cy="833755"/>
          </a:xfrm>
          <a:prstGeom prst="rect">
            <a:avLst/>
          </a:prstGeom>
          <a:solidFill>
            <a:srgbClr val="E5F6FF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Human Capital Management (HCM) 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20EF78-404E-C415-2A4B-431DDA9D989A}"/>
              </a:ext>
            </a:extLst>
          </p:cNvPr>
          <p:cNvSpPr txBox="1"/>
          <p:nvPr/>
        </p:nvSpPr>
        <p:spPr>
          <a:xfrm>
            <a:off x="9509746" y="8477262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AU" sz="2000" dirty="0">
                <a:solidFill>
                  <a:schemeClr val="bg1"/>
                </a:solidFill>
              </a:rPr>
              <a:t>Update my business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20AD45-603A-349B-0B44-F1D98BD5A6C3}"/>
              </a:ext>
            </a:extLst>
          </p:cNvPr>
          <p:cNvSpPr txBox="1"/>
          <p:nvPr/>
        </p:nvSpPr>
        <p:spPr>
          <a:xfrm>
            <a:off x="11801847" y="8477262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AU" sz="2000" dirty="0">
                <a:solidFill>
                  <a:schemeClr val="bg1"/>
                </a:solidFill>
              </a:rPr>
              <a:t>Update my home address</a:t>
            </a:r>
          </a:p>
        </p:txBody>
      </p:sp>
      <p:cxnSp>
        <p:nvCxnSpPr>
          <p:cNvPr id="40" name="Connector: Elbow 15">
            <a:extLst>
              <a:ext uri="{FF2B5EF4-FFF2-40B4-BE49-F238E27FC236}">
                <a16:creationId xmlns:a16="http://schemas.microsoft.com/office/drawing/2014/main" id="{0C9DBE73-45B3-B64A-C84D-D512B9E33A38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 rot="16200000" flipH="1">
            <a:off x="9160316" y="7227832"/>
            <a:ext cx="975226" cy="1523633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17">
            <a:extLst>
              <a:ext uri="{FF2B5EF4-FFF2-40B4-BE49-F238E27FC236}">
                <a16:creationId xmlns:a16="http://schemas.microsoft.com/office/drawing/2014/main" id="{AAE206E8-DDB7-7B8F-9ACF-D7344AB897A8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 bwMode="auto">
          <a:xfrm rot="16200000" flipH="1">
            <a:off x="10306367" y="6081782"/>
            <a:ext cx="975226" cy="3815734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32E6D64-BBA8-9159-5500-37939190668C}"/>
              </a:ext>
            </a:extLst>
          </p:cNvPr>
          <p:cNvSpPr txBox="1"/>
          <p:nvPr/>
        </p:nvSpPr>
        <p:spPr>
          <a:xfrm>
            <a:off x="5934091" y="4014354"/>
            <a:ext cx="6231621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HR Agent</a:t>
            </a:r>
            <a:endParaRPr lang="en-AU" sz="2800" b="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2DC4AD-DAF6-A164-B788-0D890E4153ED}"/>
              </a:ext>
            </a:extLst>
          </p:cNvPr>
          <p:cNvCxnSpPr>
            <a:cxnSpLocks/>
          </p:cNvCxnSpPr>
          <p:nvPr/>
        </p:nvCxnSpPr>
        <p:spPr bwMode="auto">
          <a:xfrm>
            <a:off x="8919944" y="2927247"/>
            <a:ext cx="0" cy="11047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573FF28-6F4F-5AFC-DCA4-1CE2B60358E1}"/>
              </a:ext>
            </a:extLst>
          </p:cNvPr>
          <p:cNvSpPr txBox="1"/>
          <p:nvPr/>
        </p:nvSpPr>
        <p:spPr>
          <a:xfrm>
            <a:off x="1598716" y="3803594"/>
            <a:ext cx="426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IBM </a:t>
            </a:r>
            <a:r>
              <a:rPr lang="en-US" sz="2800" dirty="0" err="1">
                <a:solidFill>
                  <a:schemeClr val="accent1"/>
                </a:solidFill>
              </a:rPr>
              <a:t>Watsonx</a:t>
            </a:r>
            <a:r>
              <a:rPr lang="en-US" sz="2800" dirty="0">
                <a:solidFill>
                  <a:schemeClr val="accent1"/>
                </a:solidFill>
              </a:rPr>
              <a:t> orchestrate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CA4402-E3B1-89E4-753D-DE9E3552793F}"/>
              </a:ext>
            </a:extLst>
          </p:cNvPr>
          <p:cNvSpPr txBox="1"/>
          <p:nvPr/>
        </p:nvSpPr>
        <p:spPr>
          <a:xfrm>
            <a:off x="2094330" y="4483484"/>
            <a:ext cx="373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 Agent configurator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11BC1-4AB9-BA27-2528-E35813262EA6}"/>
              </a:ext>
            </a:extLst>
          </p:cNvPr>
          <p:cNvSpPr txBox="1"/>
          <p:nvPr/>
        </p:nvSpPr>
        <p:spPr>
          <a:xfrm>
            <a:off x="17556089" y="2939075"/>
            <a:ext cx="5552136" cy="87997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>
            <a:lvl1pPr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u="none" strike="noStrike" kern="0" cap="none" spc="0" baseline="0" dirty="0">
                <a:uFillTx/>
                <a:ea typeface="+mj-ea"/>
                <a:cs typeface="+mj-cs"/>
                <a:sym typeface="IBM Plex Sans Light"/>
              </a:defRPr>
            </a:lvl1pPr>
            <a:lvl2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10C49-FC87-2343-F20B-B6B45D09B6A8}"/>
              </a:ext>
            </a:extLst>
          </p:cNvPr>
          <p:cNvSpPr/>
          <p:nvPr/>
        </p:nvSpPr>
        <p:spPr>
          <a:xfrm>
            <a:off x="17940055" y="3661608"/>
            <a:ext cx="4717419" cy="7892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9930E-803A-E165-6B3A-2C5CBD91A193}"/>
              </a:ext>
            </a:extLst>
          </p:cNvPr>
          <p:cNvSpPr txBox="1"/>
          <p:nvPr/>
        </p:nvSpPr>
        <p:spPr>
          <a:xfrm>
            <a:off x="17977242" y="3800075"/>
            <a:ext cx="426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IBM </a:t>
            </a:r>
            <a:r>
              <a:rPr lang="en-US" sz="2800" dirty="0" err="1">
                <a:solidFill>
                  <a:schemeClr val="accent1"/>
                </a:solidFill>
              </a:rPr>
              <a:t>Watsonx</a:t>
            </a:r>
            <a:r>
              <a:rPr lang="en-US" sz="2800" dirty="0">
                <a:solidFill>
                  <a:schemeClr val="accent1"/>
                </a:solidFill>
              </a:rPr>
              <a:t> 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E86F9-429C-6F5C-6ED1-A12CD121F720}"/>
              </a:ext>
            </a:extLst>
          </p:cNvPr>
          <p:cNvSpPr txBox="1"/>
          <p:nvPr/>
        </p:nvSpPr>
        <p:spPr>
          <a:xfrm>
            <a:off x="18635114" y="6338511"/>
            <a:ext cx="3486415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AU" sz="2800" b="0" dirty="0">
                <a:solidFill>
                  <a:schemeClr val="bg1"/>
                </a:solidFill>
              </a:rPr>
              <a:t>Agent Lab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491DA-6BBF-3251-1BD3-B03DECCDDD86}"/>
              </a:ext>
            </a:extLst>
          </p:cNvPr>
          <p:cNvSpPr txBox="1"/>
          <p:nvPr/>
        </p:nvSpPr>
        <p:spPr>
          <a:xfrm>
            <a:off x="4274102" y="9604484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6C834-B408-8DE8-B9E6-677A26D683D2}"/>
              </a:ext>
            </a:extLst>
          </p:cNvPr>
          <p:cNvSpPr txBox="1"/>
          <p:nvPr/>
        </p:nvSpPr>
        <p:spPr>
          <a:xfrm>
            <a:off x="6561144" y="9654580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9413FB-05A2-8E0A-2A0B-A7B860711C42}"/>
              </a:ext>
            </a:extLst>
          </p:cNvPr>
          <p:cNvSpPr txBox="1"/>
          <p:nvPr/>
        </p:nvSpPr>
        <p:spPr>
          <a:xfrm>
            <a:off x="9509746" y="9631481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FEC9F-CBB5-9EB9-BEB7-AAA3C8FBED77}"/>
              </a:ext>
            </a:extLst>
          </p:cNvPr>
          <p:cNvSpPr txBox="1"/>
          <p:nvPr/>
        </p:nvSpPr>
        <p:spPr>
          <a:xfrm>
            <a:off x="11787704" y="9630469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F51982-3520-90EE-1FDC-045057E2FCAF}"/>
              </a:ext>
            </a:extLst>
          </p:cNvPr>
          <p:cNvSpPr txBox="1"/>
          <p:nvPr/>
        </p:nvSpPr>
        <p:spPr>
          <a:xfrm>
            <a:off x="4271240" y="10307157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 err="1"/>
              <a:t>OpenAPI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66FB1A-5EB3-2593-A33A-4032038F8BAD}"/>
              </a:ext>
            </a:extLst>
          </p:cNvPr>
          <p:cNvSpPr txBox="1"/>
          <p:nvPr/>
        </p:nvSpPr>
        <p:spPr>
          <a:xfrm>
            <a:off x="6561143" y="10315674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 err="1"/>
              <a:t>OpenAPI</a:t>
            </a: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7044A-BE43-52F3-A63C-22D98CC0A5AF}"/>
              </a:ext>
            </a:extLst>
          </p:cNvPr>
          <p:cNvSpPr txBox="1"/>
          <p:nvPr/>
        </p:nvSpPr>
        <p:spPr>
          <a:xfrm>
            <a:off x="9509746" y="10321022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 err="1"/>
              <a:t>OpenAPI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BBA08D-B153-B42B-9D68-9598777C9344}"/>
              </a:ext>
            </a:extLst>
          </p:cNvPr>
          <p:cNvSpPr txBox="1"/>
          <p:nvPr/>
        </p:nvSpPr>
        <p:spPr>
          <a:xfrm>
            <a:off x="11765315" y="10315674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 err="1"/>
              <a:t>OpenAPI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D5AAE-2779-AD94-F27A-A5256D4385D3}"/>
              </a:ext>
            </a:extLst>
          </p:cNvPr>
          <p:cNvSpPr/>
          <p:nvPr/>
        </p:nvSpPr>
        <p:spPr bwMode="auto">
          <a:xfrm>
            <a:off x="4068564" y="8342269"/>
            <a:ext cx="2156808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BA2288-70C9-28DC-F97F-35D5A23CD96A}"/>
              </a:ext>
            </a:extLst>
          </p:cNvPr>
          <p:cNvSpPr/>
          <p:nvPr/>
        </p:nvSpPr>
        <p:spPr bwMode="auto">
          <a:xfrm>
            <a:off x="6308711" y="8342269"/>
            <a:ext cx="2156808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EEFE64-13D0-0533-FBEF-C1A8E5D6F8B5}"/>
              </a:ext>
            </a:extLst>
          </p:cNvPr>
          <p:cNvSpPr/>
          <p:nvPr/>
        </p:nvSpPr>
        <p:spPr bwMode="auto">
          <a:xfrm>
            <a:off x="9331581" y="8335793"/>
            <a:ext cx="2156808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B651A3-C528-A1E2-5009-59D4D6FEFAF2}"/>
              </a:ext>
            </a:extLst>
          </p:cNvPr>
          <p:cNvSpPr/>
          <p:nvPr/>
        </p:nvSpPr>
        <p:spPr bwMode="auto">
          <a:xfrm>
            <a:off x="11586911" y="8335792"/>
            <a:ext cx="2156808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E323D7-F7B1-F462-2EB8-0B1BD5C42CA5}"/>
              </a:ext>
            </a:extLst>
          </p:cNvPr>
          <p:cNvSpPr txBox="1"/>
          <p:nvPr/>
        </p:nvSpPr>
        <p:spPr>
          <a:xfrm>
            <a:off x="19358148" y="8509116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Web search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38445D-1D31-231E-3C40-1FF30FF1815E}"/>
              </a:ext>
            </a:extLst>
          </p:cNvPr>
          <p:cNvSpPr txBox="1"/>
          <p:nvPr/>
        </p:nvSpPr>
        <p:spPr>
          <a:xfrm>
            <a:off x="19361010" y="9604463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F5B301-7DD7-8969-3EF0-6685142BBA31}"/>
              </a:ext>
            </a:extLst>
          </p:cNvPr>
          <p:cNvSpPr txBox="1"/>
          <p:nvPr/>
        </p:nvSpPr>
        <p:spPr>
          <a:xfrm>
            <a:off x="19358148" y="10307136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Web crawler Tool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FDD05F-260E-D54C-D24A-3D3C6F05A364}"/>
              </a:ext>
            </a:extLst>
          </p:cNvPr>
          <p:cNvSpPr/>
          <p:nvPr/>
        </p:nvSpPr>
        <p:spPr bwMode="auto">
          <a:xfrm>
            <a:off x="19155471" y="8332273"/>
            <a:ext cx="2172659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228572-B7AD-960C-21F7-0E48947B9822}"/>
              </a:ext>
            </a:extLst>
          </p:cNvPr>
          <p:cNvCxnSpPr>
            <a:cxnSpLocks/>
          </p:cNvCxnSpPr>
          <p:nvPr/>
        </p:nvCxnSpPr>
        <p:spPr bwMode="auto">
          <a:xfrm>
            <a:off x="8945345" y="5094354"/>
            <a:ext cx="0" cy="124767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17">
            <a:extLst>
              <a:ext uri="{FF2B5EF4-FFF2-40B4-BE49-F238E27FC236}">
                <a16:creationId xmlns:a16="http://schemas.microsoft.com/office/drawing/2014/main" id="{426232FE-D052-DB02-A24C-3A3F8489E9C7}"/>
              </a:ext>
            </a:extLst>
          </p:cNvPr>
          <p:cNvCxnSpPr>
            <a:cxnSpLocks/>
            <a:stCxn id="44" idx="2"/>
            <a:endCxn id="10" idx="0"/>
          </p:cNvCxnSpPr>
          <p:nvPr/>
        </p:nvCxnSpPr>
        <p:spPr bwMode="auto">
          <a:xfrm rot="16200000" flipH="1">
            <a:off x="14092034" y="52222"/>
            <a:ext cx="1244157" cy="11328420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03A8C97-4DFA-DEA4-37A5-5D4AE3C7A483}"/>
              </a:ext>
            </a:extLst>
          </p:cNvPr>
          <p:cNvCxnSpPr>
            <a:cxnSpLocks/>
          </p:cNvCxnSpPr>
          <p:nvPr/>
        </p:nvCxnSpPr>
        <p:spPr bwMode="auto">
          <a:xfrm>
            <a:off x="20378322" y="7418510"/>
            <a:ext cx="0" cy="10871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E7E5DA-4123-85BB-8D0A-8C1D49B7161F}"/>
              </a:ext>
            </a:extLst>
          </p:cNvPr>
          <p:cNvSpPr/>
          <p:nvPr/>
        </p:nvSpPr>
        <p:spPr bwMode="auto">
          <a:xfrm>
            <a:off x="18816162" y="12177265"/>
            <a:ext cx="2797908" cy="833755"/>
          </a:xfrm>
          <a:prstGeom prst="rect">
            <a:avLst/>
          </a:prstGeom>
          <a:solidFill>
            <a:srgbClr val="E5F6FF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Website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89B57D-20E5-D560-37F7-ADF7128754D6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>
            <a:off x="20215116" y="11043614"/>
            <a:ext cx="0" cy="11336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Internet with solid fill">
            <a:extLst>
              <a:ext uri="{FF2B5EF4-FFF2-40B4-BE49-F238E27FC236}">
                <a16:creationId xmlns:a16="http://schemas.microsoft.com/office/drawing/2014/main" id="{71D0708D-36A2-C0E5-5FF5-73EA5FFE3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0948" y="12136942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675A6EC-9335-4F3A-2574-204AF1AA987D}"/>
              </a:ext>
            </a:extLst>
          </p:cNvPr>
          <p:cNvSpPr txBox="1"/>
          <p:nvPr/>
        </p:nvSpPr>
        <p:spPr>
          <a:xfrm>
            <a:off x="23067743" y="7501081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cxnSp>
        <p:nvCxnSpPr>
          <p:cNvPr id="45" name="Connector: Elbow 15">
            <a:extLst>
              <a:ext uri="{FF2B5EF4-FFF2-40B4-BE49-F238E27FC236}">
                <a16:creationId xmlns:a16="http://schemas.microsoft.com/office/drawing/2014/main" id="{0F2705E6-68F9-2214-FA45-99915D717333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auto">
          <a:xfrm rot="16200000" flipH="1">
            <a:off x="6100360" y="10093741"/>
            <a:ext cx="1019700" cy="2926485"/>
          </a:xfrm>
          <a:prstGeom prst="bentConnector3">
            <a:avLst/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15">
            <a:extLst>
              <a:ext uri="{FF2B5EF4-FFF2-40B4-BE49-F238E27FC236}">
                <a16:creationId xmlns:a16="http://schemas.microsoft.com/office/drawing/2014/main" id="{ADCD68A6-271D-DBA6-1F0A-1C2848AAFC0F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 bwMode="auto">
          <a:xfrm rot="16200000" flipH="1">
            <a:off x="7220434" y="11213815"/>
            <a:ext cx="1019700" cy="686338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15">
            <a:extLst>
              <a:ext uri="{FF2B5EF4-FFF2-40B4-BE49-F238E27FC236}">
                <a16:creationId xmlns:a16="http://schemas.microsoft.com/office/drawing/2014/main" id="{6F1E07CC-AA8A-678B-46CF-2F29A0A003AB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 bwMode="auto">
          <a:xfrm rot="5400000">
            <a:off x="8728631" y="10385480"/>
            <a:ext cx="1026176" cy="2336532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15">
            <a:extLst>
              <a:ext uri="{FF2B5EF4-FFF2-40B4-BE49-F238E27FC236}">
                <a16:creationId xmlns:a16="http://schemas.microsoft.com/office/drawing/2014/main" id="{9DFBFC13-FAC0-7497-0C80-BA51410FEE23}"/>
              </a:ext>
            </a:extLst>
          </p:cNvPr>
          <p:cNvCxnSpPr>
            <a:cxnSpLocks/>
            <a:stCxn id="39" idx="2"/>
            <a:endCxn id="31" idx="0"/>
          </p:cNvCxnSpPr>
          <p:nvPr/>
        </p:nvCxnSpPr>
        <p:spPr bwMode="auto">
          <a:xfrm rot="5400000">
            <a:off x="9856296" y="9257814"/>
            <a:ext cx="1026177" cy="4591862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Content Placeholder 8">
            <a:extLst>
              <a:ext uri="{FF2B5EF4-FFF2-40B4-BE49-F238E27FC236}">
                <a16:creationId xmlns:a16="http://schemas.microsoft.com/office/drawing/2014/main" id="{5C206413-0C2F-C797-79A0-1B0850726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3081" y="12022309"/>
            <a:ext cx="836960" cy="83696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3B20A48-6612-0E30-E815-1ACE5DF1E044}"/>
              </a:ext>
            </a:extLst>
          </p:cNvPr>
          <p:cNvSpPr/>
          <p:nvPr/>
        </p:nvSpPr>
        <p:spPr bwMode="auto">
          <a:xfrm>
            <a:off x="15833950" y="5087579"/>
            <a:ext cx="1340304" cy="1458242"/>
          </a:xfrm>
          <a:prstGeom prst="rect">
            <a:avLst/>
          </a:prstGeom>
          <a:solidFill>
            <a:srgbClr val="E5F6FF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lang="en-US" sz="3200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Code Engine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4" name="Content Placeholder 8">
            <a:extLst>
              <a:ext uri="{FF2B5EF4-FFF2-40B4-BE49-F238E27FC236}">
                <a16:creationId xmlns:a16="http://schemas.microsoft.com/office/drawing/2014/main" id="{A760AA71-CE6C-6F74-8E93-B75122D3E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71698" y="5087579"/>
            <a:ext cx="836960" cy="83696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EE1E2D9-3014-BD60-713B-DB1996A9F488}"/>
              </a:ext>
            </a:extLst>
          </p:cNvPr>
          <p:cNvSpPr txBox="1"/>
          <p:nvPr/>
        </p:nvSpPr>
        <p:spPr>
          <a:xfrm>
            <a:off x="19962901" y="554940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Reasoning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8BCBEB-1590-D52B-997C-1E198C91E9DF}"/>
              </a:ext>
            </a:extLst>
          </p:cNvPr>
          <p:cNvSpPr txBox="1"/>
          <p:nvPr/>
        </p:nvSpPr>
        <p:spPr>
          <a:xfrm>
            <a:off x="21808452" y="554940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Actioning</a:t>
            </a:r>
          </a:p>
        </p:txBody>
      </p:sp>
    </p:spTree>
    <p:extLst>
      <p:ext uri="{BB962C8B-B14F-4D97-AF65-F5344CB8AC3E}">
        <p14:creationId xmlns:p14="http://schemas.microsoft.com/office/powerpoint/2010/main" val="4508088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099B3B-0F90-CCF8-24F3-7AD6D25B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31" y="926309"/>
            <a:ext cx="21178143" cy="1636137"/>
          </a:xfrm>
        </p:spPr>
        <p:txBody>
          <a:bodyPr/>
          <a:lstStyle/>
          <a:p>
            <a:r>
              <a:rPr lang="en-IN" sz="6000" dirty="0"/>
              <a:t>Phase 1: Requirements Gathering and Planning</a:t>
            </a:r>
            <a:br>
              <a:rPr lang="en-IN" sz="6000" dirty="0">
                <a:effectLst/>
              </a:rPr>
            </a:br>
            <a:br>
              <a:rPr lang="en-IN" sz="6000" dirty="0"/>
            </a:br>
            <a:br>
              <a:rPr lang="en-IN" sz="6000" dirty="0"/>
            </a:br>
            <a:br>
              <a:rPr lang="en-IN" sz="6000" dirty="0"/>
            </a:b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019D6-ADC0-9325-B08F-BBB65D28367E}"/>
              </a:ext>
            </a:extLst>
          </p:cNvPr>
          <p:cNvSpPr txBox="1"/>
          <p:nvPr/>
        </p:nvSpPr>
        <p:spPr>
          <a:xfrm>
            <a:off x="2252144" y="2562446"/>
            <a:ext cx="19587130" cy="9016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n-IN" sz="2800" dirty="0">
                <a:effectLst/>
              </a:rPr>
              <a:t>This methodology outlines the steps for developing and deploying an AskHR agent leveraging IBM </a:t>
            </a:r>
            <a:r>
              <a:rPr lang="en-IN" sz="2800" dirty="0" err="1">
                <a:effectLst/>
              </a:rPr>
              <a:t>watsonx</a:t>
            </a:r>
            <a:r>
              <a:rPr lang="en-IN" sz="2800" dirty="0">
                <a:effectLst/>
              </a:rPr>
              <a:t> Orchestrate and </a:t>
            </a:r>
            <a:r>
              <a:rPr lang="en-IN" sz="2800" dirty="0" err="1">
                <a:effectLst/>
              </a:rPr>
              <a:t>watsonx.ai</a:t>
            </a:r>
            <a:r>
              <a:rPr lang="en-IN" sz="2800" dirty="0">
                <a:effectLst/>
              </a:rPr>
              <a:t>, as depicted in the provided architecture diagram. This agent will empower employees to interact with HR systems and access information efficiently through conversational AI.</a:t>
            </a:r>
          </a:p>
          <a:p>
            <a:pPr rtl="0"/>
            <a:endParaRPr lang="en-IN" sz="2800" dirty="0"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Identify Use Cases: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Conduct workshops with HR stakeholders and employees to identify common HR inquiries and tasks suitable for automation.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Prioritize use cases based on impact, frequency, and feasibility.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Examples: Time off balance, time off requests, personal information updates, policy inquiries, etc.</a:t>
            </a:r>
          </a:p>
          <a:p>
            <a:pPr marL="742950" lvl="1" indent="-285750" rtl="0">
              <a:buFont typeface="+mj-lt"/>
              <a:buAutoNum type="arabicPeriod"/>
            </a:pPr>
            <a:endParaRPr lang="en-IN" sz="2800" dirty="0"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Define Scope and Objectives: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Clearly define the scope of the AskHR agent, including supported functionalities and integrations.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Establish measurable objectives, such as reduced HR ticket volume, improved employee satisfaction, and faster response times.</a:t>
            </a:r>
          </a:p>
          <a:p>
            <a:pPr marL="742950" lvl="1" indent="-285750" rtl="0">
              <a:buFont typeface="+mj-lt"/>
              <a:buAutoNum type="arabicPeriod"/>
            </a:pPr>
            <a:endParaRPr lang="en-IN" sz="2800" dirty="0"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Technical Feasibility Assessment: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Evaluate the existing HR systems and data sources for compatibility with IBM </a:t>
            </a:r>
            <a:r>
              <a:rPr lang="en-IN" sz="2800" dirty="0" err="1">
                <a:effectLst/>
              </a:rPr>
              <a:t>Watsonx</a:t>
            </a:r>
            <a:r>
              <a:rPr lang="en-IN" sz="2800" dirty="0">
                <a:effectLst/>
              </a:rPr>
              <a:t> Orchestrate.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Assess the availability of APIs and data access mechanisms.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Determine the need for custom integrations or data transformations.</a:t>
            </a:r>
          </a:p>
          <a:p>
            <a:pPr marL="742950" lvl="1" indent="-285750" rtl="0">
              <a:buFont typeface="+mj-lt"/>
              <a:buAutoNum type="arabicPeriod"/>
            </a:pPr>
            <a:endParaRPr lang="en-IN" sz="2800" dirty="0"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Security and Compliance Considerations: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Identify relevant security and compliance requirements (e.g., GDPR, HIPAA).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Define data access controls and authentication mechanisms.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Implement data encryption and anonymization techniques as needed.</a:t>
            </a:r>
          </a:p>
        </p:txBody>
      </p:sp>
    </p:spTree>
    <p:extLst>
      <p:ext uri="{BB962C8B-B14F-4D97-AF65-F5344CB8AC3E}">
        <p14:creationId xmlns:p14="http://schemas.microsoft.com/office/powerpoint/2010/main" val="300345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6832E-052F-9224-673A-862D1A765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3AF90C-C04A-3264-F8EF-2FE4C1706D8F}"/>
              </a:ext>
            </a:extLst>
          </p:cNvPr>
          <p:cNvSpPr txBox="1"/>
          <p:nvPr/>
        </p:nvSpPr>
        <p:spPr>
          <a:xfrm>
            <a:off x="2183315" y="1917621"/>
            <a:ext cx="19587130" cy="1102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Environment Setup: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Provision IBM </a:t>
            </a:r>
            <a:r>
              <a:rPr lang="en-IN" sz="2800" dirty="0" err="1">
                <a:effectLst/>
              </a:rPr>
              <a:t>Watsonx</a:t>
            </a:r>
            <a:r>
              <a:rPr lang="en-IN" sz="2800" dirty="0">
                <a:effectLst/>
              </a:rPr>
              <a:t> Orchestrate and IBM </a:t>
            </a:r>
            <a:r>
              <a:rPr lang="en-IN" sz="2800" dirty="0" err="1">
                <a:effectLst/>
              </a:rPr>
              <a:t>Watsonx</a:t>
            </a:r>
            <a:r>
              <a:rPr lang="en-IN" sz="2800" dirty="0">
                <a:effectLst/>
              </a:rPr>
              <a:t> AI instances.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Configure Code Engine for deploying custom code and integrations.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Set up necessary integrations with HR systems and data sources.</a:t>
            </a:r>
          </a:p>
          <a:p>
            <a:pPr marL="742950" lvl="1" indent="-285750" rtl="0">
              <a:buFont typeface="+mj-lt"/>
              <a:buAutoNum type="arabicPeriod"/>
            </a:pPr>
            <a:endParaRPr lang="en-IN" sz="2800" dirty="0"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Skill Studio Development: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Utilize Skill Studio in </a:t>
            </a:r>
            <a:r>
              <a:rPr lang="en-IN" sz="2800" dirty="0" err="1">
                <a:effectLst/>
              </a:rPr>
              <a:t>Watsonx</a:t>
            </a:r>
            <a:r>
              <a:rPr lang="en-IN" sz="2800" dirty="0">
                <a:effectLst/>
              </a:rPr>
              <a:t> Orchestrate to create individual skills for each identified use case.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Define the skill's trigger phrases, input parameters, and output responses.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Leverage </a:t>
            </a:r>
            <a:r>
              <a:rPr lang="en-IN" sz="2800" dirty="0" err="1">
                <a:effectLst/>
              </a:rPr>
              <a:t>OpenAPI</a:t>
            </a:r>
            <a:r>
              <a:rPr lang="en-IN" sz="2800" dirty="0">
                <a:effectLst/>
              </a:rPr>
              <a:t> specifications to integrate with HR systems and retrieve/update data.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Develop custom code in Code Engine for complex logic or data transformations.</a:t>
            </a:r>
          </a:p>
          <a:p>
            <a:pPr marL="742950" lvl="1" indent="-285750" rtl="0">
              <a:buFont typeface="+mj-lt"/>
              <a:buAutoNum type="arabicPeriod"/>
            </a:pPr>
            <a:endParaRPr lang="en-IN" sz="2800" dirty="0"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AI Agent Configuration: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Configure the HR Agent in </a:t>
            </a:r>
            <a:r>
              <a:rPr lang="en-IN" sz="2800" dirty="0" err="1">
                <a:effectLst/>
              </a:rPr>
              <a:t>Watsonx</a:t>
            </a:r>
            <a:r>
              <a:rPr lang="en-IN" sz="2800" dirty="0">
                <a:effectLst/>
              </a:rPr>
              <a:t> Orchestrate to orchestrate the execution of individual skills.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Define the agent's conversation flow and decision-making logic.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Implement natural language understanding (NLU) models to accurately interpret employee requests.</a:t>
            </a:r>
          </a:p>
          <a:p>
            <a:pPr marL="742950" lvl="1" indent="-285750" rtl="0">
              <a:buFont typeface="+mj-lt"/>
              <a:buAutoNum type="arabicPeriod"/>
            </a:pPr>
            <a:endParaRPr lang="en-IN" sz="2800" dirty="0"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Agent Lab Development: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Utilize Agent Lab in </a:t>
            </a:r>
            <a:r>
              <a:rPr lang="en-IN" sz="2800" dirty="0" err="1">
                <a:effectLst/>
              </a:rPr>
              <a:t>Watsonx</a:t>
            </a:r>
            <a:r>
              <a:rPr lang="en-IN" sz="2800" dirty="0">
                <a:effectLst/>
              </a:rPr>
              <a:t> AI to develop and train the conversational AI model.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Define intents and entities based on the identified use cases.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Train the model with sample conversations to improve accuracy and fluency.</a:t>
            </a:r>
          </a:p>
          <a:p>
            <a:pPr marL="742950" lvl="1" indent="-285750" rtl="0">
              <a:buFont typeface="+mj-lt"/>
              <a:buAutoNum type="arabicPeriod"/>
            </a:pPr>
            <a:endParaRPr lang="en-IN" sz="2800" dirty="0"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Web Search and Crawler Tool Integration: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Integrate the Web search and crawler tool in Agent Lab to enable access to external information sources, such as company websites or knowledge bases.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Configure the tool to extract relevant information and present it to the employee in a conversational format. </a:t>
            </a:r>
            <a:r>
              <a:rPr lang="en-IN" sz="2800" dirty="0" err="1">
                <a:effectLst/>
              </a:rPr>
              <a:t>ic</a:t>
            </a:r>
            <a:r>
              <a:rPr lang="en-IN" sz="2800" dirty="0">
                <a:effectLst/>
              </a:rPr>
              <a:t> initiatives.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14352-18D3-75B7-6676-76856125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09" y="769058"/>
            <a:ext cx="16292202" cy="1348499"/>
          </a:xfrm>
        </p:spPr>
        <p:txBody>
          <a:bodyPr/>
          <a:lstStyle/>
          <a:p>
            <a:r>
              <a:rPr lang="en-IN" sz="6000" dirty="0"/>
              <a:t>Phase 2: Development and Configuration</a:t>
            </a:r>
            <a:br>
              <a:rPr lang="en-IN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576442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C301B-69BB-BF02-7DA5-339BAAFE4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403CF9-3944-78A4-D8E1-F3CD95C6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31" y="926309"/>
            <a:ext cx="21178143" cy="1636137"/>
          </a:xfrm>
        </p:spPr>
        <p:txBody>
          <a:bodyPr/>
          <a:lstStyle/>
          <a:p>
            <a:r>
              <a:rPr lang="en-IN" sz="6000" dirty="0"/>
              <a:t>Phase 3: Testing and Validation</a:t>
            </a:r>
            <a:br>
              <a:rPr lang="en-IN" sz="6000" dirty="0"/>
            </a:br>
            <a:br>
              <a:rPr lang="en-IN" sz="6000" dirty="0"/>
            </a:br>
            <a:br>
              <a:rPr lang="en-IN" sz="6000" dirty="0"/>
            </a:b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6C44D-8D4F-B835-9B18-7F585C599058}"/>
              </a:ext>
            </a:extLst>
          </p:cNvPr>
          <p:cNvSpPr txBox="1"/>
          <p:nvPr/>
        </p:nvSpPr>
        <p:spPr>
          <a:xfrm>
            <a:off x="2252144" y="2162886"/>
            <a:ext cx="19587130" cy="9016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rtl="0"/>
            <a:endParaRPr lang="en-IN" sz="2800" dirty="0"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Unit Testing: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Test individual skills and integrations to ensure they function correctly.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Verify data accuracy and consistency.</a:t>
            </a: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Integration Testing: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Test the interaction between the HR Agent and other components, such as Skill Studio, Agent Lab, and HR systems.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Validate the end-to-end flow of each use case.</a:t>
            </a: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User Acceptance Testing (UAT):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Conduct UAT with a representative group of employees to gather feedback on the agent's usability and effectiveness.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Identify and address any issues or bugs.</a:t>
            </a: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Performance Testing: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Evaluate the agent's performance under different load conditions.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Identify and address any performance bottlenecks.</a:t>
            </a:r>
          </a:p>
        </p:txBody>
      </p:sp>
    </p:spTree>
    <p:extLst>
      <p:ext uri="{BB962C8B-B14F-4D97-AF65-F5344CB8AC3E}">
        <p14:creationId xmlns:p14="http://schemas.microsoft.com/office/powerpoint/2010/main" val="25239130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F48E9-25AD-8B1A-6B58-4A4102592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230F9-6FD7-5EB9-5EA3-5CFD39C7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31" y="926309"/>
            <a:ext cx="21178143" cy="1636137"/>
          </a:xfrm>
        </p:spPr>
        <p:txBody>
          <a:bodyPr/>
          <a:lstStyle/>
          <a:p>
            <a:r>
              <a:rPr lang="en-IN" sz="6000" dirty="0"/>
              <a:t>Phase 4: Deployment and Monitoring</a:t>
            </a:r>
            <a:br>
              <a:rPr lang="en-IN" sz="6000" dirty="0"/>
            </a:br>
            <a:br>
              <a:rPr lang="en-IN" sz="6000" dirty="0"/>
            </a:br>
            <a:br>
              <a:rPr lang="en-IN" sz="6000" dirty="0"/>
            </a:b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4F24C-B322-39AB-2125-C7AE5C711093}"/>
              </a:ext>
            </a:extLst>
          </p:cNvPr>
          <p:cNvSpPr txBox="1"/>
          <p:nvPr/>
        </p:nvSpPr>
        <p:spPr>
          <a:xfrm>
            <a:off x="2083472" y="2061038"/>
            <a:ext cx="21642572" cy="10018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rtl="0"/>
            <a:endParaRPr lang="en-IN" sz="1800" dirty="0"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Deployment: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Deploy the AskHR agent to a production environment.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Ensure proper security and access controls are in place.</a:t>
            </a:r>
          </a:p>
          <a:p>
            <a:pPr marL="742950" lvl="1" indent="-285750" rtl="0">
              <a:buFont typeface="+mj-lt"/>
              <a:buAutoNum type="arabicPeriod"/>
            </a:pPr>
            <a:endParaRPr lang="en-IN" sz="2800" dirty="0"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Monitoring and Maintenance: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Continuously monitor the agent's performance and usage.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Track key metrics, such as conversation success rate, response time, and user satisfaction.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 err="1">
                <a:effectLst/>
              </a:rPr>
              <a:t>Analyze</a:t>
            </a:r>
            <a:r>
              <a:rPr lang="en-IN" sz="2800" dirty="0">
                <a:effectLst/>
              </a:rPr>
              <a:t> user feedback and identify areas for improvement.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Regularly update the agent with new skills and functionalities.</a:t>
            </a:r>
          </a:p>
          <a:p>
            <a:pPr marL="742950" lvl="1" indent="-285750" rtl="0">
              <a:buFont typeface="+mj-lt"/>
              <a:buAutoNum type="arabicPeriod"/>
            </a:pPr>
            <a:endParaRPr lang="en-IN" sz="2800" dirty="0">
              <a:effectLst/>
            </a:endParaRPr>
          </a:p>
          <a:p>
            <a:pPr rtl="0">
              <a:buFont typeface="+mj-lt"/>
              <a:buAutoNum type="arabicPeriod"/>
            </a:pPr>
            <a:r>
              <a:rPr lang="en-IN" sz="2800" b="1" dirty="0">
                <a:effectLst/>
              </a:rPr>
              <a:t>Continuous Improvement:</a:t>
            </a:r>
            <a:endParaRPr lang="en-IN" sz="2800" dirty="0">
              <a:effectLst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Implement a feedback loop to continuously gather employee feedback and identify new use cases.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Regularly update the AI model and skills to improve accuracy and fluency.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800" dirty="0">
                <a:effectLst/>
              </a:rPr>
              <a:t>Stay up-to-date with the latest advancements in conversational AI and incorporate them into the AskHR agent.</a:t>
            </a:r>
          </a:p>
          <a:p>
            <a:pPr marL="742950" lvl="1" indent="-285750" rtl="0">
              <a:buFont typeface="+mj-lt"/>
              <a:buAutoNum type="arabicPeriod"/>
            </a:pPr>
            <a:endParaRPr lang="en-IN" sz="2800" dirty="0">
              <a:effectLst/>
            </a:endParaRPr>
          </a:p>
          <a:p>
            <a:pPr rtl="0"/>
            <a:r>
              <a:rPr lang="en-IN" sz="3200" b="1" dirty="0">
                <a:effectLst/>
              </a:rPr>
              <a:t>Key Considerations:</a:t>
            </a:r>
            <a:endParaRPr lang="en-IN" sz="3200" dirty="0">
              <a:effectLst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800" b="1" dirty="0">
                <a:effectLst/>
              </a:rPr>
              <a:t>User Experience:</a:t>
            </a:r>
            <a:r>
              <a:rPr lang="en-IN" sz="2800" dirty="0">
                <a:effectLst/>
              </a:rPr>
              <a:t> Design the agent with a focus on providing a seamless and intuitive user experience.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800" b="1" dirty="0">
                <a:effectLst/>
              </a:rPr>
              <a:t>Personalization:</a:t>
            </a:r>
            <a:r>
              <a:rPr lang="en-IN" sz="2800" dirty="0">
                <a:effectLst/>
              </a:rPr>
              <a:t> Personalize the agent's responses based on the employee's role, location, and other relevant factors.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800" b="1" dirty="0">
                <a:effectLst/>
              </a:rPr>
              <a:t>Scalability:</a:t>
            </a:r>
            <a:r>
              <a:rPr lang="en-IN" sz="2800" dirty="0">
                <a:effectLst/>
              </a:rPr>
              <a:t> Design the architecture to be scalable to accommodate future growth and increasing demand.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800" b="1" dirty="0">
                <a:effectLst/>
              </a:rPr>
              <a:t>Security:</a:t>
            </a:r>
            <a:r>
              <a:rPr lang="en-IN" sz="2800" dirty="0">
                <a:effectLst/>
              </a:rPr>
              <a:t> Implement robust security measures to protect sensitive employee data.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800" b="1" dirty="0">
                <a:effectLst/>
              </a:rPr>
              <a:t>Accessibility:</a:t>
            </a:r>
            <a:r>
              <a:rPr lang="en-IN" sz="2800" dirty="0">
                <a:effectLst/>
              </a:rPr>
              <a:t> Ensure the agent is accessible to all employees, including those with disabilities.</a:t>
            </a:r>
          </a:p>
          <a:p>
            <a:pPr rtl="0"/>
            <a:r>
              <a:rPr lang="en-IN" sz="2800" dirty="0">
                <a:effectLst/>
              </a:rPr>
              <a:t>By following this methodology, organizations can successfully implement an AskHR agent with IBM </a:t>
            </a:r>
            <a:r>
              <a:rPr lang="en-IN" sz="2800" dirty="0" err="1">
                <a:effectLst/>
              </a:rPr>
              <a:t>Watsonx</a:t>
            </a:r>
            <a:r>
              <a:rPr lang="en-IN" sz="2800" dirty="0">
                <a:effectLst/>
              </a:rPr>
              <a:t> Orchestrate, empowering employees with self-service HR capabilities and improving overall HR efficiency. This approach fosters a more engaging and productive employee experience, allowing HR teams to focus on strategic initiatives.</a:t>
            </a:r>
          </a:p>
        </p:txBody>
      </p:sp>
    </p:spTree>
    <p:extLst>
      <p:ext uri="{BB962C8B-B14F-4D97-AF65-F5344CB8AC3E}">
        <p14:creationId xmlns:p14="http://schemas.microsoft.com/office/powerpoint/2010/main" val="23913071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6_Plex.pptx" id="{4D19DA92-00A6-0746-848F-5F0D50DAAF78}" vid="{D0F7EE54-E811-3041-81E9-53CA5B7DC001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Override1.xml><?xml version="1.0" encoding="utf-8"?>
<a:themeOverride xmlns:a="http://schemas.openxmlformats.org/drawingml/2006/main">
  <a:clrScheme name="Custom 1">
    <a:dk1>
      <a:srgbClr val="FFFFFF"/>
    </a:dk1>
    <a:lt1>
      <a:srgbClr val="000000"/>
    </a:lt1>
    <a:dk2>
      <a:srgbClr val="FFFFFF"/>
    </a:dk2>
    <a:lt2>
      <a:srgbClr val="000000"/>
    </a:lt2>
    <a:accent1>
      <a:srgbClr val="0F62FE"/>
    </a:accent1>
    <a:accent2>
      <a:srgbClr val="A56EFF"/>
    </a:accent2>
    <a:accent3>
      <a:srgbClr val="003A6D"/>
    </a:accent3>
    <a:accent4>
      <a:srgbClr val="009D9A"/>
    </a:accent4>
    <a:accent5>
      <a:srgbClr val="9F1853"/>
    </a:accent5>
    <a:accent6>
      <a:srgbClr val="FA4D56"/>
    </a:accent6>
    <a:hlink>
      <a:srgbClr val="0F62FE"/>
    </a:hlink>
    <a:folHlink>
      <a:srgbClr val="6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11878</TotalTime>
  <Words>931</Words>
  <Application>Microsoft Macintosh PowerPoint</Application>
  <PresentationFormat>Custom</PresentationFormat>
  <Paragraphs>122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IBM Plex Sans</vt:lpstr>
      <vt:lpstr>IBM Plex Sans ExtLt</vt:lpstr>
      <vt:lpstr>IBM Plex Sans Light</vt:lpstr>
      <vt:lpstr>IBM presentation template</vt:lpstr>
      <vt:lpstr>AskHR using watsonx</vt:lpstr>
      <vt:lpstr>AskHR agent with watsonx.Orchestrate</vt:lpstr>
      <vt:lpstr>Phase 1: Requirements Gathering and Planning    </vt:lpstr>
      <vt:lpstr>Phase 2: Development and Configuration </vt:lpstr>
      <vt:lpstr>Phase 3: Testing and Validation   </vt:lpstr>
      <vt:lpstr>Phase 4: Deployment and Monitoring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Aravind Krishnan B</dc:creator>
  <cp:keywords/>
  <dc:description/>
  <cp:lastModifiedBy>Aravind Krishnan B</cp:lastModifiedBy>
  <cp:revision>19</cp:revision>
  <cp:lastPrinted>2024-07-23T09:37:26Z</cp:lastPrinted>
  <dcterms:created xsi:type="dcterms:W3CDTF">2024-06-03T07:26:16Z</dcterms:created>
  <dcterms:modified xsi:type="dcterms:W3CDTF">2025-03-07T05:48:15Z</dcterms:modified>
  <cp:category/>
</cp:coreProperties>
</file>