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7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485747-5BC5-2547-9CE2-183C93E9B6AA}" v="2" dt="2025-03-06T04:58:22.7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58"/>
  </p:normalViewPr>
  <p:slideViewPr>
    <p:cSldViewPr snapToGrid="0">
      <p:cViewPr varScale="1">
        <p:scale>
          <a:sx n="120" d="100"/>
          <a:sy n="120" d="100"/>
        </p:scale>
        <p:origin x="86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avind Krishnan B" userId="d32545a2-e653-45e0-8f3b-734a06237656" providerId="ADAL" clId="{83485747-5BC5-2547-9CE2-183C93E9B6AA}"/>
    <pc:docChg chg="undo custSel modSld">
      <pc:chgData name="Aravind Krishnan B" userId="d32545a2-e653-45e0-8f3b-734a06237656" providerId="ADAL" clId="{83485747-5BC5-2547-9CE2-183C93E9B6AA}" dt="2025-03-06T05:22:55.146" v="315" actId="20577"/>
      <pc:docMkLst>
        <pc:docMk/>
      </pc:docMkLst>
      <pc:sldChg chg="addSp delSp modSp mod">
        <pc:chgData name="Aravind Krishnan B" userId="d32545a2-e653-45e0-8f3b-734a06237656" providerId="ADAL" clId="{83485747-5BC5-2547-9CE2-183C93E9B6AA}" dt="2025-03-06T05:22:55.146" v="315" actId="20577"/>
        <pc:sldMkLst>
          <pc:docMk/>
          <pc:sldMk cId="1548864393" sldId="277"/>
        </pc:sldMkLst>
        <pc:spChg chg="mod">
          <ac:chgData name="Aravind Krishnan B" userId="d32545a2-e653-45e0-8f3b-734a06237656" providerId="ADAL" clId="{83485747-5BC5-2547-9CE2-183C93E9B6AA}" dt="2025-03-06T04:55:33.571" v="11" actId="1076"/>
          <ac:spMkLst>
            <pc:docMk/>
            <pc:sldMk cId="1548864393" sldId="277"/>
            <ac:spMk id="4" creationId="{697D7A1A-A7F6-E50C-C28F-119B5A8FAF1D}"/>
          </ac:spMkLst>
        </pc:spChg>
        <pc:spChg chg="del">
          <ac:chgData name="Aravind Krishnan B" userId="d32545a2-e653-45e0-8f3b-734a06237656" providerId="ADAL" clId="{83485747-5BC5-2547-9CE2-183C93E9B6AA}" dt="2025-03-06T04:57:06.764" v="12" actId="478"/>
          <ac:spMkLst>
            <pc:docMk/>
            <pc:sldMk cId="1548864393" sldId="277"/>
            <ac:spMk id="12" creationId="{34A43B8B-981A-6150-4B03-160AB1EEFA62}"/>
          </ac:spMkLst>
        </pc:spChg>
        <pc:spChg chg="mod">
          <ac:chgData name="Aravind Krishnan B" userId="d32545a2-e653-45e0-8f3b-734a06237656" providerId="ADAL" clId="{83485747-5BC5-2547-9CE2-183C93E9B6AA}" dt="2025-03-06T05:22:51.575" v="314" actId="20577"/>
          <ac:spMkLst>
            <pc:docMk/>
            <pc:sldMk cId="1548864393" sldId="277"/>
            <ac:spMk id="4448" creationId="{00000000-0000-0000-0000-000000000000}"/>
          </ac:spMkLst>
        </pc:spChg>
        <pc:spChg chg="mod">
          <ac:chgData name="Aravind Krishnan B" userId="d32545a2-e653-45e0-8f3b-734a06237656" providerId="ADAL" clId="{83485747-5BC5-2547-9CE2-183C93E9B6AA}" dt="2025-03-06T05:22:55.146" v="315" actId="20577"/>
          <ac:spMkLst>
            <pc:docMk/>
            <pc:sldMk cId="1548864393" sldId="277"/>
            <ac:spMk id="4450" creationId="{00000000-0000-0000-0000-000000000000}"/>
          </ac:spMkLst>
        </pc:spChg>
        <pc:picChg chg="add del mod">
          <ac:chgData name="Aravind Krishnan B" userId="d32545a2-e653-45e0-8f3b-734a06237656" providerId="ADAL" clId="{83485747-5BC5-2547-9CE2-183C93E9B6AA}" dt="2025-03-06T04:58:22.083" v="19" actId="478"/>
          <ac:picMkLst>
            <pc:docMk/>
            <pc:sldMk cId="1548864393" sldId="277"/>
            <ac:picMk id="5" creationId="{92F01394-DD2B-59A2-F96A-FD90411D6A26}"/>
          </ac:picMkLst>
        </pc:picChg>
        <pc:picChg chg="add mod">
          <ac:chgData name="Aravind Krishnan B" userId="d32545a2-e653-45e0-8f3b-734a06237656" providerId="ADAL" clId="{83485747-5BC5-2547-9CE2-183C93E9B6AA}" dt="2025-03-06T05:20:20.895" v="101" actId="14100"/>
          <ac:picMkLst>
            <pc:docMk/>
            <pc:sldMk cId="1548864393" sldId="277"/>
            <ac:picMk id="6" creationId="{301F484B-8E39-F8F8-BEF1-5048D4DA726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CD1EBA-5AB9-6C4E-AEAB-ED0A8CE41219}" type="datetimeFigureOut">
              <a:rPr lang="en-US" smtClean="0"/>
              <a:t>3/7/25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456EA-D99C-FD44-8537-5C42178C8341}" type="slidenum">
              <a:rPr lang="en-US" smtClean="0"/>
              <a:t>‹#›</a:t>
            </a:fld>
            <a:endParaRPr lang="en-US"/>
          </a:p>
        </p:txBody>
      </p:sp>
    </p:spTree>
    <p:extLst>
      <p:ext uri="{BB962C8B-B14F-4D97-AF65-F5344CB8AC3E}">
        <p14:creationId xmlns:p14="http://schemas.microsoft.com/office/powerpoint/2010/main" val="2411547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63274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8BE5-B2E1-CAA3-C57D-532585B7FD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D26E4E-70BA-41F0-F020-518A69BA39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253415-FB86-5B5C-EDA9-7B251F0E0813}"/>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DCE8B287-CF79-A3E1-F0BA-281D23B03A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3FAD48-B797-DC7E-FE15-265A5D47BB8A}"/>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141349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7A8EF-32A4-5322-5623-B79CE5EBBE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AF2698-A3AD-F38F-3920-77A79D22C0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1E624-1B88-38EF-7F5F-DB10C994187D}"/>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6CD53752-FF91-FD83-2C15-CA860E34F2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B9841-3BE3-CF79-CDF4-B66AA44BF618}"/>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084090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908C90-8521-D3FE-5F6C-C15423BFFD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51F462-FFDD-E330-B867-E5259B2645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22880-B36C-026A-6E1E-35176AFBBDA1}"/>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D53451B1-AAFB-9C33-2D90-95A34D543F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59003-CD12-F17B-14C0-2C770B08DB2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207729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1_insight, text, boxes">
    <p:spTree>
      <p:nvGrpSpPr>
        <p:cNvPr id="1" name=""/>
        <p:cNvGrpSpPr/>
        <p:nvPr/>
      </p:nvGrpSpPr>
      <p:grpSpPr>
        <a:xfrm>
          <a:off x="0" y="0"/>
          <a:ext cx="0" cy="0"/>
          <a:chOff x="0" y="0"/>
          <a:chExt cx="0" cy="0"/>
        </a:xfrm>
      </p:grpSpPr>
      <p:grpSp>
        <p:nvGrpSpPr>
          <p:cNvPr id="2509" name="Group 2"/>
          <p:cNvGrpSpPr/>
          <p:nvPr/>
        </p:nvGrpSpPr>
        <p:grpSpPr>
          <a:xfrm>
            <a:off x="-146309" y="-146476"/>
            <a:ext cx="12485632" cy="7152645"/>
            <a:chOff x="-1" y="-1"/>
            <a:chExt cx="9364223" cy="5364483"/>
          </a:xfrm>
        </p:grpSpPr>
        <p:grpSp>
          <p:nvGrpSpPr>
            <p:cNvPr id="2476" name="Group 59"/>
            <p:cNvGrpSpPr/>
            <p:nvPr/>
          </p:nvGrpSpPr>
          <p:grpSpPr>
            <a:xfrm>
              <a:off x="338963" y="-2"/>
              <a:ext cx="8686736" cy="91444"/>
              <a:chOff x="-1" y="0"/>
              <a:chExt cx="8686734" cy="91443"/>
            </a:xfrm>
          </p:grpSpPr>
          <p:sp>
            <p:nvSpPr>
              <p:cNvPr id="2465" name="Straight Connector 92"/>
              <p:cNvSpPr/>
              <p:nvPr/>
            </p:nvSpPr>
            <p:spPr>
              <a:xfrm flipV="1">
                <a:off x="-2" y="0"/>
                <a:ext cx="3"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6" name="Straight Connector 93"/>
              <p:cNvSpPr/>
              <p:nvPr/>
            </p:nvSpPr>
            <p:spPr>
              <a:xfrm flipV="1">
                <a:off x="18287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7" name="Straight Connector 94"/>
              <p:cNvSpPr/>
              <p:nvPr/>
            </p:nvSpPr>
            <p:spPr>
              <a:xfrm flipV="1">
                <a:off x="20573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8" name="Straight Connector 95"/>
              <p:cNvSpPr/>
              <p:nvPr/>
            </p:nvSpPr>
            <p:spPr>
              <a:xfrm flipV="1">
                <a:off x="22859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69" name="Straight Connector 96"/>
              <p:cNvSpPr/>
              <p:nvPr/>
            </p:nvSpPr>
            <p:spPr>
              <a:xfrm flipV="1">
                <a:off x="41147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0" name="Straight Connector 97"/>
              <p:cNvSpPr/>
              <p:nvPr/>
            </p:nvSpPr>
            <p:spPr>
              <a:xfrm flipV="1">
                <a:off x="43433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1" name="Straight Connector 98"/>
              <p:cNvSpPr/>
              <p:nvPr/>
            </p:nvSpPr>
            <p:spPr>
              <a:xfrm flipV="1">
                <a:off x="45719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2" name="Straight Connector 99"/>
              <p:cNvSpPr/>
              <p:nvPr/>
            </p:nvSpPr>
            <p:spPr>
              <a:xfrm flipV="1">
                <a:off x="64007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3" name="Straight Connector 100"/>
              <p:cNvSpPr/>
              <p:nvPr/>
            </p:nvSpPr>
            <p:spPr>
              <a:xfrm flipV="1">
                <a:off x="66293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4" name="Straight Connector 101"/>
              <p:cNvSpPr/>
              <p:nvPr/>
            </p:nvSpPr>
            <p:spPr>
              <a:xfrm flipV="1">
                <a:off x="6857999"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5" name="Straight Connector 102"/>
              <p:cNvSpPr/>
              <p:nvPr/>
            </p:nvSpPr>
            <p:spPr>
              <a:xfrm flipV="1">
                <a:off x="8686731" y="0"/>
                <a:ext cx="2" cy="91444"/>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nvGrpSpPr>
            <p:cNvPr id="2488" name="Group 60"/>
            <p:cNvGrpSpPr/>
            <p:nvPr/>
          </p:nvGrpSpPr>
          <p:grpSpPr>
            <a:xfrm>
              <a:off x="338963" y="5273040"/>
              <a:ext cx="8686736" cy="91443"/>
              <a:chOff x="-1" y="0"/>
              <a:chExt cx="8686734" cy="91442"/>
            </a:xfrm>
          </p:grpSpPr>
          <p:sp>
            <p:nvSpPr>
              <p:cNvPr id="2477" name="Straight Connector 81"/>
              <p:cNvSpPr/>
              <p:nvPr/>
            </p:nvSpPr>
            <p:spPr>
              <a:xfrm flipV="1">
                <a:off x="-2" y="0"/>
                <a:ext cx="3"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8" name="Straight Connector 82"/>
              <p:cNvSpPr/>
              <p:nvPr/>
            </p:nvSpPr>
            <p:spPr>
              <a:xfrm flipV="1">
                <a:off x="18287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79" name="Straight Connector 83"/>
              <p:cNvSpPr/>
              <p:nvPr/>
            </p:nvSpPr>
            <p:spPr>
              <a:xfrm flipV="1">
                <a:off x="20573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0" name="Straight Connector 84"/>
              <p:cNvSpPr/>
              <p:nvPr/>
            </p:nvSpPr>
            <p:spPr>
              <a:xfrm flipV="1">
                <a:off x="22859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1" name="Straight Connector 85"/>
              <p:cNvSpPr/>
              <p:nvPr/>
            </p:nvSpPr>
            <p:spPr>
              <a:xfrm flipV="1">
                <a:off x="41147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2" name="Straight Connector 86"/>
              <p:cNvSpPr/>
              <p:nvPr/>
            </p:nvSpPr>
            <p:spPr>
              <a:xfrm flipV="1">
                <a:off x="43433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3" name="Straight Connector 87"/>
              <p:cNvSpPr/>
              <p:nvPr/>
            </p:nvSpPr>
            <p:spPr>
              <a:xfrm flipV="1">
                <a:off x="45719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4" name="Straight Connector 88"/>
              <p:cNvSpPr/>
              <p:nvPr/>
            </p:nvSpPr>
            <p:spPr>
              <a:xfrm flipV="1">
                <a:off x="64007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5" name="Straight Connector 89"/>
              <p:cNvSpPr/>
              <p:nvPr/>
            </p:nvSpPr>
            <p:spPr>
              <a:xfrm flipV="1">
                <a:off x="66293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6" name="Straight Connector 90"/>
              <p:cNvSpPr/>
              <p:nvPr/>
            </p:nvSpPr>
            <p:spPr>
              <a:xfrm flipV="1">
                <a:off x="6857999"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87" name="Straight Connector 91"/>
              <p:cNvSpPr/>
              <p:nvPr/>
            </p:nvSpPr>
            <p:spPr>
              <a:xfrm flipV="1">
                <a:off x="8686731" y="0"/>
                <a:ext cx="2" cy="91443"/>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nvGrpSpPr>
            <p:cNvPr id="2498" name="Group 61"/>
            <p:cNvGrpSpPr/>
            <p:nvPr/>
          </p:nvGrpSpPr>
          <p:grpSpPr>
            <a:xfrm>
              <a:off x="-2" y="338072"/>
              <a:ext cx="91444" cy="4686686"/>
              <a:chOff x="0" y="0"/>
              <a:chExt cx="91443" cy="4686683"/>
            </a:xfrm>
          </p:grpSpPr>
          <p:sp>
            <p:nvSpPr>
              <p:cNvPr id="2489" name="Straight Connector 72"/>
              <p:cNvSpPr/>
              <p:nvPr/>
            </p:nvSpPr>
            <p:spPr>
              <a:xfrm flipH="1">
                <a:off x="0" y="425576"/>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0" name="Straight Connector 73"/>
              <p:cNvSpPr/>
              <p:nvPr/>
            </p:nvSpPr>
            <p:spPr>
              <a:xfrm flipH="1">
                <a:off x="0" y="1061084"/>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1" name="Straight Connector 74"/>
              <p:cNvSpPr/>
              <p:nvPr/>
            </p:nvSpPr>
            <p:spPr>
              <a:xfrm flipH="1">
                <a:off x="0" y="1701164"/>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2" name="Straight Connector 75"/>
              <p:cNvSpPr/>
              <p:nvPr/>
            </p:nvSpPr>
            <p:spPr>
              <a:xfrm flipH="1">
                <a:off x="0" y="2342770"/>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3" name="Straight Connector 76"/>
              <p:cNvSpPr/>
              <p:nvPr/>
            </p:nvSpPr>
            <p:spPr>
              <a:xfrm flipH="1">
                <a:off x="0" y="2981325"/>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4" name="Straight Connector 77"/>
              <p:cNvSpPr/>
              <p:nvPr/>
            </p:nvSpPr>
            <p:spPr>
              <a:xfrm flipH="1">
                <a:off x="0" y="3621405"/>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5" name="Straight Connector 78"/>
              <p:cNvSpPr/>
              <p:nvPr/>
            </p:nvSpPr>
            <p:spPr>
              <a:xfrm flipH="1">
                <a:off x="0" y="4269232"/>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6" name="Straight Connector 79"/>
              <p:cNvSpPr/>
              <p:nvPr/>
            </p:nvSpPr>
            <p:spPr>
              <a:xfrm flipH="1" flipV="1">
                <a:off x="0" y="-1"/>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497" name="Straight Connector 80"/>
              <p:cNvSpPr/>
              <p:nvPr/>
            </p:nvSpPr>
            <p:spPr>
              <a:xfrm flipH="1">
                <a:off x="0" y="4686682"/>
                <a:ext cx="91444"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nvGrpSpPr>
            <p:cNvPr id="2508" name="Group 62"/>
            <p:cNvGrpSpPr/>
            <p:nvPr/>
          </p:nvGrpSpPr>
          <p:grpSpPr>
            <a:xfrm>
              <a:off x="9272780" y="338072"/>
              <a:ext cx="91443" cy="4685670"/>
              <a:chOff x="0" y="0"/>
              <a:chExt cx="91442" cy="4685668"/>
            </a:xfrm>
          </p:grpSpPr>
          <p:sp>
            <p:nvSpPr>
              <p:cNvPr id="2499" name="Straight Connector 63"/>
              <p:cNvSpPr/>
              <p:nvPr/>
            </p:nvSpPr>
            <p:spPr>
              <a:xfrm flipH="1">
                <a:off x="0" y="425577"/>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0" name="Straight Connector 64"/>
              <p:cNvSpPr/>
              <p:nvPr/>
            </p:nvSpPr>
            <p:spPr>
              <a:xfrm flipH="1">
                <a:off x="0" y="1061085"/>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1" name="Straight Connector 65"/>
              <p:cNvSpPr/>
              <p:nvPr/>
            </p:nvSpPr>
            <p:spPr>
              <a:xfrm flipH="1">
                <a:off x="0" y="1701165"/>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2" name="Straight Connector 66"/>
              <p:cNvSpPr/>
              <p:nvPr/>
            </p:nvSpPr>
            <p:spPr>
              <a:xfrm flipH="1">
                <a:off x="0" y="2341246"/>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3" name="Straight Connector 67"/>
              <p:cNvSpPr/>
              <p:nvPr/>
            </p:nvSpPr>
            <p:spPr>
              <a:xfrm flipH="1">
                <a:off x="0" y="2981326"/>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4" name="Straight Connector 68"/>
              <p:cNvSpPr/>
              <p:nvPr/>
            </p:nvSpPr>
            <p:spPr>
              <a:xfrm flipH="1">
                <a:off x="0" y="3621406"/>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5" name="Straight Connector 69"/>
              <p:cNvSpPr/>
              <p:nvPr/>
            </p:nvSpPr>
            <p:spPr>
              <a:xfrm flipH="1">
                <a:off x="0" y="4269233"/>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6" name="Straight Connector 70"/>
              <p:cNvSpPr/>
              <p:nvPr/>
            </p:nvSpPr>
            <p:spPr>
              <a:xfrm flipH="1" flipV="1">
                <a:off x="0" y="-1"/>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sp>
            <p:nvSpPr>
              <p:cNvPr id="2507" name="Straight Connector 71"/>
              <p:cNvSpPr/>
              <p:nvPr/>
            </p:nvSpPr>
            <p:spPr>
              <a:xfrm flipH="1">
                <a:off x="0" y="4685667"/>
                <a:ext cx="91443" cy="2"/>
              </a:xfrm>
              <a:prstGeom prst="line">
                <a:avLst/>
              </a:prstGeom>
              <a:noFill/>
              <a:ln w="3175" cap="flat">
                <a:solidFill>
                  <a:srgbClr val="6F6F6F"/>
                </a:solidFill>
                <a:prstDash val="solid"/>
                <a:round/>
              </a:ln>
              <a:effectLst/>
            </p:spPr>
            <p:txBody>
              <a:bodyPr wrap="square" lIns="45718" tIns="45718" rIns="45718" bIns="45718" numCol="1" anchor="t">
                <a:noAutofit/>
              </a:bodyPr>
              <a:lstStyle/>
              <a:p>
                <a:endParaRPr sz="2400"/>
              </a:p>
            </p:txBody>
          </p:sp>
        </p:grpSp>
      </p:grpSp>
      <p:sp>
        <p:nvSpPr>
          <p:cNvPr id="2510" name="Titeltext"/>
          <p:cNvSpPr txBox="1">
            <a:spLocks noGrp="1"/>
          </p:cNvSpPr>
          <p:nvPr>
            <p:ph type="title"/>
          </p:nvPr>
        </p:nvSpPr>
        <p:spPr>
          <a:xfrm>
            <a:off x="280415" y="268225"/>
            <a:ext cx="5522979" cy="1072897"/>
          </a:xfrm>
          <a:prstGeom prst="rect">
            <a:avLst/>
          </a:prstGeom>
        </p:spPr>
        <p:txBody>
          <a:bodyPr/>
          <a:lstStyle>
            <a:lvl1pPr>
              <a:defRPr>
                <a:solidFill>
                  <a:srgbClr val="000000"/>
                </a:solidFill>
              </a:defRPr>
            </a:lvl1pPr>
          </a:lstStyle>
          <a:p>
            <a:r>
              <a:t>Titeltext</a:t>
            </a:r>
          </a:p>
        </p:txBody>
      </p:sp>
      <p:sp>
        <p:nvSpPr>
          <p:cNvPr id="2511" name="Textebene 1…"/>
          <p:cNvSpPr txBox="1">
            <a:spLocks noGrp="1"/>
          </p:cNvSpPr>
          <p:nvPr>
            <p:ph type="body" sz="half" idx="1"/>
          </p:nvPr>
        </p:nvSpPr>
        <p:spPr>
          <a:xfrm>
            <a:off x="292608" y="1658112"/>
            <a:ext cx="5498595" cy="4336289"/>
          </a:xfrm>
          <a:prstGeom prst="rect">
            <a:avLst/>
          </a:prstGeom>
        </p:spPr>
        <p:txBody>
          <a:bodyPr>
            <a:normAutofit/>
          </a:bodyPr>
          <a:lstStyle/>
          <a:p>
            <a:r>
              <a:t>Textebene 1</a:t>
            </a:r>
          </a:p>
          <a:p>
            <a:pPr lvl="1"/>
            <a:r>
              <a:t>Textebene 2</a:t>
            </a:r>
          </a:p>
          <a:p>
            <a:pPr lvl="2"/>
            <a:r>
              <a:t>Textebene 3</a:t>
            </a:r>
          </a:p>
          <a:p>
            <a:pPr lvl="3"/>
            <a:r>
              <a:t>Textebene 4</a:t>
            </a:r>
          </a:p>
          <a:p>
            <a:pPr lvl="4"/>
            <a:r>
              <a:t>Textebene 5</a:t>
            </a:r>
          </a:p>
        </p:txBody>
      </p:sp>
      <p:sp>
        <p:nvSpPr>
          <p:cNvPr id="2512" name="Foliennummer"/>
          <p:cNvSpPr txBox="1">
            <a:spLocks noGrp="1"/>
          </p:cNvSpPr>
          <p:nvPr>
            <p:ph type="sldNum" sz="quarter" idx="2"/>
          </p:nvPr>
        </p:nvSpPr>
        <p:spPr>
          <a:xfrm>
            <a:off x="11752460" y="6450370"/>
            <a:ext cx="134652" cy="123111"/>
          </a:xfrm>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40518797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3CD7D-91E5-42C1-3B04-A08452FF44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842146-CA51-3C9B-5329-F1E5BB54E2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98ADF6-5175-625E-4899-CD54AC4B640B}"/>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9383814E-875A-560A-1739-6FC27065C7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1156D-9297-1E28-DAE9-6F6F61934D9D}"/>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264228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3C9CA-CD9C-1D0A-9E53-063C6E4B84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5A17E1-A218-6CFB-68CE-7F12F124B0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F63C01-FE55-9D11-E6A4-B6F6A22FC96D}"/>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969C2712-F03B-DAF4-0591-F805253BC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C827D9-3876-3237-3699-81B8E22F3BCA}"/>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191572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C1BF7-101B-C271-865F-1B271ABD1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408BE-9C80-C670-4BA3-3BFC0CFB8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0FFFB94-4848-DFD3-0433-B9702F99F3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D1EF21-3611-9B02-5E77-1A7B9EE472F8}"/>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6" name="Footer Placeholder 5">
            <a:extLst>
              <a:ext uri="{FF2B5EF4-FFF2-40B4-BE49-F238E27FC236}">
                <a16:creationId xmlns:a16="http://schemas.microsoft.com/office/drawing/2014/main" id="{94FF4EA3-2749-797E-69FF-B408FBF354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88346-98FE-8BC4-03F8-161A549C5CA5}"/>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0624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3F16-1006-AD1E-0DD3-D888FC7CC1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3438FCC-A443-F9AE-65AD-D03058B59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C3D58B-A2AC-16BC-47F5-7CF9790DD0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57514-6B96-EF73-7920-376BF68227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02DCF2-4065-D670-A39F-4A28A70D42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57E0E-AF11-63EB-F076-23ED09D3C17F}"/>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8" name="Footer Placeholder 7">
            <a:extLst>
              <a:ext uri="{FF2B5EF4-FFF2-40B4-BE49-F238E27FC236}">
                <a16:creationId xmlns:a16="http://schemas.microsoft.com/office/drawing/2014/main" id="{0C5865B3-AB14-CB99-190D-2A327A2AF4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0BD073B-AA2C-AEE2-F824-1D487C14B5AC}"/>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1057198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97A05-C2B8-C6A3-CF23-2B5D7224B1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9BE8CA-61DA-1431-29A8-9EF973C3DDDF}"/>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4" name="Footer Placeholder 3">
            <a:extLst>
              <a:ext uri="{FF2B5EF4-FFF2-40B4-BE49-F238E27FC236}">
                <a16:creationId xmlns:a16="http://schemas.microsoft.com/office/drawing/2014/main" id="{D39DD970-F73C-88DD-AA1A-4C70131E1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5CC5C2-81FA-F482-1727-C03C258EA28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579063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C64FC-1BE0-BC10-8004-61FCB94C0B44}"/>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3" name="Footer Placeholder 2">
            <a:extLst>
              <a:ext uri="{FF2B5EF4-FFF2-40B4-BE49-F238E27FC236}">
                <a16:creationId xmlns:a16="http://schemas.microsoft.com/office/drawing/2014/main" id="{FB15C7AC-61EF-9A21-00BE-DF20DC5DB9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74753-DC27-9023-97DC-18396A5A55EF}"/>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857955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4AB2-E9AD-9AD7-3CFB-F7AA576314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C8C3D4B-8F14-C742-CBF6-7EBCD84FD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CFABB6-AE3E-2318-07E0-0E9814940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D671B5-1C98-A485-55F2-49575272F55A}"/>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6" name="Footer Placeholder 5">
            <a:extLst>
              <a:ext uri="{FF2B5EF4-FFF2-40B4-BE49-F238E27FC236}">
                <a16:creationId xmlns:a16="http://schemas.microsoft.com/office/drawing/2014/main" id="{AC005EBA-6BF5-3DE6-0FDE-C38C80094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B842E0-A374-09A6-9F01-1DFD6AE7B36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3237200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B100-C8D1-6F79-E6FD-B34129D04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68500D-3263-1C85-9423-7C85B648E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6F53CD9-159A-7D59-DA3E-A03CCEFAFD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7EB275-5DD0-68D6-F330-19050E534DB5}"/>
              </a:ext>
            </a:extLst>
          </p:cNvPr>
          <p:cNvSpPr>
            <a:spLocks noGrp="1"/>
          </p:cNvSpPr>
          <p:nvPr>
            <p:ph type="dt" sz="half" idx="10"/>
          </p:nvPr>
        </p:nvSpPr>
        <p:spPr/>
        <p:txBody>
          <a:bodyPr/>
          <a:lstStyle/>
          <a:p>
            <a:fld id="{C9D68C3C-1CA4-5742-A0E2-9ACF831CFE9A}" type="datetimeFigureOut">
              <a:rPr lang="en-US" smtClean="0"/>
              <a:t>3/7/25</a:t>
            </a:fld>
            <a:endParaRPr lang="en-US"/>
          </a:p>
        </p:txBody>
      </p:sp>
      <p:sp>
        <p:nvSpPr>
          <p:cNvPr id="6" name="Footer Placeholder 5">
            <a:extLst>
              <a:ext uri="{FF2B5EF4-FFF2-40B4-BE49-F238E27FC236}">
                <a16:creationId xmlns:a16="http://schemas.microsoft.com/office/drawing/2014/main" id="{DBDCCCEB-AE6E-8A00-DA45-C2DE1648CB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F3D2D0-06C0-3ACC-F698-3E8A90069140}"/>
              </a:ext>
            </a:extLst>
          </p:cNvPr>
          <p:cNvSpPr>
            <a:spLocks noGrp="1"/>
          </p:cNvSpPr>
          <p:nvPr>
            <p:ph type="sldNum" sz="quarter" idx="12"/>
          </p:nvPr>
        </p:nvSpPr>
        <p:spPr/>
        <p:txBody>
          <a:bodyPr/>
          <a:lstStyle/>
          <a:p>
            <a:fld id="{41578AD1-0520-374E-8C4A-F9A80B6F6B7D}" type="slidenum">
              <a:rPr lang="en-US" smtClean="0"/>
              <a:t>‹#›</a:t>
            </a:fld>
            <a:endParaRPr lang="en-US"/>
          </a:p>
        </p:txBody>
      </p:sp>
    </p:spTree>
    <p:extLst>
      <p:ext uri="{BB962C8B-B14F-4D97-AF65-F5344CB8AC3E}">
        <p14:creationId xmlns:p14="http://schemas.microsoft.com/office/powerpoint/2010/main" val="4170714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23CE80-D0B5-EDF6-31DC-61C1438259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8503D4A-A125-7676-C366-CAB37900E5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8C47A-FE54-73F8-C1B7-6E13F30D6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D68C3C-1CA4-5742-A0E2-9ACF831CFE9A}" type="datetimeFigureOut">
              <a:rPr lang="en-US" smtClean="0"/>
              <a:t>3/7/25</a:t>
            </a:fld>
            <a:endParaRPr lang="en-US"/>
          </a:p>
        </p:txBody>
      </p:sp>
      <p:sp>
        <p:nvSpPr>
          <p:cNvPr id="5" name="Footer Placeholder 4">
            <a:extLst>
              <a:ext uri="{FF2B5EF4-FFF2-40B4-BE49-F238E27FC236}">
                <a16:creationId xmlns:a16="http://schemas.microsoft.com/office/drawing/2014/main" id="{E116DFC2-D45F-52DB-3204-BCC76B127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31AE20-21F0-A86A-EF09-B7B2275347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1578AD1-0520-374E-8C4A-F9A80B6F6B7D}" type="slidenum">
              <a:rPr lang="en-US" smtClean="0"/>
              <a:t>‹#›</a:t>
            </a:fld>
            <a:endParaRPr lang="en-US"/>
          </a:p>
        </p:txBody>
      </p:sp>
    </p:spTree>
    <p:extLst>
      <p:ext uri="{BB962C8B-B14F-4D97-AF65-F5344CB8AC3E}">
        <p14:creationId xmlns:p14="http://schemas.microsoft.com/office/powerpoint/2010/main" val="1970240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hyperlink" Target="https://github.ibm.com/skol/agentic-ai-client-bootcamp-instructors/tree/main/usecase-setup/askhr"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hyperlink" Target="https://github.ibm.com/skol/agentic-ai-client-bootcamp/tree/main/usecases/ask-hr" TargetMode="External"/><Relationship Id="rId5" Type="http://schemas.openxmlformats.org/officeDocument/2006/relationships/hyperlink" Target="https://www.accenture.com/us-en/insights/technology/technology-trends-2025" TargetMode="External"/><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3" name="Footer Placeholder"/>
          <p:cNvSpPr txBox="1"/>
          <p:nvPr/>
        </p:nvSpPr>
        <p:spPr>
          <a:xfrm>
            <a:off x="97625" y="6669823"/>
            <a:ext cx="5486313" cy="1231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defTabSz="685990">
              <a:defRPr sz="600">
                <a:solidFill>
                  <a:srgbClr val="000000"/>
                </a:solidFill>
                <a:latin typeface="+mn-lt"/>
                <a:ea typeface="+mn-ea"/>
                <a:cs typeface="+mn-cs"/>
                <a:sym typeface="IBM Plex Sans Light"/>
              </a:defRPr>
            </a:lvl1pPr>
          </a:lstStyle>
          <a:p>
            <a:pPr defTabSz="914630" hangingPunct="0"/>
            <a:r>
              <a:rPr lang="en-US" sz="800" kern="0" noProof="1">
                <a:latin typeface="IBM Plex Sans Light"/>
              </a:rPr>
              <a:t>IBM Client Engineering / Feb 2025 / © 2025 IBM Corporation</a:t>
            </a:r>
          </a:p>
        </p:txBody>
      </p:sp>
      <p:sp>
        <p:nvSpPr>
          <p:cNvPr id="4444" name="Title"/>
          <p:cNvSpPr txBox="1"/>
          <p:nvPr/>
        </p:nvSpPr>
        <p:spPr>
          <a:xfrm>
            <a:off x="236915" y="696227"/>
            <a:ext cx="7173223"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spAutoFit/>
          </a:bodyPr>
          <a:lstStyle>
            <a:lvl1pPr defTabSz="914400">
              <a:defRPr sz="2400">
                <a:solidFill>
                  <a:schemeClr val="accent2"/>
                </a:solidFill>
                <a:latin typeface="+mn-lt"/>
                <a:ea typeface="+mn-ea"/>
                <a:cs typeface="+mn-cs"/>
                <a:sym typeface="IBM Plex Sans Light"/>
              </a:defRPr>
            </a:lvl1pPr>
          </a:lstStyle>
          <a:p>
            <a:pPr defTabSz="1219170" hangingPunct="0"/>
            <a:r>
              <a:rPr lang="en-US" sz="3200" kern="0" noProof="1">
                <a:solidFill>
                  <a:srgbClr val="0F62FE"/>
                </a:solidFill>
                <a:latin typeface="IBM Plex Sans Light"/>
              </a:rPr>
              <a:t>Usecase: AskHR</a:t>
            </a:r>
          </a:p>
        </p:txBody>
      </p:sp>
      <p:sp>
        <p:nvSpPr>
          <p:cNvPr id="4445" name="IBM Proof of Value Offer"/>
          <p:cNvSpPr txBox="1"/>
          <p:nvPr/>
        </p:nvSpPr>
        <p:spPr>
          <a:xfrm>
            <a:off x="236913" y="345551"/>
            <a:ext cx="3353707" cy="1642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defTabSz="914400">
              <a:defRPr sz="800">
                <a:solidFill>
                  <a:srgbClr val="000000"/>
                </a:solidFill>
                <a:latin typeface="IBM Plex Sans Medm"/>
                <a:ea typeface="IBM Plex Sans Medm"/>
                <a:cs typeface="IBM Plex Sans Medm"/>
                <a:sym typeface="IBM Plex Sans Medium"/>
              </a:defRPr>
            </a:lvl1pPr>
          </a:lstStyle>
          <a:p>
            <a:pPr defTabSz="1219170" hangingPunct="0"/>
            <a:r>
              <a:rPr lang="en-US" sz="1067" kern="0" noProof="1"/>
              <a:t>IBM Client Engineering</a:t>
            </a:r>
          </a:p>
        </p:txBody>
      </p:sp>
      <p:sp>
        <p:nvSpPr>
          <p:cNvPr id="4446" name="Text Placeholder 5"/>
          <p:cNvSpPr txBox="1"/>
          <p:nvPr/>
        </p:nvSpPr>
        <p:spPr>
          <a:xfrm>
            <a:off x="253208" y="1275576"/>
            <a:ext cx="7484428" cy="453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lvl1pPr defTabSz="571500">
              <a:lnSpc>
                <a:spcPts val="1600"/>
              </a:lnSpc>
              <a:spcBef>
                <a:spcPts val="1000"/>
              </a:spcBef>
              <a:defRPr sz="1400">
                <a:solidFill>
                  <a:srgbClr val="001141"/>
                </a:solidFill>
                <a:latin typeface="IBM Plex Sans ExtLt"/>
                <a:ea typeface="IBM Plex Sans ExtLt"/>
                <a:cs typeface="IBM Plex Sans ExtLt"/>
                <a:sym typeface="IBM Plex Sans ExtraLight"/>
              </a:defRPr>
            </a:lvl1pPr>
          </a:lstStyle>
          <a:p>
            <a:pPr defTabSz="761981" hangingPunct="0">
              <a:lnSpc>
                <a:spcPct val="92053"/>
              </a:lnSpc>
              <a:spcBef>
                <a:spcPts val="1333"/>
              </a:spcBef>
            </a:pPr>
            <a:r>
              <a:rPr lang="en-US" sz="1600" kern="0" noProof="1"/>
              <a:t>Build an HR Assistant to react and respond to employee inquiries in an organization. </a:t>
            </a:r>
            <a:endParaRPr lang="en-US" sz="1100" noProof="1"/>
          </a:p>
        </p:txBody>
      </p:sp>
      <p:sp>
        <p:nvSpPr>
          <p:cNvPr id="4448" name="Text Placeholder 4"/>
          <p:cNvSpPr txBox="1"/>
          <p:nvPr/>
        </p:nvSpPr>
        <p:spPr>
          <a:xfrm>
            <a:off x="861397" y="5088829"/>
            <a:ext cx="3864247" cy="14465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342900" indent="-342900" algn="just" defTabSz="1524000">
              <a:spcBef>
                <a:spcPts val="2000"/>
              </a:spcBef>
              <a:buFont typeface="Arial"/>
              <a:buChar char="•"/>
              <a:defRPr sz="2200">
                <a:solidFill>
                  <a:srgbClr val="000000"/>
                </a:solidFill>
                <a:latin typeface="IBM Plex Sans Medm"/>
                <a:ea typeface="IBM Plex Sans Medm"/>
                <a:cs typeface="IBM Plex Sans Medm"/>
                <a:sym typeface="IBM Plex Sans Medium"/>
              </a:defRPr>
            </a:pPr>
            <a:r>
              <a:rPr lang="en-US" sz="1100" dirty="0">
                <a:latin typeface="IBM Plex Sans Light"/>
                <a:ea typeface="+mn-lt"/>
                <a:cs typeface="+mn-lt"/>
              </a:rPr>
              <a:t>Ease of information retrieval with transparency.</a:t>
            </a:r>
          </a:p>
          <a:p>
            <a:pPr marL="342900" indent="-342900" algn="just" defTabSz="1524000">
              <a:spcBef>
                <a:spcPts val="2000"/>
              </a:spcBef>
              <a:buFont typeface="Arial"/>
              <a:buChar char="•"/>
              <a:defRPr sz="2200">
                <a:solidFill>
                  <a:srgbClr val="000000"/>
                </a:solidFill>
                <a:latin typeface="IBM Plex Sans Medm"/>
                <a:ea typeface="IBM Plex Sans Medm"/>
                <a:cs typeface="IBM Plex Sans Medm"/>
                <a:sym typeface="IBM Plex Sans Medium"/>
              </a:defRPr>
            </a:pPr>
            <a:r>
              <a:rPr lang="en-US" sz="1100" dirty="0">
                <a:latin typeface="IBM Plex Sans Light"/>
                <a:ea typeface="+mn-lt"/>
                <a:cs typeface="+mn-lt"/>
              </a:rPr>
              <a:t>Proper authorization of sensitive data operations.</a:t>
            </a:r>
          </a:p>
          <a:p>
            <a:pPr marL="342900" indent="-342900" algn="just" defTabSz="1524000">
              <a:spcBef>
                <a:spcPts val="2000"/>
              </a:spcBef>
              <a:buFont typeface="Arial"/>
              <a:buChar char="•"/>
              <a:defRPr sz="2200">
                <a:solidFill>
                  <a:srgbClr val="000000"/>
                </a:solidFill>
                <a:latin typeface="IBM Plex Sans Medm"/>
                <a:ea typeface="IBM Plex Sans Medm"/>
                <a:cs typeface="IBM Plex Sans Medm"/>
                <a:sym typeface="IBM Plex Sans Medium"/>
              </a:defRPr>
            </a:pPr>
            <a:r>
              <a:rPr lang="en-US" sz="1100" dirty="0">
                <a:latin typeface="IBM Plex Sans Light"/>
                <a:ea typeface="+mn-lt"/>
                <a:cs typeface="+mn-lt"/>
              </a:rPr>
              <a:t>Highly immune to security threats/cyber-attacks.</a:t>
            </a:r>
          </a:p>
          <a:p>
            <a:pPr marL="342900" indent="-342900" algn="just" defTabSz="1524000">
              <a:spcBef>
                <a:spcPts val="2000"/>
              </a:spcBef>
              <a:buFont typeface="Arial"/>
              <a:buChar char="•"/>
              <a:defRPr sz="2200">
                <a:solidFill>
                  <a:srgbClr val="000000"/>
                </a:solidFill>
                <a:latin typeface="IBM Plex Sans Medm"/>
                <a:ea typeface="IBM Plex Sans Medm"/>
                <a:cs typeface="IBM Plex Sans Medm"/>
                <a:sym typeface="IBM Plex Sans Medium"/>
              </a:defRPr>
            </a:pPr>
            <a:r>
              <a:rPr lang="en-US" sz="1100" dirty="0">
                <a:latin typeface="IBM Plex Sans Light"/>
                <a:ea typeface="+mn-lt"/>
                <a:cs typeface="+mn-lt"/>
              </a:rPr>
              <a:t>No-code approach for easy scaling.</a:t>
            </a:r>
          </a:p>
        </p:txBody>
      </p:sp>
      <p:sp>
        <p:nvSpPr>
          <p:cNvPr id="4450" name="Text Placeholder 4"/>
          <p:cNvSpPr txBox="1"/>
          <p:nvPr/>
        </p:nvSpPr>
        <p:spPr>
          <a:xfrm>
            <a:off x="787319" y="3458405"/>
            <a:ext cx="3326592" cy="9335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marL="342900" indent="-342900" algn="just" defTabSz="1524000">
              <a:spcBef>
                <a:spcPts val="2000"/>
              </a:spcBef>
              <a:buFont typeface="Arial"/>
              <a:buChar char="•"/>
              <a:defRPr sz="2200">
                <a:solidFill>
                  <a:srgbClr val="000000"/>
                </a:solidFill>
                <a:latin typeface="IBM Plex Sans Medm"/>
                <a:ea typeface="IBM Plex Sans Medm"/>
                <a:cs typeface="IBM Plex Sans Medm"/>
                <a:sym typeface="IBM Plex Sans Medium"/>
              </a:defRPr>
            </a:pPr>
            <a:r>
              <a:rPr lang="en-US" sz="1100" dirty="0">
                <a:latin typeface="IBM Plex Sans Light"/>
                <a:ea typeface="+mn-lt"/>
                <a:cs typeface="+mn-lt"/>
              </a:rPr>
              <a:t>Create an easy-to-use interface for confidently and easily doing selected HR workflows.</a:t>
            </a:r>
          </a:p>
          <a:p>
            <a:pPr marL="342900" indent="-342900" algn="just" defTabSz="1524000">
              <a:spcBef>
                <a:spcPts val="2000"/>
              </a:spcBef>
              <a:buFont typeface="Arial"/>
              <a:buChar char="•"/>
              <a:defRPr sz="2200">
                <a:solidFill>
                  <a:srgbClr val="000000"/>
                </a:solidFill>
                <a:latin typeface="IBM Plex Sans Medm"/>
                <a:ea typeface="IBM Plex Sans Medm"/>
                <a:cs typeface="IBM Plex Sans Medm"/>
                <a:sym typeface="IBM Plex Sans Medium"/>
              </a:defRPr>
            </a:pPr>
            <a:r>
              <a:rPr lang="en-US" sz="1100" dirty="0">
                <a:latin typeface="IBM Plex Sans Light"/>
                <a:ea typeface="+mn-lt"/>
                <a:cs typeface="+mn-lt"/>
              </a:rPr>
              <a:t>The sensitivity &amp; security of the data should be of at-most consideration.</a:t>
            </a:r>
          </a:p>
        </p:txBody>
      </p:sp>
      <p:pic>
        <p:nvPicPr>
          <p:cNvPr id="4452" name="Graphic 28" descr="Graphic 28"/>
          <p:cNvPicPr>
            <a:picLocks noChangeAspect="1"/>
          </p:cNvPicPr>
          <p:nvPr/>
        </p:nvPicPr>
        <p:blipFill>
          <a:blip r:embed="rId3"/>
          <a:stretch>
            <a:fillRect/>
          </a:stretch>
        </p:blipFill>
        <p:spPr>
          <a:xfrm>
            <a:off x="289962" y="3645319"/>
            <a:ext cx="440269" cy="427288"/>
          </a:xfrm>
          <a:prstGeom prst="rect">
            <a:avLst/>
          </a:prstGeom>
          <a:ln w="12700">
            <a:miter lim="400000"/>
          </a:ln>
        </p:spPr>
      </p:pic>
      <p:pic>
        <p:nvPicPr>
          <p:cNvPr id="4453" name="Graphic 37" descr="Graphic 37"/>
          <p:cNvPicPr>
            <a:picLocks noChangeAspect="1"/>
          </p:cNvPicPr>
          <p:nvPr/>
        </p:nvPicPr>
        <p:blipFill>
          <a:blip r:embed="rId4"/>
          <a:stretch>
            <a:fillRect/>
          </a:stretch>
        </p:blipFill>
        <p:spPr>
          <a:xfrm>
            <a:off x="280234" y="5131686"/>
            <a:ext cx="440268" cy="427288"/>
          </a:xfrm>
          <a:prstGeom prst="rect">
            <a:avLst/>
          </a:prstGeom>
          <a:ln w="12700">
            <a:miter lim="400000"/>
          </a:ln>
        </p:spPr>
      </p:pic>
      <p:sp>
        <p:nvSpPr>
          <p:cNvPr id="4" name="Text Placeholder 5">
            <a:extLst>
              <a:ext uri="{FF2B5EF4-FFF2-40B4-BE49-F238E27FC236}">
                <a16:creationId xmlns:a16="http://schemas.microsoft.com/office/drawing/2014/main" id="{697D7A1A-A7F6-E50C-C28F-119B5A8FAF1D}"/>
              </a:ext>
            </a:extLst>
          </p:cNvPr>
          <p:cNvSpPr txBox="1"/>
          <p:nvPr/>
        </p:nvSpPr>
        <p:spPr>
          <a:xfrm>
            <a:off x="253208" y="1670671"/>
            <a:ext cx="7490436" cy="24275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defTabSz="761981">
              <a:lnSpc>
                <a:spcPct val="121642"/>
              </a:lnSpc>
              <a:defRPr sz="1000">
                <a:solidFill>
                  <a:srgbClr val="2D60F5"/>
                </a:solidFill>
                <a:latin typeface="+mn-lt"/>
                <a:ea typeface="+mn-ea"/>
                <a:cs typeface="+mn-cs"/>
                <a:sym typeface="IBM Plex Sans Light"/>
              </a:defRPr>
            </a:pPr>
            <a:r>
              <a:rPr lang="en-US" sz="1400" kern="0" noProof="1">
                <a:latin typeface="IBM Plex Sans Light"/>
              </a:rPr>
              <a:t>Story / problement statement. </a:t>
            </a:r>
          </a:p>
        </p:txBody>
      </p:sp>
      <p:sp>
        <p:nvSpPr>
          <p:cNvPr id="17" name="Rectangle 11">
            <a:extLst>
              <a:ext uri="{FF2B5EF4-FFF2-40B4-BE49-F238E27FC236}">
                <a16:creationId xmlns:a16="http://schemas.microsoft.com/office/drawing/2014/main" id="{B2F1BC6C-C45A-FAFB-6DF2-7E74A9680328}"/>
              </a:ext>
            </a:extLst>
          </p:cNvPr>
          <p:cNvSpPr/>
          <p:nvPr/>
        </p:nvSpPr>
        <p:spPr>
          <a:xfrm>
            <a:off x="7743644" y="0"/>
            <a:ext cx="4467216" cy="6858000"/>
          </a:xfrm>
          <a:prstGeom prst="rect">
            <a:avLst/>
          </a:prstGeom>
          <a:solidFill>
            <a:srgbClr val="F2F4F8"/>
          </a:solidFill>
          <a:ln w="12700">
            <a:miter lim="400000"/>
          </a:ln>
        </p:spPr>
        <p:txBody>
          <a:bodyPr tIns="121919" bIns="121919"/>
          <a:lstStyle/>
          <a:p>
            <a:pPr defTabSz="1219170" hangingPunct="0">
              <a:defRPr sz="1400"/>
            </a:pPr>
            <a:endParaRPr lang="en-US" sz="1867" kern="0" noProof="1">
              <a:solidFill>
                <a:srgbClr val="FFFFFF"/>
              </a:solidFill>
              <a:latin typeface="IBM Plex Sans Light"/>
              <a:sym typeface="IBM Plex Sans Light"/>
            </a:endParaRPr>
          </a:p>
        </p:txBody>
      </p:sp>
      <p:sp>
        <p:nvSpPr>
          <p:cNvPr id="18" name="Slide Number Placeholder">
            <a:extLst>
              <a:ext uri="{FF2B5EF4-FFF2-40B4-BE49-F238E27FC236}">
                <a16:creationId xmlns:a16="http://schemas.microsoft.com/office/drawing/2014/main" id="{7C3BC89F-5887-D9ED-99DF-F2381242A472}"/>
              </a:ext>
            </a:extLst>
          </p:cNvPr>
          <p:cNvSpPr txBox="1">
            <a:spLocks noGrp="1"/>
          </p:cNvSpPr>
          <p:nvPr>
            <p:ph type="sldNum" sz="quarter" idx="2"/>
          </p:nvPr>
        </p:nvSpPr>
        <p:spPr>
          <a:xfrm>
            <a:off x="16749954" y="7375429"/>
            <a:ext cx="121828" cy="12311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defTabSz="914620" hangingPunct="0"/>
            <a:fld id="{86CB4B4D-7CA3-9044-876B-883B54F8677D}" type="slidenum">
              <a:rPr lang="en-US" kern="0" noProof="1" smtClean="0">
                <a:latin typeface="IBM Plex Sans"/>
              </a:rPr>
              <a:pPr defTabSz="914620" hangingPunct="0"/>
              <a:t>1</a:t>
            </a:fld>
            <a:endParaRPr lang="en-US" kern="0" noProof="1">
              <a:latin typeface="IBM Plex Sans"/>
            </a:endParaRPr>
          </a:p>
        </p:txBody>
      </p:sp>
      <p:sp>
        <p:nvSpPr>
          <p:cNvPr id="21" name="Straight Connector 20">
            <a:extLst>
              <a:ext uri="{FF2B5EF4-FFF2-40B4-BE49-F238E27FC236}">
                <a16:creationId xmlns:a16="http://schemas.microsoft.com/office/drawing/2014/main" id="{93FEC6ED-C175-8D58-DABA-80FF5F8B3EEF}"/>
              </a:ext>
            </a:extLst>
          </p:cNvPr>
          <p:cNvSpPr/>
          <p:nvPr/>
        </p:nvSpPr>
        <p:spPr>
          <a:xfrm>
            <a:off x="7807108" y="3931055"/>
            <a:ext cx="4250817" cy="0"/>
          </a:xfrm>
          <a:prstGeom prst="line">
            <a:avLst/>
          </a:prstGeom>
          <a:ln w="3175">
            <a:solidFill>
              <a:srgbClr val="A7A7A7"/>
            </a:solidFill>
          </a:ln>
        </p:spPr>
        <p:txBody>
          <a:bodyPr lIns="60959" rIns="60959"/>
          <a:lstStyle/>
          <a:p>
            <a:pPr defTabSz="914620" hangingPunct="0">
              <a:defRPr>
                <a:solidFill>
                  <a:srgbClr val="000000"/>
                </a:solidFill>
              </a:defRPr>
            </a:pPr>
            <a:endParaRPr lang="en-US" sz="1733" kern="0" noProof="1">
              <a:solidFill>
                <a:srgbClr val="000000"/>
              </a:solidFill>
              <a:latin typeface="IBM Plex Sans Light"/>
              <a:sym typeface="IBM Plex Sans Light"/>
            </a:endParaRPr>
          </a:p>
        </p:txBody>
      </p:sp>
      <p:sp>
        <p:nvSpPr>
          <p:cNvPr id="23" name="Title">
            <a:extLst>
              <a:ext uri="{FF2B5EF4-FFF2-40B4-BE49-F238E27FC236}">
                <a16:creationId xmlns:a16="http://schemas.microsoft.com/office/drawing/2014/main" id="{FDF130D0-8BF6-AE89-D092-C7D984C5D024}"/>
              </a:ext>
            </a:extLst>
          </p:cNvPr>
          <p:cNvSpPr txBox="1"/>
          <p:nvPr/>
        </p:nvSpPr>
        <p:spPr>
          <a:xfrm>
            <a:off x="7933334" y="304776"/>
            <a:ext cx="4168970" cy="809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defTabSz="914400">
              <a:lnSpc>
                <a:spcPct val="90000"/>
              </a:lnSpc>
              <a:defRPr sz="1000">
                <a:solidFill>
                  <a:schemeClr val="accent2"/>
                </a:solidFill>
              </a:defRPr>
            </a:lvl1pPr>
          </a:lstStyle>
          <a:p>
            <a:pPr defTabSz="1219170" hangingPunct="0">
              <a:lnSpc>
                <a:spcPct val="100000"/>
              </a:lnSpc>
              <a:defRPr>
                <a:solidFill>
                  <a:srgbClr val="000000"/>
                </a:solidFill>
              </a:defRPr>
            </a:pPr>
            <a:r>
              <a:rPr lang="en-US" sz="1100" kern="0" noProof="1">
                <a:solidFill>
                  <a:schemeClr val="accent5">
                    <a:lumMod val="10000"/>
                  </a:schemeClr>
                </a:solidFill>
                <a:latin typeface="IBM Plex Sans Light"/>
                <a:sym typeface="IBM Plex Sans Light"/>
              </a:rPr>
              <a:t>Accenture report says “enterprises are beginning to embrace AI agents, noting that 77% of executives agree AI agents will reinvent how their organization builds digital systems. Additionally, 48% of executives say AI agents would improve flexibility of their organization’s digital architecture”</a:t>
            </a:r>
          </a:p>
        </p:txBody>
      </p:sp>
      <p:sp>
        <p:nvSpPr>
          <p:cNvPr id="24" name="TextBox 23">
            <a:extLst>
              <a:ext uri="{FF2B5EF4-FFF2-40B4-BE49-F238E27FC236}">
                <a16:creationId xmlns:a16="http://schemas.microsoft.com/office/drawing/2014/main" id="{57CD8FF6-AFE9-A61A-3268-CC4FAFB003C3}"/>
              </a:ext>
            </a:extLst>
          </p:cNvPr>
          <p:cNvSpPr txBox="1"/>
          <p:nvPr/>
        </p:nvSpPr>
        <p:spPr>
          <a:xfrm>
            <a:off x="7933334" y="1128152"/>
            <a:ext cx="1574468" cy="33855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91439" tIns="91439" rIns="91439" bIns="91439" numCol="1" spcCol="38100" rtlCol="0" anchor="t">
            <a:spAutoFit/>
          </a:bodyPr>
          <a:lstStyle/>
          <a:p>
            <a:pPr marL="0" marR="0" indent="0" algn="l" defTabSz="685982" rtl="0" fontAlgn="auto" latinLnBrk="0" hangingPunct="0">
              <a:lnSpc>
                <a:spcPct val="100000"/>
              </a:lnSpc>
              <a:spcBef>
                <a:spcPts val="0"/>
              </a:spcBef>
              <a:spcAft>
                <a:spcPts val="0"/>
              </a:spcAft>
              <a:buClrTx/>
              <a:buSzTx/>
              <a:buFontTx/>
              <a:buNone/>
              <a:tabLst/>
            </a:pPr>
            <a:r>
              <a:rPr kumimoji="0" lang="en-US" sz="1000" b="0" i="0" u="sng" strike="noStrike" cap="none" spc="0" normalizeH="0" baseline="0" noProof="1">
                <a:ln>
                  <a:noFill/>
                </a:ln>
                <a:solidFill>
                  <a:schemeClr val="accent2"/>
                </a:solidFill>
                <a:effectLst/>
                <a:uFillTx/>
                <a:latin typeface="+mj-lt"/>
                <a:ea typeface="+mj-ea"/>
                <a:cs typeface="+mj-cs"/>
                <a:sym typeface="IBM Plex Sans Light"/>
                <a:hlinkClick r:id="rId5"/>
              </a:rPr>
              <a:t>Read the Accenture Report</a:t>
            </a:r>
            <a:endParaRPr kumimoji="0" lang="en-US" sz="1000" b="0" i="0" u="sng" strike="noStrike" cap="none" spc="0" normalizeH="0" baseline="0" noProof="1">
              <a:ln>
                <a:noFill/>
              </a:ln>
              <a:solidFill>
                <a:schemeClr val="accent2"/>
              </a:solidFill>
              <a:effectLst/>
              <a:uFillTx/>
              <a:latin typeface="+mj-lt"/>
              <a:ea typeface="+mj-ea"/>
              <a:cs typeface="+mj-cs"/>
              <a:sym typeface="IBM Plex Sans Light"/>
            </a:endParaRPr>
          </a:p>
        </p:txBody>
      </p:sp>
      <p:sp>
        <p:nvSpPr>
          <p:cNvPr id="26" name="Rectangle 7">
            <a:extLst>
              <a:ext uri="{FF2B5EF4-FFF2-40B4-BE49-F238E27FC236}">
                <a16:creationId xmlns:a16="http://schemas.microsoft.com/office/drawing/2014/main" id="{394DA867-8899-1E69-3C6E-7D0451FF7C9A}"/>
              </a:ext>
            </a:extLst>
          </p:cNvPr>
          <p:cNvSpPr txBox="1"/>
          <p:nvPr/>
        </p:nvSpPr>
        <p:spPr>
          <a:xfrm>
            <a:off x="7939269" y="1710742"/>
            <a:ext cx="4034678" cy="12593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marL="0" lvl="1" defTabSz="1625518">
              <a:spcBef>
                <a:spcPts val="533"/>
              </a:spcBef>
              <a:defRPr sz="800">
                <a:solidFill>
                  <a:srgbClr val="000000"/>
                </a:solidFill>
              </a:defRPr>
            </a:pPr>
            <a:r>
              <a:rPr lang="en-US" sz="1300" kern="0" noProof="1">
                <a:solidFill>
                  <a:srgbClr val="0F62FE"/>
                </a:solidFill>
                <a:latin typeface="IBM Plex Sans Medm"/>
                <a:sym typeface="IBM Plex Sans Light"/>
              </a:rPr>
              <a:t>Methodology</a:t>
            </a:r>
            <a:endParaRPr lang="en-US" noProof="1"/>
          </a:p>
          <a:p>
            <a:pPr marL="0" lvl="1" defTabSz="1625518" hangingPunct="0">
              <a:spcBef>
                <a:spcPts val="533"/>
              </a:spcBef>
              <a:buSzPct val="100000"/>
              <a:defRPr sz="800">
                <a:solidFill>
                  <a:srgbClr val="000000"/>
                </a:solidFill>
              </a:defRPr>
            </a:pPr>
            <a:endParaRPr lang="en-US" sz="400" kern="0" noProof="1">
              <a:solidFill>
                <a:srgbClr val="0F62FE"/>
              </a:solidFill>
              <a:latin typeface="IBM Plex Sans Medm" panose="020B0503050203000203" pitchFamily="34" charset="0"/>
              <a:sym typeface="IBM Plex Sans Light"/>
            </a:endParaRP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Step 1: Requirement gathering</a:t>
            </a: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Step 2: Development and configuration</a:t>
            </a: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Step 3: Testing and validation</a:t>
            </a:r>
          </a:p>
          <a:p>
            <a:pPr marL="228600" lvl="1" indent="-228600" defTabSz="1625518">
              <a:spcBef>
                <a:spcPts val="533"/>
              </a:spcBef>
              <a:buSzPct val="100000"/>
              <a:buFontTx/>
              <a:buAutoNum type="arabicPeriod"/>
              <a:defRPr sz="800">
                <a:solidFill>
                  <a:srgbClr val="000000"/>
                </a:solidFill>
              </a:defRPr>
            </a:pPr>
            <a:r>
              <a:rPr lang="en-US" sz="1100" b="1" kern="0" noProof="1">
                <a:solidFill>
                  <a:schemeClr val="accent5">
                    <a:lumMod val="10000"/>
                  </a:schemeClr>
                </a:solidFill>
                <a:latin typeface="IBM Plex Sans Light"/>
                <a:ea typeface="+mn-lt"/>
                <a:cs typeface="+mn-lt"/>
              </a:rPr>
              <a:t>Step 4: Deployment and monitoring</a:t>
            </a:r>
          </a:p>
        </p:txBody>
      </p:sp>
      <p:grpSp>
        <p:nvGrpSpPr>
          <p:cNvPr id="48" name="Group 47">
            <a:extLst>
              <a:ext uri="{FF2B5EF4-FFF2-40B4-BE49-F238E27FC236}">
                <a16:creationId xmlns:a16="http://schemas.microsoft.com/office/drawing/2014/main" id="{A9E0708E-E08A-71B7-57CE-4F39E8C74226}"/>
              </a:ext>
            </a:extLst>
          </p:cNvPr>
          <p:cNvGrpSpPr/>
          <p:nvPr/>
        </p:nvGrpSpPr>
        <p:grpSpPr>
          <a:xfrm>
            <a:off x="7812128" y="4171098"/>
            <a:ext cx="4290613" cy="2442964"/>
            <a:chOff x="8253853" y="4345347"/>
            <a:chExt cx="2839123" cy="1804646"/>
          </a:xfrm>
        </p:grpSpPr>
        <p:sp>
          <p:nvSpPr>
            <p:cNvPr id="43" name="Slide Number Placeholder">
              <a:extLst>
                <a:ext uri="{FF2B5EF4-FFF2-40B4-BE49-F238E27FC236}">
                  <a16:creationId xmlns:a16="http://schemas.microsoft.com/office/drawing/2014/main" id="{2FA1845C-E7AA-2EED-2A6D-CD5258707B0C}"/>
                </a:ext>
              </a:extLst>
            </p:cNvPr>
            <p:cNvSpPr txBox="1">
              <a:spLocks/>
            </p:cNvSpPr>
            <p:nvPr/>
          </p:nvSpPr>
          <p:spPr>
            <a:xfrm>
              <a:off x="10904078" y="6003837"/>
              <a:ext cx="127001" cy="127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0" tIns="0" rIns="0" bIns="0" anchor="ctr">
              <a:spAutoFit/>
            </a:bodyPr>
            <a:lstStyle>
              <a:defPPr>
                <a:defRPr lang="en-US"/>
              </a:defPPr>
              <a:lvl1pPr marL="0" algn="r" defTabSz="914400" rtl="0" eaLnBrk="1" latinLnBrk="0" hangingPunct="1">
                <a:defRPr sz="800" kern="1200">
                  <a:solidFill>
                    <a:srgbClr val="000000"/>
                  </a:solidFill>
                  <a:latin typeface="IBM Plex Sans"/>
                  <a:ea typeface="IBM Plex Sans"/>
                  <a:cs typeface="IBM Plex Sans"/>
                  <a:sym typeface="IBM Plex San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982" hangingPunct="0">
                <a:defRPr/>
              </a:pPr>
              <a:fld id="{86CB4B4D-7CA3-9044-876B-883B54F8677D}" type="slidenum">
                <a:rPr lang="en-US" sz="600" kern="0" noProof="1" smtClean="0"/>
                <a:pPr defTabSz="685982" hangingPunct="0">
                  <a:defRPr/>
                </a:pPr>
                <a:t>1</a:t>
              </a:fld>
              <a:endParaRPr lang="en-US" sz="600" kern="0" noProof="1"/>
            </a:p>
          </p:txBody>
        </p:sp>
        <p:sp>
          <p:nvSpPr>
            <p:cNvPr id="44" name="Rounded Rectangle 43">
              <a:extLst>
                <a:ext uri="{FF2B5EF4-FFF2-40B4-BE49-F238E27FC236}">
                  <a16:creationId xmlns:a16="http://schemas.microsoft.com/office/drawing/2014/main" id="{CA28433F-E120-1252-2D67-7B7D3BA4D2E4}"/>
                </a:ext>
              </a:extLst>
            </p:cNvPr>
            <p:cNvSpPr/>
            <p:nvPr/>
          </p:nvSpPr>
          <p:spPr>
            <a:xfrm>
              <a:off x="8253853" y="4345347"/>
              <a:ext cx="2809468" cy="1804646"/>
            </a:xfrm>
            <a:prstGeom prst="roundRect">
              <a:avLst>
                <a:gd name="adj" fmla="val 4359"/>
              </a:avLst>
            </a:prstGeom>
            <a:solidFill>
              <a:schemeClr val="accent1">
                <a:lumMod val="20000"/>
                <a:lumOff val="80000"/>
              </a:schemeClr>
            </a:solidFill>
            <a:ln w="25400" cap="flat">
              <a:solidFill>
                <a:schemeClr val="accent1"/>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8" tIns="91438" rIns="91438" bIns="91438" numCol="1" spcCol="38100" rtlCol="0" anchor="t">
              <a:spAutoFit/>
            </a:bodyPr>
            <a:lstStyle/>
            <a:p>
              <a:pPr marL="0" marR="0" indent="0" algn="l" defTabSz="685982" rtl="0" fontAlgn="auto" latinLnBrk="0" hangingPunct="0">
                <a:lnSpc>
                  <a:spcPct val="100000"/>
                </a:lnSpc>
                <a:spcBef>
                  <a:spcPts val="0"/>
                </a:spcBef>
                <a:spcAft>
                  <a:spcPts val="0"/>
                </a:spcAft>
                <a:buClrTx/>
                <a:buSzTx/>
                <a:buFontTx/>
                <a:buNone/>
                <a:tabLst/>
              </a:pPr>
              <a:endParaRPr kumimoji="0" lang="en-US" sz="1300" b="0" i="0" u="none" strike="noStrike" cap="none" spc="0" normalizeH="0" baseline="0" noProof="1">
                <a:ln>
                  <a:noFill/>
                </a:ln>
                <a:solidFill>
                  <a:srgbClr val="FFFFFF"/>
                </a:solidFill>
                <a:effectLst/>
                <a:uFillTx/>
                <a:latin typeface="+mj-lt"/>
                <a:ea typeface="+mj-ea"/>
                <a:cs typeface="+mj-cs"/>
                <a:sym typeface="Helvetica"/>
              </a:endParaRPr>
            </a:p>
          </p:txBody>
        </p:sp>
        <p:sp>
          <p:nvSpPr>
            <p:cNvPr id="45" name="Text Placeholder 4">
              <a:extLst>
                <a:ext uri="{FF2B5EF4-FFF2-40B4-BE49-F238E27FC236}">
                  <a16:creationId xmlns:a16="http://schemas.microsoft.com/office/drawing/2014/main" id="{9AF20D5A-4BD3-A3BD-EC08-19CD47EC45A4}"/>
                </a:ext>
              </a:extLst>
            </p:cNvPr>
            <p:cNvSpPr txBox="1"/>
            <p:nvPr/>
          </p:nvSpPr>
          <p:spPr>
            <a:xfrm>
              <a:off x="8413393" y="4409938"/>
              <a:ext cx="2679583" cy="1591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914400">
                <a:defRPr sz="800">
                  <a:solidFill>
                    <a:srgbClr val="000000"/>
                  </a:solidFill>
                  <a:latin typeface="IBM Plex Sans Medm"/>
                  <a:ea typeface="IBM Plex Sans Medm"/>
                  <a:cs typeface="IBM Plex Sans Medm"/>
                  <a:sym typeface="IBM Plex Sans Medium"/>
                </a:defRPr>
              </a:lvl1pPr>
            </a:lstStyle>
            <a:p>
              <a:r>
                <a:rPr lang="en-US" sz="1400" noProof="1">
                  <a:solidFill>
                    <a:srgbClr val="0F62FE"/>
                  </a:solidFill>
                  <a:ea typeface="+mj-lt"/>
                  <a:cs typeface="+mj-lt"/>
                </a:rPr>
                <a:t>Resources</a:t>
              </a:r>
            </a:p>
          </p:txBody>
        </p:sp>
        <p:sp>
          <p:nvSpPr>
            <p:cNvPr id="46" name="Text Placeholder 4">
              <a:extLst>
                <a:ext uri="{FF2B5EF4-FFF2-40B4-BE49-F238E27FC236}">
                  <a16:creationId xmlns:a16="http://schemas.microsoft.com/office/drawing/2014/main" id="{F28B7FCE-45FC-BC5E-4F3F-A561731905CE}"/>
                </a:ext>
              </a:extLst>
            </p:cNvPr>
            <p:cNvSpPr txBox="1"/>
            <p:nvPr/>
          </p:nvSpPr>
          <p:spPr>
            <a:xfrm>
              <a:off x="8385214" y="4633681"/>
              <a:ext cx="2622538" cy="10401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nchor="t">
              <a:spAutoFit/>
            </a:bodyPr>
            <a:lstStyle/>
            <a:p>
              <a:pPr defTabSz="914378">
                <a:spcBef>
                  <a:spcPts val="300"/>
                </a:spcBef>
                <a:defRPr sz="1000">
                  <a:solidFill>
                    <a:srgbClr val="000000"/>
                  </a:solidFill>
                  <a:latin typeface="+mn-lt"/>
                  <a:ea typeface="+mn-ea"/>
                  <a:cs typeface="+mn-cs"/>
                  <a:sym typeface="IBM Plex Sans Light"/>
                </a:defRPr>
              </a:pPr>
              <a:r>
                <a:rPr lang="en-US" sz="1200" b="1" noProof="1">
                  <a:solidFill>
                    <a:srgbClr val="000000"/>
                  </a:solidFill>
                  <a:latin typeface="Aptos" panose="02110004020202020204"/>
                  <a:ea typeface="+mj-lt"/>
                  <a:cs typeface="Helvetica"/>
                </a:rPr>
                <a:t>Links to Repo: </a:t>
              </a:r>
              <a:r>
                <a:rPr lang="en-US" sz="1200" b="1" noProof="1">
                  <a:solidFill>
                    <a:srgbClr val="000000"/>
                  </a:solidFill>
                  <a:latin typeface="Aptos" panose="02110004020202020204"/>
                  <a:ea typeface="+mj-lt"/>
                  <a:cs typeface="Helvetica"/>
                  <a:hlinkClick r:id="rId6"/>
                </a:rPr>
                <a:t>https://github.ibm.com/skol/agentic-ai-client-bootcamp/tree/main/usecases/ask-hr</a:t>
              </a:r>
              <a:endParaRPr lang="en-US" sz="1200" b="1" noProof="1">
                <a:solidFill>
                  <a:srgbClr val="000000"/>
                </a:solidFill>
                <a:latin typeface="Aptos" panose="02110004020202020204"/>
                <a:ea typeface="+mj-lt"/>
                <a:cs typeface="Helvetica"/>
              </a:endParaRPr>
            </a:p>
            <a:p>
              <a:pPr defTabSz="914378">
                <a:spcBef>
                  <a:spcPts val="300"/>
                </a:spcBef>
                <a:defRPr sz="1000">
                  <a:solidFill>
                    <a:srgbClr val="000000"/>
                  </a:solidFill>
                  <a:latin typeface="+mn-lt"/>
                  <a:ea typeface="+mn-ea"/>
                  <a:cs typeface="+mn-cs"/>
                  <a:sym typeface="IBM Plex Sans Light"/>
                </a:defRPr>
              </a:pPr>
              <a:endParaRPr lang="en-US" sz="1200" b="1" noProof="1">
                <a:solidFill>
                  <a:srgbClr val="000000"/>
                </a:solidFill>
                <a:latin typeface="Aptos" panose="02110004020202020204"/>
                <a:ea typeface="+mj-lt"/>
                <a:cs typeface="Helvetica"/>
              </a:endParaRPr>
            </a:p>
            <a:p>
              <a:pPr defTabSz="914378">
                <a:spcBef>
                  <a:spcPts val="300"/>
                </a:spcBef>
                <a:defRPr sz="1000">
                  <a:solidFill>
                    <a:srgbClr val="000000"/>
                  </a:solidFill>
                  <a:latin typeface="+mn-lt"/>
                  <a:ea typeface="+mn-ea"/>
                  <a:cs typeface="+mn-cs"/>
                  <a:sym typeface="IBM Plex Sans Light"/>
                </a:defRPr>
              </a:pPr>
              <a:r>
                <a:rPr lang="en-US" sz="1200" b="1" noProof="1">
                  <a:solidFill>
                    <a:srgbClr val="000000"/>
                  </a:solidFill>
                  <a:latin typeface="Aptos" panose="02110004020202020204"/>
                  <a:ea typeface="+mj-lt"/>
                </a:rPr>
                <a:t>Documents: </a:t>
              </a:r>
              <a:r>
                <a:rPr lang="en-US" sz="1200" b="1" noProof="1">
                  <a:solidFill>
                    <a:srgbClr val="000000"/>
                  </a:solidFill>
                  <a:latin typeface="Aptos" panose="02110004020202020204"/>
                  <a:ea typeface="+mj-lt"/>
                  <a:hlinkClick r:id="rId7"/>
                </a:rPr>
                <a:t>https://github.ibm.com/skol/agentic-ai-client-bootcamp-instructors/tree/main/usecase-setup/askhr</a:t>
              </a:r>
              <a:endParaRPr lang="en-US" sz="1200" b="1" noProof="1">
                <a:solidFill>
                  <a:srgbClr val="000000"/>
                </a:solidFill>
                <a:latin typeface="Aptos" panose="02110004020202020204"/>
                <a:ea typeface="+mj-lt"/>
              </a:endParaRPr>
            </a:p>
            <a:p>
              <a:pPr defTabSz="914378">
                <a:spcBef>
                  <a:spcPts val="300"/>
                </a:spcBef>
                <a:defRPr sz="1000">
                  <a:solidFill>
                    <a:srgbClr val="000000"/>
                  </a:solidFill>
                  <a:latin typeface="+mn-lt"/>
                  <a:ea typeface="+mn-ea"/>
                  <a:cs typeface="+mn-cs"/>
                  <a:sym typeface="IBM Plex Sans Light"/>
                </a:defRPr>
              </a:pPr>
              <a:endParaRPr lang="en-US" sz="1200" noProof="1"/>
            </a:p>
          </p:txBody>
        </p:sp>
        <p:sp>
          <p:nvSpPr>
            <p:cNvPr id="47" name="Text Placeholder 4">
              <a:extLst>
                <a:ext uri="{FF2B5EF4-FFF2-40B4-BE49-F238E27FC236}">
                  <a16:creationId xmlns:a16="http://schemas.microsoft.com/office/drawing/2014/main" id="{A7E51FEE-E7B5-D284-C8B2-CC248954800C}"/>
                </a:ext>
              </a:extLst>
            </p:cNvPr>
            <p:cNvSpPr txBox="1"/>
            <p:nvPr/>
          </p:nvSpPr>
          <p:spPr>
            <a:xfrm>
              <a:off x="8541981" y="5337105"/>
              <a:ext cx="2550706" cy="1333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t">
              <a:spAutoFit/>
            </a:bodyPr>
            <a:lstStyle/>
            <a:p>
              <a:pPr marL="63500" lvl="3" indent="-63500" defTabSz="914378">
                <a:spcBef>
                  <a:spcPts val="400"/>
                </a:spcBef>
                <a:buFont typeface="Arial,Sans-Serif"/>
                <a:buChar char="•"/>
                <a:defRPr sz="1000">
                  <a:solidFill>
                    <a:srgbClr val="000000"/>
                  </a:solidFill>
                  <a:latin typeface="+mn-lt"/>
                  <a:ea typeface="+mn-ea"/>
                  <a:cs typeface="+mn-cs"/>
                  <a:sym typeface="IBM Plex Sans Light"/>
                </a:defRPr>
              </a:pPr>
              <a:endParaRPr lang="en-US" sz="1200" b="1" noProof="1"/>
            </a:p>
          </p:txBody>
        </p:sp>
      </p:grpSp>
      <p:sp>
        <p:nvSpPr>
          <p:cNvPr id="3" name="TextBox 2">
            <a:extLst>
              <a:ext uri="{FF2B5EF4-FFF2-40B4-BE49-F238E27FC236}">
                <a16:creationId xmlns:a16="http://schemas.microsoft.com/office/drawing/2014/main" id="{4BA6E65F-397E-2584-1E31-20D5E5DEF690}"/>
              </a:ext>
            </a:extLst>
          </p:cNvPr>
          <p:cNvSpPr txBox="1"/>
          <p:nvPr/>
        </p:nvSpPr>
        <p:spPr>
          <a:xfrm>
            <a:off x="255844" y="2998875"/>
            <a:ext cx="7307288" cy="369332"/>
          </a:xfrm>
          <a:prstGeom prst="rect">
            <a:avLst/>
          </a:prstGeom>
          <a:noFill/>
        </p:spPr>
        <p:txBody>
          <a:bodyPr wrap="square">
            <a:spAutoFit/>
          </a:bodyPr>
          <a:lstStyle/>
          <a:p>
            <a:r>
              <a:rPr lang="en-US" sz="1800" kern="0" noProof="1">
                <a:solidFill>
                  <a:srgbClr val="0F62FE"/>
                </a:solidFill>
                <a:latin typeface="IBM Plex Sans Medm"/>
                <a:sym typeface="IBM Plex Sans Medium"/>
              </a:rPr>
              <a:t>Goal</a:t>
            </a:r>
            <a:endParaRPr lang="en-US" noProof="1"/>
          </a:p>
        </p:txBody>
      </p:sp>
      <p:sp>
        <p:nvSpPr>
          <p:cNvPr id="10" name="Text Placeholder 4">
            <a:extLst>
              <a:ext uri="{FF2B5EF4-FFF2-40B4-BE49-F238E27FC236}">
                <a16:creationId xmlns:a16="http://schemas.microsoft.com/office/drawing/2014/main" id="{8F9E8419-49BF-904B-9207-7FFA60095293}"/>
              </a:ext>
            </a:extLst>
          </p:cNvPr>
          <p:cNvSpPr txBox="1"/>
          <p:nvPr/>
        </p:nvSpPr>
        <p:spPr>
          <a:xfrm>
            <a:off x="4113911" y="7113819"/>
            <a:ext cx="2878346" cy="21544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spAutoFit/>
          </a:bodyPr>
          <a:lstStyle/>
          <a:p>
            <a:pPr defTabSz="1625479" hangingPunct="0">
              <a:spcBef>
                <a:spcPts val="533"/>
              </a:spcBef>
              <a:defRPr sz="1000">
                <a:solidFill>
                  <a:srgbClr val="000000"/>
                </a:solidFill>
                <a:latin typeface="IBM Plex Sans Medm"/>
                <a:ea typeface="IBM Plex Sans Medm"/>
                <a:cs typeface="IBM Plex Sans Medm"/>
                <a:sym typeface="IBM Plex Sans Medium"/>
              </a:defRPr>
            </a:pPr>
            <a:endParaRPr lang="en-US" sz="1400" noProof="1">
              <a:solidFill>
                <a:srgbClr val="525252"/>
              </a:solidFill>
              <a:latin typeface="IBM Plex Sans"/>
            </a:endParaRPr>
          </a:p>
        </p:txBody>
      </p:sp>
      <p:pic>
        <p:nvPicPr>
          <p:cNvPr id="1026" name="Picture 2">
            <a:extLst>
              <a:ext uri="{FF2B5EF4-FFF2-40B4-BE49-F238E27FC236}">
                <a16:creationId xmlns:a16="http://schemas.microsoft.com/office/drawing/2014/main" id="{73E7BBBA-E312-5571-45AD-6E665EE4C82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1925" y="351346"/>
            <a:ext cx="794966" cy="31953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A663CC4-32CE-EA0D-9E21-2A9A813C792B}"/>
              </a:ext>
            </a:extLst>
          </p:cNvPr>
          <p:cNvSpPr txBox="1"/>
          <p:nvPr/>
        </p:nvSpPr>
        <p:spPr>
          <a:xfrm>
            <a:off x="4583122" y="309728"/>
            <a:ext cx="1050288" cy="276999"/>
          </a:xfrm>
          <a:prstGeom prst="rect">
            <a:avLst/>
          </a:prstGeom>
          <a:solidFill>
            <a:schemeClr val="tx2">
              <a:lumMod val="50000"/>
              <a:lumOff val="50000"/>
            </a:schemeClr>
          </a:solidFill>
        </p:spPr>
        <p:txBody>
          <a:bodyPr wrap="none" rtlCol="0">
            <a:spAutoFit/>
          </a:bodyPr>
          <a:lstStyle/>
          <a:p>
            <a:pPr defTabSz="914620" hangingPunct="0"/>
            <a:r>
              <a:rPr lang="en-US" sz="1200" kern="0" noProof="1">
                <a:solidFill>
                  <a:srgbClr val="FFFFFF"/>
                </a:solidFill>
                <a:latin typeface="IBM Plex Sans ExtLt"/>
                <a:sym typeface="IBM Plex Sans ExtraLight"/>
              </a:rPr>
              <a:t>Client facing</a:t>
            </a:r>
          </a:p>
        </p:txBody>
      </p:sp>
      <p:sp>
        <p:nvSpPr>
          <p:cNvPr id="9" name="TextBox 8">
            <a:extLst>
              <a:ext uri="{FF2B5EF4-FFF2-40B4-BE49-F238E27FC236}">
                <a16:creationId xmlns:a16="http://schemas.microsoft.com/office/drawing/2014/main" id="{09F22433-A91A-45F6-C196-4FC4C0D664AD}"/>
              </a:ext>
            </a:extLst>
          </p:cNvPr>
          <p:cNvSpPr txBox="1"/>
          <p:nvPr/>
        </p:nvSpPr>
        <p:spPr>
          <a:xfrm>
            <a:off x="283421" y="4629299"/>
            <a:ext cx="7307288" cy="369332"/>
          </a:xfrm>
          <a:prstGeom prst="rect">
            <a:avLst/>
          </a:prstGeom>
          <a:noFill/>
        </p:spPr>
        <p:txBody>
          <a:bodyPr wrap="square">
            <a:spAutoFit/>
          </a:bodyPr>
          <a:lstStyle/>
          <a:p>
            <a:r>
              <a:rPr lang="en-US" sz="1800" kern="0" noProof="1">
                <a:solidFill>
                  <a:srgbClr val="0F62FE"/>
                </a:solidFill>
                <a:latin typeface="IBM Plex Sans Medm"/>
                <a:sym typeface="IBM Plex Sans Medium"/>
              </a:rPr>
              <a:t>Business value</a:t>
            </a:r>
            <a:endParaRPr lang="en-US" noProof="1"/>
          </a:p>
        </p:txBody>
      </p:sp>
      <p:sp>
        <p:nvSpPr>
          <p:cNvPr id="11" name="TextBox 10">
            <a:extLst>
              <a:ext uri="{FF2B5EF4-FFF2-40B4-BE49-F238E27FC236}">
                <a16:creationId xmlns:a16="http://schemas.microsoft.com/office/drawing/2014/main" id="{50233EBC-7C5C-F994-941B-F3E836689955}"/>
              </a:ext>
            </a:extLst>
          </p:cNvPr>
          <p:cNvSpPr txBox="1"/>
          <p:nvPr/>
        </p:nvSpPr>
        <p:spPr>
          <a:xfrm>
            <a:off x="4593916" y="3041168"/>
            <a:ext cx="7307288" cy="369332"/>
          </a:xfrm>
          <a:prstGeom prst="rect">
            <a:avLst/>
          </a:prstGeom>
          <a:noFill/>
        </p:spPr>
        <p:txBody>
          <a:bodyPr wrap="square">
            <a:spAutoFit/>
          </a:bodyPr>
          <a:lstStyle/>
          <a:p>
            <a:r>
              <a:rPr lang="en-US" sz="1800" kern="0" noProof="1">
                <a:solidFill>
                  <a:srgbClr val="0F62FE"/>
                </a:solidFill>
                <a:latin typeface="IBM Plex Sans Medm"/>
                <a:sym typeface="IBM Plex Sans Medium"/>
              </a:rPr>
              <a:t>Architecture</a:t>
            </a:r>
            <a:endParaRPr lang="en-US" noProof="1"/>
          </a:p>
        </p:txBody>
      </p:sp>
      <p:pic>
        <p:nvPicPr>
          <p:cNvPr id="6" name="Picture 5">
            <a:extLst>
              <a:ext uri="{FF2B5EF4-FFF2-40B4-BE49-F238E27FC236}">
                <a16:creationId xmlns:a16="http://schemas.microsoft.com/office/drawing/2014/main" id="{301F484B-8E39-F8F8-BEF1-5048D4DA726E}"/>
              </a:ext>
            </a:extLst>
          </p:cNvPr>
          <p:cNvPicPr>
            <a:picLocks noChangeAspect="1"/>
          </p:cNvPicPr>
          <p:nvPr/>
        </p:nvPicPr>
        <p:blipFill>
          <a:blip r:embed="rId9"/>
          <a:stretch>
            <a:fillRect/>
          </a:stretch>
        </p:blipFill>
        <p:spPr>
          <a:xfrm>
            <a:off x="4124467" y="3409644"/>
            <a:ext cx="3613169" cy="2149330"/>
          </a:xfrm>
          <a:prstGeom prst="rect">
            <a:avLst/>
          </a:prstGeom>
        </p:spPr>
      </p:pic>
      <p:sp>
        <p:nvSpPr>
          <p:cNvPr id="5" name="TextBox 4">
            <a:extLst>
              <a:ext uri="{FF2B5EF4-FFF2-40B4-BE49-F238E27FC236}">
                <a16:creationId xmlns:a16="http://schemas.microsoft.com/office/drawing/2014/main" id="{476C1781-2709-6034-6945-13A7EC43D938}"/>
              </a:ext>
            </a:extLst>
          </p:cNvPr>
          <p:cNvSpPr txBox="1"/>
          <p:nvPr/>
        </p:nvSpPr>
        <p:spPr>
          <a:xfrm>
            <a:off x="289962" y="2009553"/>
            <a:ext cx="6355387" cy="738664"/>
          </a:xfrm>
          <a:prstGeom prst="rect">
            <a:avLst/>
          </a:prstGeom>
          <a:noFill/>
        </p:spPr>
        <p:txBody>
          <a:bodyPr wrap="square" rtlCol="0">
            <a:spAutoFit/>
          </a:bodyPr>
          <a:lstStyle/>
          <a:p>
            <a:r>
              <a:rPr lang="en-IN" sz="1400" kern="0" dirty="0">
                <a:latin typeface="IBM Plex Sans Light"/>
              </a:rPr>
              <a:t>Many organizations struggle with HR workflows due to the challenge of delivering timely and accurate information to the right users, compounded by the critical need for strict control over sensitive HR data and user access.</a:t>
            </a:r>
          </a:p>
        </p:txBody>
      </p:sp>
    </p:spTree>
    <p:extLst>
      <p:ext uri="{BB962C8B-B14F-4D97-AF65-F5344CB8AC3E}">
        <p14:creationId xmlns:p14="http://schemas.microsoft.com/office/powerpoint/2010/main" val="1548864393"/>
      </p:ext>
    </p:extLst>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1325</TotalTime>
  <Words>257</Words>
  <Application>Microsoft Macintosh PowerPoint</Application>
  <PresentationFormat>Widescreen</PresentationFormat>
  <Paragraphs>30</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vt:lpstr>
      <vt:lpstr>Aptos Display</vt:lpstr>
      <vt:lpstr>Arial</vt:lpstr>
      <vt:lpstr>Arial,Sans-Serif</vt:lpstr>
      <vt:lpstr>IBM Plex Sans</vt:lpstr>
      <vt:lpstr>IBM Plex Sans ExtLt</vt:lpstr>
      <vt:lpstr>IBM Plex Sans Light</vt:lpstr>
      <vt:lpstr>IBM Plex Sans Medm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OSCAR LARA YEJAS</dc:creator>
  <cp:lastModifiedBy>Aravind Krishnan B</cp:lastModifiedBy>
  <cp:revision>3</cp:revision>
  <dcterms:created xsi:type="dcterms:W3CDTF">2025-03-05T04:05:37Z</dcterms:created>
  <dcterms:modified xsi:type="dcterms:W3CDTF">2025-03-07T05:56:53Z</dcterms:modified>
</cp:coreProperties>
</file>