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62" r:id="rId1"/>
  </p:sldMasterIdLst>
  <p:notesMasterIdLst>
    <p:notesMasterId r:id="rId6"/>
  </p:notesMasterIdLst>
  <p:handoutMasterIdLst>
    <p:handoutMasterId r:id="rId7"/>
  </p:handoutMasterIdLst>
  <p:sldIdLst>
    <p:sldId id="542" r:id="rId2"/>
    <p:sldId id="552" r:id="rId3"/>
    <p:sldId id="553" r:id="rId4"/>
    <p:sldId id="554" r:id="rId5"/>
  </p:sldIdLst>
  <p:sldSz cx="24387175" cy="13716000"/>
  <p:notesSz cx="6858000" cy="9144000"/>
  <p:defaultTex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slides" id="{9FE3A750-669D-4541-A6E0-EDF9D6073EAE}">
          <p14:sldIdLst>
            <p14:sldId id="542"/>
            <p14:sldId id="552"/>
            <p14:sldId id="553"/>
            <p14:sldId id="554"/>
          </p14:sldIdLst>
        </p14:section>
        <p14:section name="Charts and graphs" id="{C9423C43-813E-1E4D-B556-A5ADEBB3ACCB}">
          <p14:sldIdLst/>
        </p14:section>
        <p14:section name="Selected Pictograms" id="{6B9B967D-0270-D143-8ECA-B8DA208D4B42}">
          <p14:sldIdLst/>
        </p14:section>
        <p14:section name="Microgrid" id="{95691667-4802-D548-9C8D-6EE63EFA5A10}">
          <p14:sldIdLst/>
        </p14:section>
        <p14:section name="Charts and graphs" id="{61B08F0B-ECA9-8141-86A2-02D8CC977852}">
          <p14:sldIdLst/>
        </p14:section>
        <p14:section name="Selected Pictograms" id="{A71DFE44-60A9-FA4A-8A00-EEDEE7195C5C}">
          <p14:sldIdLst/>
        </p14:section>
        <p14:section name="Microgrid" id="{B04D37AE-4F8F-3744-867F-51C1B17FCD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0CB08-B959-714C-80C9-2E895FF3FF7B}" v="32" dt="2025-03-07T05:04:28.234"/>
    <p1510:client id="{3AE04745-6557-4A4C-B6C1-8D18DE022B42}" v="23" dt="2025-03-07T04:38:11.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92"/>
    <p:restoredTop sz="96301"/>
  </p:normalViewPr>
  <p:slideViewPr>
    <p:cSldViewPr snapToGrid="0" snapToObjects="1">
      <p:cViewPr varScale="1">
        <p:scale>
          <a:sx n="61" d="100"/>
          <a:sy n="61" d="100"/>
        </p:scale>
        <p:origin x="944" y="232"/>
      </p:cViewPr>
      <p:guideLst/>
    </p:cSldViewPr>
  </p:slideViewPr>
  <p:outlineViewPr>
    <p:cViewPr>
      <p:scale>
        <a:sx n="33" d="100"/>
        <a:sy n="33" d="100"/>
      </p:scale>
      <p:origin x="-56"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d Krishnan B" userId="d32545a2-e653-45e0-8f3b-734a06237656" providerId="ADAL" clId="{DD5B0E2F-12D3-2D43-B0C5-EC8CE1B03F33}"/>
    <pc:docChg chg="undo custSel addSld delSld modSld modSection">
      <pc:chgData name="Aravind Krishnan B" userId="d32545a2-e653-45e0-8f3b-734a06237656" providerId="ADAL" clId="{DD5B0E2F-12D3-2D43-B0C5-EC8CE1B03F33}" dt="2025-03-06T04:57:51.112" v="414" actId="1076"/>
      <pc:docMkLst>
        <pc:docMk/>
      </pc:docMkLst>
      <pc:sldChg chg="delSp modSp del mod modShow">
        <pc:chgData name="Aravind Krishnan B" userId="d32545a2-e653-45e0-8f3b-734a06237656" providerId="ADAL" clId="{DD5B0E2F-12D3-2D43-B0C5-EC8CE1B03F33}" dt="2025-03-06T04:37:08.630" v="406" actId="2696"/>
        <pc:sldMkLst>
          <pc:docMk/>
          <pc:sldMk cId="3560136934" sldId="554"/>
        </pc:sldMkLst>
      </pc:sldChg>
      <pc:sldChg chg="addSp delSp modSp mod">
        <pc:chgData name="Aravind Krishnan B" userId="d32545a2-e653-45e0-8f3b-734a06237656" providerId="ADAL" clId="{DD5B0E2F-12D3-2D43-B0C5-EC8CE1B03F33}" dt="2025-03-06T04:37:40.716" v="410" actId="14100"/>
        <pc:sldMkLst>
          <pc:docMk/>
          <pc:sldMk cId="3799341485" sldId="2147481115"/>
        </pc:sldMkLst>
        <pc:picChg chg="add del mod">
          <ac:chgData name="Aravind Krishnan B" userId="d32545a2-e653-45e0-8f3b-734a06237656" providerId="ADAL" clId="{DD5B0E2F-12D3-2D43-B0C5-EC8CE1B03F33}" dt="2025-03-06T04:37:35.046" v="407" actId="478"/>
          <ac:picMkLst>
            <pc:docMk/>
            <pc:sldMk cId="3799341485" sldId="2147481115"/>
            <ac:picMk id="8" creationId="{C44DA8FA-8C6D-76FE-E92D-F50581925AE8}"/>
          </ac:picMkLst>
        </pc:picChg>
        <pc:picChg chg="add mod">
          <ac:chgData name="Aravind Krishnan B" userId="d32545a2-e653-45e0-8f3b-734a06237656" providerId="ADAL" clId="{DD5B0E2F-12D3-2D43-B0C5-EC8CE1B03F33}" dt="2025-03-06T04:37:40.716" v="410" actId="14100"/>
          <ac:picMkLst>
            <pc:docMk/>
            <pc:sldMk cId="3799341485" sldId="2147481115"/>
            <ac:picMk id="12" creationId="{3F7DDD6B-EAD0-E38F-3B51-3BC140556235}"/>
          </ac:picMkLst>
        </pc:picChg>
      </pc:sldChg>
      <pc:sldChg chg="del mod modShow">
        <pc:chgData name="Aravind Krishnan B" userId="d32545a2-e653-45e0-8f3b-734a06237656" providerId="ADAL" clId="{DD5B0E2F-12D3-2D43-B0C5-EC8CE1B03F33}" dt="2025-03-06T04:37:08.630" v="406" actId="2696"/>
        <pc:sldMkLst>
          <pc:docMk/>
          <pc:sldMk cId="388551397" sldId="2147481116"/>
        </pc:sldMkLst>
      </pc:sldChg>
      <pc:sldChg chg="addSp delSp modSp add del mod">
        <pc:chgData name="Aravind Krishnan B" userId="d32545a2-e653-45e0-8f3b-734a06237656" providerId="ADAL" clId="{DD5B0E2F-12D3-2D43-B0C5-EC8CE1B03F33}" dt="2025-03-05T13:27:38.701" v="246" actId="2696"/>
        <pc:sldMkLst>
          <pc:docMk/>
          <pc:sldMk cId="4192452368" sldId="2147481117"/>
        </pc:sldMkLst>
      </pc:sldChg>
      <pc:sldChg chg="addSp delSp modSp add del mod">
        <pc:chgData name="Aravind Krishnan B" userId="d32545a2-e653-45e0-8f3b-734a06237656" providerId="ADAL" clId="{DD5B0E2F-12D3-2D43-B0C5-EC8CE1B03F33}" dt="2025-03-05T13:30:33.736" v="279" actId="2696"/>
        <pc:sldMkLst>
          <pc:docMk/>
          <pc:sldMk cId="2088812517" sldId="2147481118"/>
        </pc:sldMkLst>
      </pc:sldChg>
      <pc:sldChg chg="addSp delSp modSp add mod">
        <pc:chgData name="Aravind Krishnan B" userId="d32545a2-e653-45e0-8f3b-734a06237656" providerId="ADAL" clId="{DD5B0E2F-12D3-2D43-B0C5-EC8CE1B03F33}" dt="2025-03-06T04:57:51.112" v="414" actId="1076"/>
        <pc:sldMkLst>
          <pc:docMk/>
          <pc:sldMk cId="450808871" sldId="2147481119"/>
        </pc:sldMkLst>
        <pc:spChg chg="add del mod">
          <ac:chgData name="Aravind Krishnan B" userId="d32545a2-e653-45e0-8f3b-734a06237656" providerId="ADAL" clId="{DD5B0E2F-12D3-2D43-B0C5-EC8CE1B03F33}" dt="2025-03-06T04:57:51.112" v="414" actId="1076"/>
          <ac:spMkLst>
            <pc:docMk/>
            <pc:sldMk cId="450808871" sldId="2147481119"/>
            <ac:spMk id="2" creationId="{7EFCD42E-A38D-A758-199D-EB6F44699B4B}"/>
          </ac:spMkLst>
        </pc:spChg>
        <pc:spChg chg="add del mod">
          <ac:chgData name="Aravind Krishnan B" userId="d32545a2-e653-45e0-8f3b-734a06237656" providerId="ADAL" clId="{DD5B0E2F-12D3-2D43-B0C5-EC8CE1B03F33}" dt="2025-03-06T04:57:28.179" v="412" actId="478"/>
          <ac:spMkLst>
            <pc:docMk/>
            <pc:sldMk cId="450808871" sldId="2147481119"/>
            <ac:spMk id="17" creationId="{4813BB0C-5736-C70A-F80E-FD6A6FF8D403}"/>
          </ac:spMkLst>
        </pc:spChg>
      </pc:sldChg>
    </pc:docChg>
  </pc:docChgLst>
  <pc:docChgLst>
    <pc:chgData name="Aravind Krishnan B" userId="d32545a2-e653-45e0-8f3b-734a06237656" providerId="ADAL" clId="{2580CB08-B959-714C-80C9-2E895FF3FF7B}"/>
    <pc:docChg chg="undo custSel modSld">
      <pc:chgData name="Aravind Krishnan B" userId="d32545a2-e653-45e0-8f3b-734a06237656" providerId="ADAL" clId="{2580CB08-B959-714C-80C9-2E895FF3FF7B}" dt="2025-03-07T05:21:05.520" v="235" actId="6549"/>
      <pc:docMkLst>
        <pc:docMk/>
      </pc:docMkLst>
      <pc:sldChg chg="modSp mod">
        <pc:chgData name="Aravind Krishnan B" userId="d32545a2-e653-45e0-8f3b-734a06237656" providerId="ADAL" clId="{2580CB08-B959-714C-80C9-2E895FF3FF7B}" dt="2025-03-07T05:21:05.520" v="235" actId="6549"/>
        <pc:sldMkLst>
          <pc:docMk/>
          <pc:sldMk cId="1726994822" sldId="542"/>
        </pc:sldMkLst>
        <pc:spChg chg="mod">
          <ac:chgData name="Aravind Krishnan B" userId="d32545a2-e653-45e0-8f3b-734a06237656" providerId="ADAL" clId="{2580CB08-B959-714C-80C9-2E895FF3FF7B}" dt="2025-03-07T05:21:05.520" v="235" actId="6549"/>
          <ac:spMkLst>
            <pc:docMk/>
            <pc:sldMk cId="1726994822" sldId="542"/>
            <ac:spMk id="11" creationId="{D21B690D-422D-CB20-C341-A9E8EA56475D}"/>
          </ac:spMkLst>
        </pc:spChg>
        <pc:spChg chg="mod">
          <ac:chgData name="Aravind Krishnan B" userId="d32545a2-e653-45e0-8f3b-734a06237656" providerId="ADAL" clId="{2580CB08-B959-714C-80C9-2E895FF3FF7B}" dt="2025-03-07T04:47:44.342" v="77" actId="20577"/>
          <ac:spMkLst>
            <pc:docMk/>
            <pc:sldMk cId="1726994822" sldId="542"/>
            <ac:spMk id="14" creationId="{59CDFBCB-431D-C2AA-49A6-FE169E1026B9}"/>
          </ac:spMkLst>
        </pc:spChg>
      </pc:sldChg>
      <pc:sldChg chg="addSp delSp modSp mod setBg">
        <pc:chgData name="Aravind Krishnan B" userId="d32545a2-e653-45e0-8f3b-734a06237656" providerId="ADAL" clId="{2580CB08-B959-714C-80C9-2E895FF3FF7B}" dt="2025-03-07T05:00:27.690" v="208" actId="1076"/>
        <pc:sldMkLst>
          <pc:docMk/>
          <pc:sldMk cId="3003458471" sldId="552"/>
        </pc:sldMkLst>
        <pc:spChg chg="mod">
          <ac:chgData name="Aravind Krishnan B" userId="d32545a2-e653-45e0-8f3b-734a06237656" providerId="ADAL" clId="{2580CB08-B959-714C-80C9-2E895FF3FF7B}" dt="2025-03-07T04:47:06.438" v="46" actId="14100"/>
          <ac:spMkLst>
            <pc:docMk/>
            <pc:sldMk cId="3003458471" sldId="552"/>
            <ac:spMk id="4" creationId="{EE099B3B-0F90-CCF8-24F3-7AD6D25B6EB9}"/>
          </ac:spMkLst>
        </pc:spChg>
        <pc:spChg chg="mod">
          <ac:chgData name="Aravind Krishnan B" userId="d32545a2-e653-45e0-8f3b-734a06237656" providerId="ADAL" clId="{2580CB08-B959-714C-80C9-2E895FF3FF7B}" dt="2025-03-07T04:58:36.302" v="200" actId="1076"/>
          <ac:spMkLst>
            <pc:docMk/>
            <pc:sldMk cId="3003458471" sldId="552"/>
            <ac:spMk id="5" creationId="{CBE019D6-ADC0-9325-B08F-BBB65D28367E}"/>
          </ac:spMkLst>
        </pc:spChg>
        <pc:picChg chg="add mod">
          <ac:chgData name="Aravind Krishnan B" userId="d32545a2-e653-45e0-8f3b-734a06237656" providerId="ADAL" clId="{2580CB08-B959-714C-80C9-2E895FF3FF7B}" dt="2025-03-07T04:58:41.186" v="202" actId="1076"/>
          <ac:picMkLst>
            <pc:docMk/>
            <pc:sldMk cId="3003458471" sldId="552"/>
            <ac:picMk id="2" creationId="{657ECC37-7D45-6BC4-4149-767EA106CE70}"/>
          </ac:picMkLst>
        </pc:picChg>
        <pc:picChg chg="del">
          <ac:chgData name="Aravind Krishnan B" userId="d32545a2-e653-45e0-8f3b-734a06237656" providerId="ADAL" clId="{2580CB08-B959-714C-80C9-2E895FF3FF7B}" dt="2025-03-07T04:47:36.090" v="58" actId="478"/>
          <ac:picMkLst>
            <pc:docMk/>
            <pc:sldMk cId="3003458471" sldId="552"/>
            <ac:picMk id="1026" creationId="{9A8C5384-901C-3B09-E2AF-405E82C94A3F}"/>
          </ac:picMkLst>
        </pc:picChg>
        <pc:picChg chg="add mod">
          <ac:chgData name="Aravind Krishnan B" userId="d32545a2-e653-45e0-8f3b-734a06237656" providerId="ADAL" clId="{2580CB08-B959-714C-80C9-2E895FF3FF7B}" dt="2025-03-07T04:58:38.629" v="201" actId="1076"/>
          <ac:picMkLst>
            <pc:docMk/>
            <pc:sldMk cId="3003458471" sldId="552"/>
            <ac:picMk id="1028" creationId="{9A5055B5-A0D4-2B0E-C1CF-33964EDC7EE2}"/>
          </ac:picMkLst>
        </pc:picChg>
        <pc:picChg chg="add mod">
          <ac:chgData name="Aravind Krishnan B" userId="d32545a2-e653-45e0-8f3b-734a06237656" providerId="ADAL" clId="{2580CB08-B959-714C-80C9-2E895FF3FF7B}" dt="2025-03-07T04:59:48.677" v="204" actId="1076"/>
          <ac:picMkLst>
            <pc:docMk/>
            <pc:sldMk cId="3003458471" sldId="552"/>
            <ac:picMk id="1030" creationId="{BA355197-2F90-633E-A067-81A0B367CA8C}"/>
          </ac:picMkLst>
        </pc:picChg>
        <pc:picChg chg="add mod">
          <ac:chgData name="Aravind Krishnan B" userId="d32545a2-e653-45e0-8f3b-734a06237656" providerId="ADAL" clId="{2580CB08-B959-714C-80C9-2E895FF3FF7B}" dt="2025-03-07T05:00:08.963" v="206" actId="1076"/>
          <ac:picMkLst>
            <pc:docMk/>
            <pc:sldMk cId="3003458471" sldId="552"/>
            <ac:picMk id="1032" creationId="{84CCD4B1-187F-821E-8DA5-055CAE17DD6C}"/>
          </ac:picMkLst>
        </pc:picChg>
        <pc:picChg chg="add mod">
          <ac:chgData name="Aravind Krishnan B" userId="d32545a2-e653-45e0-8f3b-734a06237656" providerId="ADAL" clId="{2580CB08-B959-714C-80C9-2E895FF3FF7B}" dt="2025-03-07T05:00:27.690" v="208" actId="1076"/>
          <ac:picMkLst>
            <pc:docMk/>
            <pc:sldMk cId="3003458471" sldId="552"/>
            <ac:picMk id="1034" creationId="{2A0C70A2-E333-AD6E-869D-7B97F754FC32}"/>
          </ac:picMkLst>
        </pc:picChg>
      </pc:sldChg>
      <pc:sldChg chg="addSp delSp modSp mod">
        <pc:chgData name="Aravind Krishnan B" userId="d32545a2-e653-45e0-8f3b-734a06237656" providerId="ADAL" clId="{2580CB08-B959-714C-80C9-2E895FF3FF7B}" dt="2025-03-07T05:04:32.511" v="233" actId="14100"/>
        <pc:sldMkLst>
          <pc:docMk/>
          <pc:sldMk cId="3426041015" sldId="553"/>
        </pc:sldMkLst>
        <pc:spChg chg="mod">
          <ac:chgData name="Aravind Krishnan B" userId="d32545a2-e653-45e0-8f3b-734a06237656" providerId="ADAL" clId="{2580CB08-B959-714C-80C9-2E895FF3FF7B}" dt="2025-03-07T05:04:32.511" v="233" actId="14100"/>
          <ac:spMkLst>
            <pc:docMk/>
            <pc:sldMk cId="3426041015" sldId="553"/>
            <ac:spMk id="2" creationId="{D48459AC-272E-BC2C-6DA2-FD2FF1E30FB4}"/>
          </ac:spMkLst>
        </pc:spChg>
        <pc:spChg chg="add mod">
          <ac:chgData name="Aravind Krishnan B" userId="d32545a2-e653-45e0-8f3b-734a06237656" providerId="ADAL" clId="{2580CB08-B959-714C-80C9-2E895FF3FF7B}" dt="2025-03-07T05:04:21.654" v="230" actId="1076"/>
          <ac:spMkLst>
            <pc:docMk/>
            <pc:sldMk cId="3426041015" sldId="553"/>
            <ac:spMk id="3" creationId="{B2F7362F-24EE-BAA9-AE06-8A1D18520F9F}"/>
          </ac:spMkLst>
        </pc:spChg>
        <pc:spChg chg="del">
          <ac:chgData name="Aravind Krishnan B" userId="d32545a2-e653-45e0-8f3b-734a06237656" providerId="ADAL" clId="{2580CB08-B959-714C-80C9-2E895FF3FF7B}" dt="2025-03-07T04:42:31.681" v="2" actId="478"/>
          <ac:spMkLst>
            <pc:docMk/>
            <pc:sldMk cId="3426041015" sldId="553"/>
            <ac:spMk id="4" creationId="{A4B2F7AA-8963-E3EB-33F4-1A692271A2EB}"/>
          </ac:spMkLst>
        </pc:spChg>
        <pc:spChg chg="add mod">
          <ac:chgData name="Aravind Krishnan B" userId="d32545a2-e653-45e0-8f3b-734a06237656" providerId="ADAL" clId="{2580CB08-B959-714C-80C9-2E895FF3FF7B}" dt="2025-03-07T04:45:40.126" v="24" actId="767"/>
          <ac:spMkLst>
            <pc:docMk/>
            <pc:sldMk cId="3426041015" sldId="553"/>
            <ac:spMk id="5" creationId="{35CC0430-AA81-F52B-3F05-2821FFB4EFB1}"/>
          </ac:spMkLst>
        </pc:spChg>
        <pc:spChg chg="add mod">
          <ac:chgData name="Aravind Krishnan B" userId="d32545a2-e653-45e0-8f3b-734a06237656" providerId="ADAL" clId="{2580CB08-B959-714C-80C9-2E895FF3FF7B}" dt="2025-03-07T05:04:28.234" v="231" actId="1076"/>
          <ac:spMkLst>
            <pc:docMk/>
            <pc:sldMk cId="3426041015" sldId="553"/>
            <ac:spMk id="6" creationId="{10EF7AB2-6063-2611-960D-3585261854E4}"/>
          </ac:spMkLst>
        </pc:spChg>
        <pc:picChg chg="add mod">
          <ac:chgData name="Aravind Krishnan B" userId="d32545a2-e653-45e0-8f3b-734a06237656" providerId="ADAL" clId="{2580CB08-B959-714C-80C9-2E895FF3FF7B}" dt="2025-03-07T05:04:28.234" v="231" actId="1076"/>
          <ac:picMkLst>
            <pc:docMk/>
            <pc:sldMk cId="3426041015" sldId="553"/>
            <ac:picMk id="7" creationId="{85C194B3-4E9E-D460-4C31-BABE753B16BB}"/>
          </ac:picMkLst>
        </pc:picChg>
        <pc:picChg chg="add mod">
          <ac:chgData name="Aravind Krishnan B" userId="d32545a2-e653-45e0-8f3b-734a06237656" providerId="ADAL" clId="{2580CB08-B959-714C-80C9-2E895FF3FF7B}" dt="2025-03-07T05:04:28.234" v="231" actId="1076"/>
          <ac:picMkLst>
            <pc:docMk/>
            <pc:sldMk cId="3426041015" sldId="553"/>
            <ac:picMk id="2050" creationId="{85B8F914-9927-C1BB-1B24-FA627EACA0F6}"/>
          </ac:picMkLst>
        </pc:picChg>
        <pc:picChg chg="del">
          <ac:chgData name="Aravind Krishnan B" userId="d32545a2-e653-45e0-8f3b-734a06237656" providerId="ADAL" clId="{2580CB08-B959-714C-80C9-2E895FF3FF7B}" dt="2025-03-07T04:42:32.110" v="3" actId="478"/>
          <ac:picMkLst>
            <pc:docMk/>
            <pc:sldMk cId="3426041015" sldId="553"/>
            <ac:picMk id="2052" creationId="{58CCF7CB-E16F-57B1-BC73-AF616845D1F2}"/>
          </ac:picMkLst>
        </pc:picChg>
        <pc:picChg chg="add mod">
          <ac:chgData name="Aravind Krishnan B" userId="d32545a2-e653-45e0-8f3b-734a06237656" providerId="ADAL" clId="{2580CB08-B959-714C-80C9-2E895FF3FF7B}" dt="2025-03-07T05:04:28.234" v="231" actId="1076"/>
          <ac:picMkLst>
            <pc:docMk/>
            <pc:sldMk cId="3426041015" sldId="553"/>
            <ac:picMk id="2054" creationId="{B72BC289-9914-9C3B-A59A-157E37A6C5EE}"/>
          </ac:picMkLst>
        </pc:picChg>
        <pc:picChg chg="add mod">
          <ac:chgData name="Aravind Krishnan B" userId="d32545a2-e653-45e0-8f3b-734a06237656" providerId="ADAL" clId="{2580CB08-B959-714C-80C9-2E895FF3FF7B}" dt="2025-03-07T05:04:28.234" v="231" actId="1076"/>
          <ac:picMkLst>
            <pc:docMk/>
            <pc:sldMk cId="3426041015" sldId="553"/>
            <ac:picMk id="2056" creationId="{2B51A118-99DC-7932-6F44-7A318B9B420A}"/>
          </ac:picMkLst>
        </pc:picChg>
        <pc:picChg chg="add mod">
          <ac:chgData name="Aravind Krishnan B" userId="d32545a2-e653-45e0-8f3b-734a06237656" providerId="ADAL" clId="{2580CB08-B959-714C-80C9-2E895FF3FF7B}" dt="2025-03-07T05:04:28.234" v="231" actId="1076"/>
          <ac:picMkLst>
            <pc:docMk/>
            <pc:sldMk cId="3426041015" sldId="553"/>
            <ac:picMk id="2058" creationId="{BCE6F44B-F395-0BE6-0501-BEB02899B50D}"/>
          </ac:picMkLst>
        </pc:picChg>
      </pc:sldChg>
      <pc:sldChg chg="addSp delSp modSp mod">
        <pc:chgData name="Aravind Krishnan B" userId="d32545a2-e653-45e0-8f3b-734a06237656" providerId="ADAL" clId="{2580CB08-B959-714C-80C9-2E895FF3FF7B}" dt="2025-03-07T05:04:42.824" v="234" actId="1076"/>
        <pc:sldMkLst>
          <pc:docMk/>
          <pc:sldMk cId="3359163664" sldId="554"/>
        </pc:sldMkLst>
        <pc:spChg chg="add mod">
          <ac:chgData name="Aravind Krishnan B" userId="d32545a2-e653-45e0-8f3b-734a06237656" providerId="ADAL" clId="{2580CB08-B959-714C-80C9-2E895FF3FF7B}" dt="2025-03-07T05:03:55.552" v="229" actId="6549"/>
          <ac:spMkLst>
            <pc:docMk/>
            <pc:sldMk cId="3359163664" sldId="554"/>
            <ac:spMk id="2" creationId="{19CC0142-06C2-C08D-598D-F86E876B1864}"/>
          </ac:spMkLst>
        </pc:spChg>
        <pc:spChg chg="del">
          <ac:chgData name="Aravind Krishnan B" userId="d32545a2-e653-45e0-8f3b-734a06237656" providerId="ADAL" clId="{2580CB08-B959-714C-80C9-2E895FF3FF7B}" dt="2025-03-07T04:42:35.720" v="4" actId="478"/>
          <ac:spMkLst>
            <pc:docMk/>
            <pc:sldMk cId="3359163664" sldId="554"/>
            <ac:spMk id="4" creationId="{982EB965-547C-18A2-581E-0F8978D2061B}"/>
          </ac:spMkLst>
        </pc:spChg>
        <pc:spChg chg="mod">
          <ac:chgData name="Aravind Krishnan B" userId="d32545a2-e653-45e0-8f3b-734a06237656" providerId="ADAL" clId="{2580CB08-B959-714C-80C9-2E895FF3FF7B}" dt="2025-03-07T05:04:42.824" v="234" actId="1076"/>
          <ac:spMkLst>
            <pc:docMk/>
            <pc:sldMk cId="3359163664" sldId="554"/>
            <ac:spMk id="5" creationId="{BE04C074-51FE-A17F-2ACF-6B546529AEC2}"/>
          </ac:spMkLst>
        </pc:spChg>
        <pc:picChg chg="del">
          <ac:chgData name="Aravind Krishnan B" userId="d32545a2-e653-45e0-8f3b-734a06237656" providerId="ADAL" clId="{2580CB08-B959-714C-80C9-2E895FF3FF7B}" dt="2025-03-07T04:42:36.296" v="5" actId="478"/>
          <ac:picMkLst>
            <pc:docMk/>
            <pc:sldMk cId="3359163664" sldId="554"/>
            <ac:picMk id="3074" creationId="{4CBDD5F2-B8AF-9DCB-663D-10FB8C4F841D}"/>
          </ac:picMkLst>
        </pc:picChg>
      </pc:sldChg>
    </pc:docChg>
  </pc:docChgLst>
  <pc:docChgLst>
    <pc:chgData name="Aravind Krishnan B" userId="d32545a2-e653-45e0-8f3b-734a06237656" providerId="ADAL" clId="{07D968B5-8162-1047-8010-2AC10B5CBF09}"/>
    <pc:docChg chg="undo custSel addSld delSld modSld modSection">
      <pc:chgData name="Aravind Krishnan B" userId="d32545a2-e653-45e0-8f3b-734a06237656" providerId="ADAL" clId="{07D968B5-8162-1047-8010-2AC10B5CBF09}" dt="2025-02-25T16:17:46.326" v="480" actId="20577"/>
      <pc:docMkLst>
        <pc:docMk/>
      </pc:docMkLst>
      <pc:sldChg chg="modSp mod">
        <pc:chgData name="Aravind Krishnan B" userId="d32545a2-e653-45e0-8f3b-734a06237656" providerId="ADAL" clId="{07D968B5-8162-1047-8010-2AC10B5CBF09}" dt="2025-02-25T16:16:27.630" v="479" actId="20577"/>
        <pc:sldMkLst>
          <pc:docMk/>
          <pc:sldMk cId="1726994822" sldId="542"/>
        </pc:sldMkLst>
        <pc:spChg chg="mod">
          <ac:chgData name="Aravind Krishnan B" userId="d32545a2-e653-45e0-8f3b-734a06237656" providerId="ADAL" clId="{07D968B5-8162-1047-8010-2AC10B5CBF09}" dt="2025-02-25T16:16:27.630" v="479" actId="20577"/>
          <ac:spMkLst>
            <pc:docMk/>
            <pc:sldMk cId="1726994822" sldId="542"/>
            <ac:spMk id="14" creationId="{59CDFBCB-431D-C2AA-49A6-FE169E1026B9}"/>
          </ac:spMkLst>
        </pc:spChg>
      </pc:sldChg>
      <pc:sldChg chg="modSp mod modShow">
        <pc:chgData name="Aravind Krishnan B" userId="d32545a2-e653-45e0-8f3b-734a06237656" providerId="ADAL" clId="{07D968B5-8162-1047-8010-2AC10B5CBF09}" dt="2025-02-25T16:15:51.780" v="449" actId="729"/>
        <pc:sldMkLst>
          <pc:docMk/>
          <pc:sldMk cId="2218986453" sldId="543"/>
        </pc:sldMkLst>
      </pc:sldChg>
      <pc:sldChg chg="del">
        <pc:chgData name="Aravind Krishnan B" userId="d32545a2-e653-45e0-8f3b-734a06237656" providerId="ADAL" clId="{07D968B5-8162-1047-8010-2AC10B5CBF09}" dt="2025-02-25T16:07:13.055" v="408" actId="2696"/>
        <pc:sldMkLst>
          <pc:docMk/>
          <pc:sldMk cId="3424271385" sldId="553"/>
        </pc:sldMkLst>
      </pc:sldChg>
      <pc:sldChg chg="addSp modSp mod">
        <pc:chgData name="Aravind Krishnan B" userId="d32545a2-e653-45e0-8f3b-734a06237656" providerId="ADAL" clId="{07D968B5-8162-1047-8010-2AC10B5CBF09}" dt="2025-02-25T16:17:46.326" v="480" actId="20577"/>
        <pc:sldMkLst>
          <pc:docMk/>
          <pc:sldMk cId="3560136934" sldId="554"/>
        </pc:sldMkLst>
      </pc:sldChg>
      <pc:sldChg chg="del mod modShow">
        <pc:chgData name="Aravind Krishnan B" userId="d32545a2-e653-45e0-8f3b-734a06237656" providerId="ADAL" clId="{07D968B5-8162-1047-8010-2AC10B5CBF09}" dt="2025-02-25T16:07:13.055" v="408" actId="2696"/>
        <pc:sldMkLst>
          <pc:docMk/>
          <pc:sldMk cId="1155151153" sldId="555"/>
        </pc:sldMkLst>
      </pc:sldChg>
      <pc:sldChg chg="del mod modShow">
        <pc:chgData name="Aravind Krishnan B" userId="d32545a2-e653-45e0-8f3b-734a06237656" providerId="ADAL" clId="{07D968B5-8162-1047-8010-2AC10B5CBF09}" dt="2025-02-25T16:07:13.055" v="408" actId="2696"/>
        <pc:sldMkLst>
          <pc:docMk/>
          <pc:sldMk cId="2168253985" sldId="556"/>
        </pc:sldMkLst>
      </pc:sldChg>
      <pc:sldChg chg="addSp delSp modSp add mod">
        <pc:chgData name="Aravind Krishnan B" userId="d32545a2-e653-45e0-8f3b-734a06237656" providerId="ADAL" clId="{07D968B5-8162-1047-8010-2AC10B5CBF09}" dt="2025-02-25T15:40:56.718" v="407" actId="6549"/>
        <pc:sldMkLst>
          <pc:docMk/>
          <pc:sldMk cId="3799341485" sldId="2147481115"/>
        </pc:sldMkLst>
      </pc:sldChg>
      <pc:sldChg chg="addSp modSp add mod">
        <pc:chgData name="Aravind Krishnan B" userId="d32545a2-e653-45e0-8f3b-734a06237656" providerId="ADAL" clId="{07D968B5-8162-1047-8010-2AC10B5CBF09}" dt="2025-02-25T15:39:27.341" v="406" actId="1076"/>
        <pc:sldMkLst>
          <pc:docMk/>
          <pc:sldMk cId="388551397" sldId="2147481116"/>
        </pc:sldMkLst>
      </pc:sldChg>
    </pc:docChg>
  </pc:docChgLst>
  <pc:docChgLst>
    <pc:chgData name="Aravind Krishnan B" userId="d32545a2-e653-45e0-8f3b-734a06237656" providerId="ADAL" clId="{3AE04745-6557-4A4C-B6C1-8D18DE022B42}"/>
    <pc:docChg chg="custSel addSld delSld modSld modSection">
      <pc:chgData name="Aravind Krishnan B" userId="d32545a2-e653-45e0-8f3b-734a06237656" providerId="ADAL" clId="{3AE04745-6557-4A4C-B6C1-8D18DE022B42}" dt="2025-03-07T04:38:11.003" v="162" actId="1076"/>
      <pc:docMkLst>
        <pc:docMk/>
      </pc:docMkLst>
      <pc:sldChg chg="modSp mod">
        <pc:chgData name="Aravind Krishnan B" userId="d32545a2-e653-45e0-8f3b-734a06237656" providerId="ADAL" clId="{3AE04745-6557-4A4C-B6C1-8D18DE022B42}" dt="2025-03-07T04:32:01.941" v="135" actId="20577"/>
        <pc:sldMkLst>
          <pc:docMk/>
          <pc:sldMk cId="1726994822" sldId="542"/>
        </pc:sldMkLst>
        <pc:spChg chg="mod">
          <ac:chgData name="Aravind Krishnan B" userId="d32545a2-e653-45e0-8f3b-734a06237656" providerId="ADAL" clId="{3AE04745-6557-4A4C-B6C1-8D18DE022B42}" dt="2025-03-07T04:14:14.423" v="11" actId="6549"/>
          <ac:spMkLst>
            <pc:docMk/>
            <pc:sldMk cId="1726994822" sldId="542"/>
            <ac:spMk id="11" creationId="{D21B690D-422D-CB20-C341-A9E8EA56475D}"/>
          </ac:spMkLst>
        </pc:spChg>
        <pc:spChg chg="mod">
          <ac:chgData name="Aravind Krishnan B" userId="d32545a2-e653-45e0-8f3b-734a06237656" providerId="ADAL" clId="{3AE04745-6557-4A4C-B6C1-8D18DE022B42}" dt="2025-03-07T04:32:01.941" v="135" actId="20577"/>
          <ac:spMkLst>
            <pc:docMk/>
            <pc:sldMk cId="1726994822" sldId="542"/>
            <ac:spMk id="14" creationId="{59CDFBCB-431D-C2AA-49A6-FE169E1026B9}"/>
          </ac:spMkLst>
        </pc:spChg>
      </pc:sldChg>
      <pc:sldChg chg="del">
        <pc:chgData name="Aravind Krishnan B" userId="d32545a2-e653-45e0-8f3b-734a06237656" providerId="ADAL" clId="{3AE04745-6557-4A4C-B6C1-8D18DE022B42}" dt="2025-03-07T04:14:25.950" v="22" actId="2696"/>
        <pc:sldMkLst>
          <pc:docMk/>
          <pc:sldMk cId="2218986453" sldId="543"/>
        </pc:sldMkLst>
      </pc:sldChg>
      <pc:sldChg chg="addSp delSp modSp mod">
        <pc:chgData name="Aravind Krishnan B" userId="d32545a2-e653-45e0-8f3b-734a06237656" providerId="ADAL" clId="{3AE04745-6557-4A4C-B6C1-8D18DE022B42}" dt="2025-03-07T04:38:00.456" v="160" actId="1076"/>
        <pc:sldMkLst>
          <pc:docMk/>
          <pc:sldMk cId="3003458471" sldId="552"/>
        </pc:sldMkLst>
        <pc:spChg chg="del">
          <ac:chgData name="Aravind Krishnan B" userId="d32545a2-e653-45e0-8f3b-734a06237656" providerId="ADAL" clId="{3AE04745-6557-4A4C-B6C1-8D18DE022B42}" dt="2025-03-07T04:14:31.647" v="23" actId="478"/>
          <ac:spMkLst>
            <pc:docMk/>
            <pc:sldMk cId="3003458471" sldId="552"/>
            <ac:spMk id="2" creationId="{ED5A8C3B-FACC-1BE5-9D00-A907F40AFB15}"/>
          </ac:spMkLst>
        </pc:spChg>
        <pc:spChg chg="add mod">
          <ac:chgData name="Aravind Krishnan B" userId="d32545a2-e653-45e0-8f3b-734a06237656" providerId="ADAL" clId="{3AE04745-6557-4A4C-B6C1-8D18DE022B42}" dt="2025-03-07T04:37:50.044" v="158" actId="1076"/>
          <ac:spMkLst>
            <pc:docMk/>
            <pc:sldMk cId="3003458471" sldId="552"/>
            <ac:spMk id="4" creationId="{EE099B3B-0F90-CCF8-24F3-7AD6D25B6EB9}"/>
          </ac:spMkLst>
        </pc:spChg>
        <pc:spChg chg="add mod">
          <ac:chgData name="Aravind Krishnan B" userId="d32545a2-e653-45e0-8f3b-734a06237656" providerId="ADAL" clId="{3AE04745-6557-4A4C-B6C1-8D18DE022B42}" dt="2025-03-07T04:37:55.703" v="159" actId="1076"/>
          <ac:spMkLst>
            <pc:docMk/>
            <pc:sldMk cId="3003458471" sldId="552"/>
            <ac:spMk id="5" creationId="{CBE019D6-ADC0-9325-B08F-BBB65D28367E}"/>
          </ac:spMkLst>
        </pc:spChg>
        <pc:picChg chg="add mod">
          <ac:chgData name="Aravind Krishnan B" userId="d32545a2-e653-45e0-8f3b-734a06237656" providerId="ADAL" clId="{3AE04745-6557-4A4C-B6C1-8D18DE022B42}" dt="2025-03-07T04:38:00.456" v="160" actId="1076"/>
          <ac:picMkLst>
            <pc:docMk/>
            <pc:sldMk cId="3003458471" sldId="552"/>
            <ac:picMk id="1026" creationId="{9A8C5384-901C-3B09-E2AF-405E82C94A3F}"/>
          </ac:picMkLst>
        </pc:picChg>
      </pc:sldChg>
      <pc:sldChg chg="addSp delSp modSp new mod">
        <pc:chgData name="Aravind Krishnan B" userId="d32545a2-e653-45e0-8f3b-734a06237656" providerId="ADAL" clId="{3AE04745-6557-4A4C-B6C1-8D18DE022B42}" dt="2025-03-07T04:38:07.334" v="161" actId="1076"/>
        <pc:sldMkLst>
          <pc:docMk/>
          <pc:sldMk cId="3426041015" sldId="553"/>
        </pc:sldMkLst>
        <pc:spChg chg="mod">
          <ac:chgData name="Aravind Krishnan B" userId="d32545a2-e653-45e0-8f3b-734a06237656" providerId="ADAL" clId="{3AE04745-6557-4A4C-B6C1-8D18DE022B42}" dt="2025-03-07T04:32:31.539" v="137" actId="255"/>
          <ac:spMkLst>
            <pc:docMk/>
            <pc:sldMk cId="3426041015" sldId="553"/>
            <ac:spMk id="2" creationId="{D48459AC-272E-BC2C-6DA2-FD2FF1E30FB4}"/>
          </ac:spMkLst>
        </pc:spChg>
        <pc:spChg chg="del">
          <ac:chgData name="Aravind Krishnan B" userId="d32545a2-e653-45e0-8f3b-734a06237656" providerId="ADAL" clId="{3AE04745-6557-4A4C-B6C1-8D18DE022B42}" dt="2025-03-07T04:19:59.459" v="44" actId="478"/>
          <ac:spMkLst>
            <pc:docMk/>
            <pc:sldMk cId="3426041015" sldId="553"/>
            <ac:spMk id="3" creationId="{F6BCEA9F-B2AA-07D2-E9DB-2D3A83310EF5}"/>
          </ac:spMkLst>
        </pc:spChg>
        <pc:spChg chg="add mod">
          <ac:chgData name="Aravind Krishnan B" userId="d32545a2-e653-45e0-8f3b-734a06237656" providerId="ADAL" clId="{3AE04745-6557-4A4C-B6C1-8D18DE022B42}" dt="2025-03-07T04:32:18.309" v="136" actId="1076"/>
          <ac:spMkLst>
            <pc:docMk/>
            <pc:sldMk cId="3426041015" sldId="553"/>
            <ac:spMk id="4" creationId="{A4B2F7AA-8963-E3EB-33F4-1A692271A2EB}"/>
          </ac:spMkLst>
        </pc:spChg>
        <pc:picChg chg="add del mod">
          <ac:chgData name="Aravind Krishnan B" userId="d32545a2-e653-45e0-8f3b-734a06237656" providerId="ADAL" clId="{3AE04745-6557-4A4C-B6C1-8D18DE022B42}" dt="2025-03-07T04:36:26.018" v="150" actId="478"/>
          <ac:picMkLst>
            <pc:docMk/>
            <pc:sldMk cId="3426041015" sldId="553"/>
            <ac:picMk id="2050" creationId="{E9BDD387-AE1E-D465-7AFA-C574E33111C0}"/>
          </ac:picMkLst>
        </pc:picChg>
        <pc:picChg chg="add mod">
          <ac:chgData name="Aravind Krishnan B" userId="d32545a2-e653-45e0-8f3b-734a06237656" providerId="ADAL" clId="{3AE04745-6557-4A4C-B6C1-8D18DE022B42}" dt="2025-03-07T04:38:07.334" v="161" actId="1076"/>
          <ac:picMkLst>
            <pc:docMk/>
            <pc:sldMk cId="3426041015" sldId="553"/>
            <ac:picMk id="2052" creationId="{58CCF7CB-E16F-57B1-BC73-AF616845D1F2}"/>
          </ac:picMkLst>
        </pc:picChg>
      </pc:sldChg>
      <pc:sldChg chg="addSp delSp modSp new mod">
        <pc:chgData name="Aravind Krishnan B" userId="d32545a2-e653-45e0-8f3b-734a06237656" providerId="ADAL" clId="{3AE04745-6557-4A4C-B6C1-8D18DE022B42}" dt="2025-03-07T04:38:11.003" v="162" actId="1076"/>
        <pc:sldMkLst>
          <pc:docMk/>
          <pc:sldMk cId="3359163664" sldId="554"/>
        </pc:sldMkLst>
        <pc:spChg chg="del">
          <ac:chgData name="Aravind Krishnan B" userId="d32545a2-e653-45e0-8f3b-734a06237656" providerId="ADAL" clId="{3AE04745-6557-4A4C-B6C1-8D18DE022B42}" dt="2025-03-07T04:20:23.250" v="60" actId="478"/>
          <ac:spMkLst>
            <pc:docMk/>
            <pc:sldMk cId="3359163664" sldId="554"/>
            <ac:spMk id="2" creationId="{A1FCD606-38D0-25FB-6F73-D68C8BBF2D78}"/>
          </ac:spMkLst>
        </pc:spChg>
        <pc:spChg chg="del">
          <ac:chgData name="Aravind Krishnan B" userId="d32545a2-e653-45e0-8f3b-734a06237656" providerId="ADAL" clId="{3AE04745-6557-4A4C-B6C1-8D18DE022B42}" dt="2025-03-07T04:20:23.896" v="61" actId="478"/>
          <ac:spMkLst>
            <pc:docMk/>
            <pc:sldMk cId="3359163664" sldId="554"/>
            <ac:spMk id="3" creationId="{FF0BD1A2-EF15-8C0B-BD88-F4BE7D9B44CE}"/>
          </ac:spMkLst>
        </pc:spChg>
        <pc:spChg chg="add mod">
          <ac:chgData name="Aravind Krishnan B" userId="d32545a2-e653-45e0-8f3b-734a06237656" providerId="ADAL" clId="{3AE04745-6557-4A4C-B6C1-8D18DE022B42}" dt="2025-03-07T04:31:15.456" v="120" actId="20577"/>
          <ac:spMkLst>
            <pc:docMk/>
            <pc:sldMk cId="3359163664" sldId="554"/>
            <ac:spMk id="4" creationId="{982EB965-547C-18A2-581E-0F8978D2061B}"/>
          </ac:spMkLst>
        </pc:spChg>
        <pc:spChg chg="add mod">
          <ac:chgData name="Aravind Krishnan B" userId="d32545a2-e653-45e0-8f3b-734a06237656" providerId="ADAL" clId="{3AE04745-6557-4A4C-B6C1-8D18DE022B42}" dt="2025-03-07T04:32:35.349" v="138" actId="255"/>
          <ac:spMkLst>
            <pc:docMk/>
            <pc:sldMk cId="3359163664" sldId="554"/>
            <ac:spMk id="5" creationId="{BE04C074-51FE-A17F-2ACF-6B546529AEC2}"/>
          </ac:spMkLst>
        </pc:spChg>
        <pc:picChg chg="add mod">
          <ac:chgData name="Aravind Krishnan B" userId="d32545a2-e653-45e0-8f3b-734a06237656" providerId="ADAL" clId="{3AE04745-6557-4A4C-B6C1-8D18DE022B42}" dt="2025-03-07T04:38:11.003" v="162" actId="1076"/>
          <ac:picMkLst>
            <pc:docMk/>
            <pc:sldMk cId="3359163664" sldId="554"/>
            <ac:picMk id="3074" creationId="{4CBDD5F2-B8AF-9DCB-663D-10FB8C4F841D}"/>
          </ac:picMkLst>
        </pc:picChg>
      </pc:sldChg>
      <pc:sldChg chg="del">
        <pc:chgData name="Aravind Krishnan B" userId="d32545a2-e653-45e0-8f3b-734a06237656" providerId="ADAL" clId="{3AE04745-6557-4A4C-B6C1-8D18DE022B42}" dt="2025-03-07T04:19:45.763" v="41" actId="2696"/>
        <pc:sldMkLst>
          <pc:docMk/>
          <pc:sldMk cId="3799341485" sldId="2147481115"/>
        </pc:sldMkLst>
      </pc:sldChg>
      <pc:sldChg chg="del">
        <pc:chgData name="Aravind Krishnan B" userId="d32545a2-e653-45e0-8f3b-734a06237656" providerId="ADAL" clId="{3AE04745-6557-4A4C-B6C1-8D18DE022B42}" dt="2025-03-07T04:19:45.763" v="41" actId="2696"/>
        <pc:sldMkLst>
          <pc:docMk/>
          <pc:sldMk cId="450808871" sldId="2147481119"/>
        </pc:sldMkLst>
      </pc:sldChg>
      <pc:sldMasterChg chg="delSldLayout">
        <pc:chgData name="Aravind Krishnan B" userId="d32545a2-e653-45e0-8f3b-734a06237656" providerId="ADAL" clId="{3AE04745-6557-4A4C-B6C1-8D18DE022B42}" dt="2025-03-07T04:19:45.763" v="41" actId="2696"/>
        <pc:sldMasterMkLst>
          <pc:docMk/>
          <pc:sldMasterMk cId="3669031262" sldId="2147483962"/>
        </pc:sldMasterMkLst>
        <pc:sldLayoutChg chg="del">
          <pc:chgData name="Aravind Krishnan B" userId="d32545a2-e653-45e0-8f3b-734a06237656" providerId="ADAL" clId="{3AE04745-6557-4A4C-B6C1-8D18DE022B42}" dt="2025-03-07T04:19:45.763" v="41" actId="2696"/>
          <pc:sldLayoutMkLst>
            <pc:docMk/>
            <pc:sldMasterMk cId="3669031262" sldId="2147483962"/>
            <pc:sldLayoutMk cId="2354115398" sldId="214748396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710" y="228600"/>
            <a:ext cx="6419088" cy="3612324"/>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06710" y="4087090"/>
            <a:ext cx="6419088" cy="4320309"/>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6300216" y="8705088"/>
            <a:ext cx="338328" cy="228600"/>
          </a:xfrm>
          <a:prstGeom prst="rect">
            <a:avLst/>
          </a:prstGeom>
        </p:spPr>
        <p:txBody>
          <a:bodyPr vert="horz" lIns="0" tIns="0" rIns="0" bIns="0" rtlCol="0" anchor="b"/>
          <a:lstStyle>
            <a:lvl1pPr algn="r">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a:p>
        </p:txBody>
      </p:sp>
      <p:sp>
        <p:nvSpPr>
          <p:cNvPr id="6" name="Footer Placeholder 5"/>
          <p:cNvSpPr>
            <a:spLocks noGrp="1"/>
          </p:cNvSpPr>
          <p:nvPr>
            <p:ph type="ftr" sz="quarter" idx="4"/>
          </p:nvPr>
        </p:nvSpPr>
        <p:spPr>
          <a:xfrm>
            <a:off x="21945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a:t>Footer</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2438522" rtl="0" eaLnBrk="1" latinLnBrk="0" hangingPunct="1">
      <a:lnSpc>
        <a:spcPct val="110000"/>
      </a:lnSpc>
      <a:spcBef>
        <a:spcPts val="0"/>
      </a:spcBef>
      <a:defRPr sz="1200" b="0" i="0" kern="1200">
        <a:solidFill>
          <a:schemeClr val="bg1"/>
        </a:solidFill>
        <a:latin typeface="IBM Plex Sans Light" panose="020B0503050203000203" pitchFamily="34" charset="0"/>
        <a:ea typeface="+mn-ea"/>
        <a:cs typeface="+mn-cs"/>
      </a:defRPr>
    </a:lvl1pPr>
    <a:lvl2pPr marL="465690" indent="-452991" algn="l" defTabSz="2438522" rtl="0" eaLnBrk="1" latinLnBrk="0" hangingPunct="1">
      <a:lnSpc>
        <a:spcPct val="110000"/>
      </a:lnSpc>
      <a:spcBef>
        <a:spcPts val="0"/>
      </a:spcBef>
      <a:buFont typeface="IBM Plex Sans"/>
      <a:buChar char="–"/>
      <a:tabLst/>
      <a:defRPr sz="1200" b="0" i="0" kern="1200">
        <a:solidFill>
          <a:schemeClr val="bg1"/>
        </a:solidFill>
        <a:latin typeface="IBM Plex Sans Light" panose="020B0503050203000203" pitchFamily="34" charset="0"/>
        <a:ea typeface="+mn-ea"/>
        <a:cs typeface="+mn-cs"/>
      </a:defRPr>
    </a:lvl2pPr>
    <a:lvl3pPr marL="926638" indent="-463319" algn="l" defTabSz="2438522" rtl="0" eaLnBrk="1" latinLnBrk="0" hangingPunct="1">
      <a:lnSpc>
        <a:spcPct val="110000"/>
      </a:lnSpc>
      <a:spcBef>
        <a:spcPts val="0"/>
      </a:spcBef>
      <a:buFont typeface="IBM Plex Sans Light" panose="020B0604020202020204" pitchFamily="34" charset="0"/>
      <a:buChar char="•"/>
      <a:tabLst/>
      <a:defRPr sz="1200" b="0" i="0" kern="1200">
        <a:solidFill>
          <a:schemeClr val="bg1"/>
        </a:solidFill>
        <a:latin typeface="IBM Plex Sans Light" panose="020B0503050203000203" pitchFamily="34" charset="0"/>
        <a:ea typeface="+mn-ea"/>
        <a:cs typeface="+mn-cs"/>
      </a:defRPr>
    </a:lvl3pPr>
    <a:lvl4pPr marL="1682580" indent="-463319" algn="l" defTabSz="2438522" rtl="0" eaLnBrk="1" latinLnBrk="0" hangingPunct="1">
      <a:lnSpc>
        <a:spcPct val="110000"/>
      </a:lnSpc>
      <a:spcBef>
        <a:spcPts val="0"/>
      </a:spcBef>
      <a:buFont typeface="IBM Plex Sans Light"/>
      <a:buChar char="–"/>
      <a:tabLst/>
      <a:defRPr sz="1200" b="0" i="0" kern="1200">
        <a:solidFill>
          <a:schemeClr val="bg1"/>
        </a:solidFill>
        <a:latin typeface="IBM Plex Sans Light" panose="020B0503050203000203" pitchFamily="34" charset="0"/>
        <a:ea typeface="+mn-ea"/>
        <a:cs typeface="+mn-cs"/>
      </a:defRPr>
    </a:lvl4pPr>
    <a:lvl5pPr marL="465690" marR="0" indent="-452991" algn="l" defTabSz="2438522" rtl="0" eaLnBrk="1" fontAlgn="base" latinLnBrk="0" hangingPunct="1">
      <a:lnSpc>
        <a:spcPct val="100000"/>
      </a:lnSpc>
      <a:spcBef>
        <a:spcPts val="1600"/>
      </a:spcBef>
      <a:spcAft>
        <a:spcPct val="0"/>
      </a:spcAft>
      <a:buClr>
        <a:srgbClr val="000000"/>
      </a:buClr>
      <a:buSzTx/>
      <a:buFont typeface="IBM Plex Sans Light" charset="-120"/>
      <a:buChar char="»"/>
      <a:tabLst/>
      <a:defRPr sz="2000" b="0" i="0" kern="1200">
        <a:solidFill>
          <a:schemeClr val="bg1"/>
        </a:solidFill>
        <a:latin typeface="IBM Plex Sans Light" panose="020B0503050203000203" pitchFamily="34" charset="0"/>
        <a:ea typeface="+mn-ea"/>
        <a:cs typeface="+mn-cs"/>
      </a:defRPr>
    </a:lvl5pPr>
    <a:lvl6pPr marL="6096305" algn="l" defTabSz="2438522" rtl="0" eaLnBrk="1" latinLnBrk="0" hangingPunct="1">
      <a:defRPr sz="3200" kern="1200">
        <a:solidFill>
          <a:schemeClr val="tx1"/>
        </a:solidFill>
        <a:latin typeface="+mn-lt"/>
        <a:ea typeface="+mn-ea"/>
        <a:cs typeface="+mn-cs"/>
      </a:defRPr>
    </a:lvl6pPr>
    <a:lvl7pPr marL="7315566" algn="l" defTabSz="2438522" rtl="0" eaLnBrk="1" latinLnBrk="0" hangingPunct="1">
      <a:defRPr sz="3200" kern="1200">
        <a:solidFill>
          <a:schemeClr val="tx1"/>
        </a:solidFill>
        <a:latin typeface="+mn-lt"/>
        <a:ea typeface="+mn-ea"/>
        <a:cs typeface="+mn-cs"/>
      </a:defRPr>
    </a:lvl7pPr>
    <a:lvl8pPr marL="8534827" algn="l" defTabSz="2438522" rtl="0" eaLnBrk="1" latinLnBrk="0" hangingPunct="1">
      <a:defRPr sz="3200" kern="1200">
        <a:solidFill>
          <a:schemeClr val="tx1"/>
        </a:solidFill>
        <a:latin typeface="+mn-lt"/>
        <a:ea typeface="+mn-ea"/>
        <a:cs typeface="+mn-cs"/>
      </a:defRPr>
    </a:lvl8pPr>
    <a:lvl9pPr marL="9754088" algn="l" defTabSz="2438522"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1707100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24387175" cy="12001500"/>
          </a:xfrm>
          <a:solidFill>
            <a:srgbClr val="E0E0E0"/>
          </a:solidFill>
        </p:spPr>
        <p:txBody>
          <a:bodyPr anchor="ctr"/>
          <a:lstStyle>
            <a:lvl1pPr algn="ctr">
              <a:defRPr>
                <a:solidFill>
                  <a:schemeClr val="accent5"/>
                </a:solidFill>
              </a:defRPr>
            </a:lvl1pPr>
          </a:lstStyle>
          <a:p>
            <a:r>
              <a:rPr lang="en-US"/>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6288087"/>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76072" y="12088368"/>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71501" y="12084739"/>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pic>
        <p:nvPicPr>
          <p:cNvPr id="8" name="Picture 7" descr="IBM 8-bar logo">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419679518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9909175" cy="2859087"/>
          </a:xfrm>
        </p:spPr>
        <p:txBody>
          <a:bodyPr/>
          <a:lstStyle>
            <a:lvl1pPr>
              <a:lnSpc>
                <a:spcPct val="100000"/>
              </a:lnSpc>
              <a:defRPr sz="6400">
                <a:solidFill>
                  <a:schemeClr val="tx2"/>
                </a:solidFill>
              </a:defRPr>
            </a:lvl1p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12767252" y="448056"/>
            <a:ext cx="11042073" cy="8574087"/>
          </a:xfrm>
        </p:spPr>
        <p:txBody>
          <a:bodyPr/>
          <a:lstStyle>
            <a:lvl1pPr>
              <a:lnSpc>
                <a:spcPct val="100000"/>
              </a:lnSpc>
              <a:spcBef>
                <a:spcPts val="0"/>
              </a:spcBef>
              <a:defRPr sz="6400">
                <a:solidFill>
                  <a:schemeClr val="tx2"/>
                </a:solidFill>
              </a:defRPr>
            </a:lvl1pPr>
            <a:lvl2pPr marL="585216" indent="-585216">
              <a:lnSpc>
                <a:spcPct val="100000"/>
              </a:lnSpc>
              <a:spcBef>
                <a:spcPts val="0"/>
              </a:spcBef>
              <a:defRPr sz="6400">
                <a:solidFill>
                  <a:schemeClr val="tx2"/>
                </a:solidFill>
              </a:defRPr>
            </a:lvl2pPr>
            <a:lvl3pPr marL="1097280" indent="-585216">
              <a:lnSpc>
                <a:spcPct val="100000"/>
              </a:lnSpc>
              <a:spcBef>
                <a:spcPts val="0"/>
              </a:spcBef>
              <a:defRPr sz="6400">
                <a:solidFill>
                  <a:schemeClr val="tx2"/>
                </a:solidFill>
              </a:defRPr>
            </a:lvl3pPr>
            <a:lvl4pPr marL="1755648">
              <a:lnSpc>
                <a:spcPct val="100000"/>
              </a:lnSpc>
              <a:spcBef>
                <a:spcPts val="0"/>
              </a:spcBef>
              <a:defRPr sz="6400">
                <a:solidFill>
                  <a:schemeClr val="tx2"/>
                </a:solidFill>
              </a:defRPr>
            </a:lvl4pPr>
            <a:lvl5pPr>
              <a:lnSpc>
                <a:spcPct val="100000"/>
              </a:lnSpc>
              <a:spcBef>
                <a:spcPts val="0"/>
              </a:spcBef>
              <a:defRPr sz="6400"/>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Footer Placeholder 3">
            <a:extLst>
              <a:ext uri="{FF2B5EF4-FFF2-40B4-BE49-F238E27FC236}">
                <a16:creationId xmlns:a16="http://schemas.microsoft.com/office/drawing/2014/main" id="{7BE5947E-6D4A-9E09-E5A6-D31DBCAEE2C6}"/>
              </a:ext>
            </a:extLst>
          </p:cNvPr>
          <p:cNvSpPr>
            <a:spLocks noGrp="1"/>
          </p:cNvSpPr>
          <p:nvPr>
            <p:ph type="ftr" sz="quarter" idx="18"/>
          </p:nvPr>
        </p:nvSpPr>
        <p:spPr>
          <a:xfrm>
            <a:off x="568324" y="12804235"/>
            <a:ext cx="4956176" cy="381000"/>
          </a:xfrm>
        </p:spPr>
        <p:txBody>
          <a:bodyPr/>
          <a:lstStyle/>
          <a:p>
            <a:endParaRPr lang="en-US"/>
          </a:p>
        </p:txBody>
      </p:sp>
      <p:sp>
        <p:nvSpPr>
          <p:cNvPr id="6" name="Slide Number">
            <a:extLst>
              <a:ext uri="{FF2B5EF4-FFF2-40B4-BE49-F238E27FC236}">
                <a16:creationId xmlns:a16="http://schemas.microsoft.com/office/drawing/2014/main" id="{C82E6DCD-41A5-9DA3-C061-E8DA39B9905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4220607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420624"/>
            <a:ext cx="14662150" cy="9717087"/>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5" name="Footer Placeholder 3">
            <a:extLst>
              <a:ext uri="{FF2B5EF4-FFF2-40B4-BE49-F238E27FC236}">
                <a16:creationId xmlns:a16="http://schemas.microsoft.com/office/drawing/2014/main" id="{1FCFA7EA-8E9F-E01B-AB9C-B7BE7D3D11E9}"/>
              </a:ext>
            </a:extLst>
          </p:cNvPr>
          <p:cNvSpPr>
            <a:spLocks noGrp="1"/>
          </p:cNvSpPr>
          <p:nvPr>
            <p:ph type="ftr" sz="quarter" idx="18"/>
          </p:nvPr>
        </p:nvSpPr>
        <p:spPr>
          <a:xfrm>
            <a:off x="568324" y="12804235"/>
            <a:ext cx="4956176" cy="381000"/>
          </a:xfrm>
        </p:spPr>
        <p:txBody>
          <a:bodyPr/>
          <a:lstStyle/>
          <a:p>
            <a:endParaRPr lang="en-US"/>
          </a:p>
        </p:txBody>
      </p:sp>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47160319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576072" y="576072"/>
            <a:ext cx="7623175"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576072" y="9299448"/>
            <a:ext cx="11050588"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p:nvPr userDrawn="1"/>
        </p:nvCxnSpPr>
        <p:spPr bwMode="auto">
          <a:xfrm>
            <a:off x="12193587"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12763500" y="576072"/>
            <a:ext cx="7620000"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12763500" y="9296400"/>
            <a:ext cx="11049000"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a:t>
            </a:r>
          </a:p>
        </p:txBody>
      </p:sp>
      <p:sp>
        <p:nvSpPr>
          <p:cNvPr id="3" name="Footer Placeholder 3">
            <a:extLst>
              <a:ext uri="{FF2B5EF4-FFF2-40B4-BE49-F238E27FC236}">
                <a16:creationId xmlns:a16="http://schemas.microsoft.com/office/drawing/2014/main" id="{8F3E002C-97C5-3260-CB49-7E93DF3397C8}"/>
              </a:ext>
            </a:extLst>
          </p:cNvPr>
          <p:cNvSpPr>
            <a:spLocks noGrp="1"/>
          </p:cNvSpPr>
          <p:nvPr>
            <p:ph type="ftr" sz="quarter" idx="18"/>
          </p:nvPr>
        </p:nvSpPr>
        <p:spPr>
          <a:xfrm>
            <a:off x="568324" y="12804235"/>
            <a:ext cx="4956176" cy="381000"/>
          </a:xfrm>
        </p:spPr>
        <p:txBody>
          <a:bodyPr/>
          <a:lstStyle/>
          <a:p>
            <a:endParaRPr lang="en-US"/>
          </a:p>
        </p:txBody>
      </p:sp>
      <p:sp>
        <p:nvSpPr>
          <p:cNvPr id="4" name="Slide Number">
            <a:extLst>
              <a:ext uri="{FF2B5EF4-FFF2-40B4-BE49-F238E27FC236}">
                <a16:creationId xmlns:a16="http://schemas.microsoft.com/office/drawing/2014/main" id="{160DC6C8-AF18-F14B-A164-C49B271F59A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4747819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GB"/>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29768"/>
            <a:ext cx="4951413" cy="1907912"/>
          </a:xfrm>
        </p:spPr>
        <p:txBody>
          <a:bodyPr/>
          <a:lstStyle>
            <a:lvl1pPr>
              <a:lnSpc>
                <a:spcPct val="90000"/>
              </a:lnSpc>
              <a:defRPr sz="1300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667500" y="2333068"/>
            <a:ext cx="4951413" cy="967304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12768263" y="426481"/>
            <a:ext cx="4949825" cy="1906588"/>
          </a:xfrm>
        </p:spPr>
        <p:txBody>
          <a:bodyPr/>
          <a:lstStyle>
            <a:lvl1pPr>
              <a:lnSpc>
                <a:spcPct val="90000"/>
              </a:lnSpc>
              <a:defRPr sz="1300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2334654"/>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18859500" y="429654"/>
            <a:ext cx="4949825" cy="1903413"/>
          </a:xfrm>
        </p:spPr>
        <p:txBody>
          <a:bodyPr/>
          <a:lstStyle>
            <a:lvl1pPr>
              <a:lnSpc>
                <a:spcPct val="90000"/>
              </a:lnSpc>
              <a:defRPr sz="1300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8859500" y="2333067"/>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15DBF980-9C8F-3F7A-E896-C207BA2781B7}"/>
              </a:ext>
            </a:extLst>
          </p:cNvPr>
          <p:cNvSpPr>
            <a:spLocks noGrp="1"/>
          </p:cNvSpPr>
          <p:nvPr>
            <p:ph type="ftr" sz="quarter" idx="18"/>
          </p:nvPr>
        </p:nvSpPr>
        <p:spPr>
          <a:xfrm>
            <a:off x="568324" y="12804235"/>
            <a:ext cx="4956176" cy="381000"/>
          </a:xfrm>
        </p:spPr>
        <p:txBody>
          <a:bodyPr/>
          <a:lstStyle/>
          <a:p>
            <a:endParaRPr lang="en-US"/>
          </a:p>
        </p:txBody>
      </p:sp>
      <p:sp>
        <p:nvSpPr>
          <p:cNvPr id="6" name="Slide Number">
            <a:extLst>
              <a:ext uri="{FF2B5EF4-FFF2-40B4-BE49-F238E27FC236}">
                <a16:creationId xmlns:a16="http://schemas.microsoft.com/office/drawing/2014/main" id="{85A7B871-06B9-0A3F-4D1D-A14D572C26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08336805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574675" y="402336"/>
            <a:ext cx="4949825" cy="5335588"/>
          </a:xfrm>
        </p:spPr>
        <p:txBody>
          <a:bodyPr/>
          <a:lstStyle>
            <a:lvl1pPr>
              <a:lnSpc>
                <a:spcPct val="100000"/>
              </a:lnSpc>
              <a:defRPr sz="860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6667500" y="402336"/>
            <a:ext cx="11049000" cy="5335587"/>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0" name="Straight Connector 9" descr="Horizontal row divider">
            <a:extLst>
              <a:ext uri="{FF2B5EF4-FFF2-40B4-BE49-F238E27FC236}">
                <a16:creationId xmlns:a16="http://schemas.microsoft.com/office/drawing/2014/main" id="{3D81813D-DA09-FCA0-D570-1E2D428C59E9}"/>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574675" y="6477000"/>
            <a:ext cx="4949825" cy="5334000"/>
          </a:xfrm>
        </p:spPr>
        <p:txBody>
          <a:bodyPr/>
          <a:lstStyle>
            <a:lvl1pPr>
              <a:lnSpc>
                <a:spcPct val="100000"/>
              </a:lnSpc>
              <a:defRPr sz="8600">
                <a:solidFill>
                  <a:schemeClr val="accent1"/>
                </a:solidFill>
              </a:defRPr>
            </a:lvl1pPr>
            <a:lvl2pPr>
              <a:lnSpc>
                <a:spcPct val="100000"/>
              </a:lnSpc>
              <a:defRPr sz="8600">
                <a:solidFill>
                  <a:schemeClr val="accent1"/>
                </a:solidFill>
              </a:defRPr>
            </a:lvl2pPr>
            <a:lvl3pPr>
              <a:lnSpc>
                <a:spcPct val="100000"/>
              </a:lnSpc>
              <a:defRPr sz="8600">
                <a:solidFill>
                  <a:schemeClr val="accent1"/>
                </a:solidFill>
              </a:defRPr>
            </a:lvl3pPr>
            <a:lvl4pPr>
              <a:lnSpc>
                <a:spcPct val="100000"/>
              </a:lnSpc>
              <a:defRPr sz="8600">
                <a:solidFill>
                  <a:schemeClr val="accent1"/>
                </a:solidFill>
              </a:defRPr>
            </a:lvl4pPr>
            <a:lvl5pPr>
              <a:lnSpc>
                <a:spcPct val="100000"/>
              </a:lnSpc>
              <a:defRPr sz="8600">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6667500" y="6477000"/>
            <a:ext cx="11049000" cy="5334000"/>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0837D060-1DA4-2AC5-AC63-E1AFDD16370F}"/>
              </a:ext>
            </a:extLst>
          </p:cNvPr>
          <p:cNvSpPr>
            <a:spLocks noGrp="1"/>
          </p:cNvSpPr>
          <p:nvPr>
            <p:ph type="ftr" sz="quarter" idx="18"/>
          </p:nvPr>
        </p:nvSpPr>
        <p:spPr>
          <a:xfrm>
            <a:off x="568324" y="12804235"/>
            <a:ext cx="4956176" cy="381000"/>
          </a:xfrm>
        </p:spPr>
        <p:txBody>
          <a:bodyPr/>
          <a:lstStyle/>
          <a:p>
            <a:endParaRPr lang="en-US"/>
          </a:p>
        </p:txBody>
      </p:sp>
      <p:sp>
        <p:nvSpPr>
          <p:cNvPr id="6" name="Slide Number">
            <a:extLst>
              <a:ext uri="{FF2B5EF4-FFF2-40B4-BE49-F238E27FC236}">
                <a16:creationId xmlns:a16="http://schemas.microsoft.com/office/drawing/2014/main" id="{B3EE9E1A-5619-752E-836B-A127FD2C7D7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77476443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GB"/>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11480"/>
            <a:ext cx="4951413" cy="2859087"/>
          </a:xfrm>
        </p:spPr>
        <p:txBody>
          <a:bodyPr/>
          <a:lstStyle>
            <a:lvl1pPr>
              <a:lnSpc>
                <a:spcPct val="90000"/>
              </a:lnSpc>
              <a:defRPr sz="1300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12763500" y="576072"/>
            <a:ext cx="7620000" cy="28590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6667500" y="4000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667500" y="4187952"/>
            <a:ext cx="4951413" cy="2857506"/>
          </a:xfrm>
        </p:spPr>
        <p:txBody>
          <a:bodyPr/>
          <a:lstStyle>
            <a:lvl1pPr>
              <a:lnSpc>
                <a:spcPct val="90000"/>
              </a:lnSpc>
              <a:defRPr sz="1300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4381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6667500" y="8191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6667501" y="8403336"/>
            <a:ext cx="4951411" cy="2857506"/>
          </a:xfrm>
        </p:spPr>
        <p:txBody>
          <a:bodyPr/>
          <a:lstStyle>
            <a:lvl1pPr>
              <a:lnSpc>
                <a:spcPct val="90000"/>
              </a:lnSpc>
              <a:defRPr sz="1300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2763500" y="8572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a:lnSpc>
                <a:spcPct val="120000"/>
              </a:lnSpc>
              <a:spcBef>
                <a:spcPts val="0"/>
              </a:spcBef>
              <a:defRPr sz="1600" b="0" i="0">
                <a:solidFill>
                  <a:schemeClr val="tx1"/>
                </a:solidFill>
                <a:latin typeface="IBM Plex Sans" panose="020B0503050203000203" pitchFamily="34" charset="0"/>
              </a:defRPr>
            </a:lvl2pPr>
            <a:lvl3pPr>
              <a:lnSpc>
                <a:spcPct val="120000"/>
              </a:lnSpc>
              <a:spcBef>
                <a:spcPts val="0"/>
              </a:spcBef>
              <a:defRPr sz="1600" b="0" i="0">
                <a:solidFill>
                  <a:schemeClr val="tx1"/>
                </a:solidFill>
                <a:latin typeface="IBM Plex Sans" panose="020B0503050203000203" pitchFamily="34" charset="0"/>
              </a:defRPr>
            </a:lvl3pPr>
            <a:lvl4pPr>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75C67502-D618-DC10-9CCC-905693ABB58E}"/>
              </a:ext>
            </a:extLst>
          </p:cNvPr>
          <p:cNvSpPr>
            <a:spLocks noGrp="1"/>
          </p:cNvSpPr>
          <p:nvPr>
            <p:ph type="ftr" sz="quarter" idx="18"/>
          </p:nvPr>
        </p:nvSpPr>
        <p:spPr>
          <a:xfrm>
            <a:off x="568324" y="12804235"/>
            <a:ext cx="4956176" cy="381000"/>
          </a:xfrm>
        </p:spPr>
        <p:txBody>
          <a:bodyPr/>
          <a:lstStyle/>
          <a:p>
            <a:endParaRPr lang="en-US"/>
          </a:p>
        </p:txBody>
      </p:sp>
      <p:sp>
        <p:nvSpPr>
          <p:cNvPr id="6" name="Slide Number">
            <a:extLst>
              <a:ext uri="{FF2B5EF4-FFF2-40B4-BE49-F238E27FC236}">
                <a16:creationId xmlns:a16="http://schemas.microsoft.com/office/drawing/2014/main" id="{022EFDDC-A614-EFF6-CE30-E60F4DB9F75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65611160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576072" y="3429000"/>
            <a:ext cx="4956175"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568324" y="12804235"/>
            <a:ext cx="4956176" cy="381000"/>
          </a:xfrm>
        </p:spPr>
        <p:txBody>
          <a:bodyPr/>
          <a:lstStyle/>
          <a:p>
            <a:endParaRPr lang="en-US"/>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26131349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579437"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6096000" y="3429000"/>
            <a:ext cx="0" cy="8572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12188952"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18288000"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769EE7B3-BC6A-6676-8FA2-607F9B08DA3D}"/>
              </a:ext>
            </a:extLst>
          </p:cNvPr>
          <p:cNvSpPr>
            <a:spLocks noGrp="1"/>
          </p:cNvSpPr>
          <p:nvPr>
            <p:ph type="ftr" sz="quarter" idx="18"/>
          </p:nvPr>
        </p:nvSpPr>
        <p:spPr>
          <a:xfrm>
            <a:off x="568324" y="12804235"/>
            <a:ext cx="4956176" cy="381000"/>
          </a:xfrm>
        </p:spPr>
        <p:txBody>
          <a:bodyPr/>
          <a:lstStyle/>
          <a:p>
            <a:endParaRPr lang="en-US"/>
          </a:p>
        </p:txBody>
      </p:sp>
      <p:sp>
        <p:nvSpPr>
          <p:cNvPr id="5" name="Slide Number">
            <a:extLst>
              <a:ext uri="{FF2B5EF4-FFF2-40B4-BE49-F238E27FC236}">
                <a16:creationId xmlns:a16="http://schemas.microsoft.com/office/drawing/2014/main" id="{DB52D7E1-3828-A1B9-9239-637B1E2A543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5231023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8" name="Straight Connector 17" descr="Vertical column divider">
            <a:extLst>
              <a:ext uri="{FF2B5EF4-FFF2-40B4-BE49-F238E27FC236}">
                <a16:creationId xmlns:a16="http://schemas.microsoft.com/office/drawing/2014/main" id="{3D7A0E74-695D-C6F5-07CD-01209D58A70A}"/>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9" name="Straight Connector 18" descr="Vertical column divider">
            <a:extLst>
              <a:ext uri="{FF2B5EF4-FFF2-40B4-BE49-F238E27FC236}">
                <a16:creationId xmlns:a16="http://schemas.microsoft.com/office/drawing/2014/main" id="{19E1AC9A-B000-435B-E4BC-54B09FB795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E3F3A850-F28F-F30E-5505-EA11791B052B}"/>
              </a:ext>
            </a:extLst>
          </p:cNvPr>
          <p:cNvSpPr>
            <a:spLocks noGrp="1"/>
          </p:cNvSpPr>
          <p:nvPr>
            <p:ph type="ftr" sz="quarter" idx="18"/>
          </p:nvPr>
        </p:nvSpPr>
        <p:spPr>
          <a:xfrm>
            <a:off x="568324" y="12804235"/>
            <a:ext cx="4956176" cy="381000"/>
          </a:xfrm>
        </p:spPr>
        <p:txBody>
          <a:bodyPr/>
          <a:lstStyle/>
          <a:p>
            <a:endParaRPr lang="en-US"/>
          </a:p>
        </p:txBody>
      </p:sp>
      <p:sp>
        <p:nvSpPr>
          <p:cNvPr id="5" name="Slide Number">
            <a:extLst>
              <a:ext uri="{FF2B5EF4-FFF2-40B4-BE49-F238E27FC236}">
                <a16:creationId xmlns:a16="http://schemas.microsoft.com/office/drawing/2014/main" id="{B96005D4-0874-989F-217D-8A2592F81D5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59970703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576072" y="576072"/>
            <a:ext cx="4949825" cy="2097087"/>
          </a:xfrm>
        </p:spPr>
        <p:txBody>
          <a:bodyPr/>
          <a:lstStyle>
            <a:lvl1pPr>
              <a:lnSpc>
                <a:spcPct val="110000"/>
              </a:lnSpc>
              <a:defRPr sz="24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576072" y="3429000"/>
            <a:ext cx="4956175" cy="4000500"/>
          </a:xfrm>
        </p:spPr>
        <p:txBody>
          <a:bodyPr/>
          <a:lstStyle>
            <a:lvl1pPr>
              <a:lnSpc>
                <a:spcPct val="100000"/>
              </a:lnSpc>
              <a:spcBef>
                <a:spcPts val="0"/>
              </a:spcBef>
              <a:defRPr sz="3600">
                <a:solidFill>
                  <a:schemeClr val="tx1"/>
                </a:solidFill>
              </a:defRPr>
            </a:lvl1pPr>
          </a:lstStyle>
          <a:p>
            <a:pPr lvl="0"/>
            <a:r>
              <a:rPr lang="en-GB"/>
              <a:t>Click to edit Master text styles</a:t>
            </a:r>
          </a:p>
        </p:txBody>
      </p:sp>
      <p:cxnSp>
        <p:nvCxnSpPr>
          <p:cNvPr id="17" name="Straight Connector 16" descr="Vertical column divider">
            <a:extLst>
              <a:ext uri="{FF2B5EF4-FFF2-40B4-BE49-F238E27FC236}">
                <a16:creationId xmlns:a16="http://schemas.microsoft.com/office/drawing/2014/main" id="{4D695107-5427-4D2D-F88F-89BA74127CB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6667500" y="576072"/>
            <a:ext cx="1216152" cy="1216152"/>
          </a:xfrm>
        </p:spPr>
        <p:txBody>
          <a:bodyPr anchor="ctr"/>
          <a:lstStyle>
            <a:lvl1pPr algn="ctr">
              <a:defRPr sz="1600">
                <a:solidFill>
                  <a:schemeClr val="tx1"/>
                </a:solidFill>
              </a:defRPr>
            </a:lvl1pPr>
          </a:lstStyle>
          <a:p>
            <a:r>
              <a:rPr lang="en-US"/>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8" name="Straight Connector 17" descr="Vertical column divider">
            <a:extLst>
              <a:ext uri="{FF2B5EF4-FFF2-40B4-BE49-F238E27FC236}">
                <a16:creationId xmlns:a16="http://schemas.microsoft.com/office/drawing/2014/main" id="{43B07B4A-5DB5-8126-EA79-502787053E82}"/>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12776353" y="576072"/>
            <a:ext cx="1216152" cy="1216152"/>
          </a:xfrm>
        </p:spPr>
        <p:txBody>
          <a:bodyPr anchor="ctr"/>
          <a:lstStyle>
            <a:lvl1pPr algn="ctr">
              <a:defRPr sz="1600">
                <a:solidFill>
                  <a:schemeClr val="tx1"/>
                </a:solidFill>
              </a:defRPr>
            </a:lvl1pPr>
          </a:lstStyle>
          <a:p>
            <a:r>
              <a:rPr lang="en-US"/>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12768031" y="3429000"/>
            <a:ext cx="4942120"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9" name="Straight Connector 18" descr="Vertical column divider">
            <a:extLst>
              <a:ext uri="{FF2B5EF4-FFF2-40B4-BE49-F238E27FC236}">
                <a16:creationId xmlns:a16="http://schemas.microsoft.com/office/drawing/2014/main" id="{4D829559-0A72-8826-E06A-C6CCD39750A4}"/>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18859500" y="576072"/>
            <a:ext cx="1216152" cy="1216152"/>
          </a:xfrm>
        </p:spPr>
        <p:txBody>
          <a:bodyPr anchor="ctr"/>
          <a:lstStyle>
            <a:lvl1pPr algn="ctr">
              <a:defRPr sz="1600">
                <a:solidFill>
                  <a:schemeClr val="tx1"/>
                </a:solidFill>
              </a:defRPr>
            </a:lvl1pPr>
          </a:lstStyle>
          <a:p>
            <a:r>
              <a:rPr lang="en-US"/>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18859501" y="3429000"/>
            <a:ext cx="4952999"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ACE782CF-665F-3C56-698C-16112EB19B2F}"/>
              </a:ext>
            </a:extLst>
          </p:cNvPr>
          <p:cNvSpPr>
            <a:spLocks noGrp="1"/>
          </p:cNvSpPr>
          <p:nvPr>
            <p:ph type="ftr" sz="quarter" idx="18"/>
          </p:nvPr>
        </p:nvSpPr>
        <p:spPr/>
        <p:txBody>
          <a:bodyPr/>
          <a:lstStyle/>
          <a:p>
            <a:endParaRPr lang="en-US"/>
          </a:p>
        </p:txBody>
      </p:sp>
      <p:sp>
        <p:nvSpPr>
          <p:cNvPr id="6" name="Slide Number">
            <a:extLst>
              <a:ext uri="{FF2B5EF4-FFF2-40B4-BE49-F238E27FC236}">
                <a16:creationId xmlns:a16="http://schemas.microsoft.com/office/drawing/2014/main" id="{D2A45AB7-102C-FBDF-94FD-99783B6A5A1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958994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0"/>
            <a:ext cx="24387175" cy="12001500"/>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a:ln>
                <a:noFill/>
              </a:ln>
              <a:solidFill>
                <a:schemeClr val="bg1"/>
              </a:solidFill>
              <a:effectLst/>
              <a:latin typeface="+mn-lt"/>
            </a:endParaRP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5" name="Text Placeholder 6">
            <a:extLst>
              <a:ext uri="{FF2B5EF4-FFF2-40B4-BE49-F238E27FC236}">
                <a16:creationId xmlns:a16="http://schemas.microsoft.com/office/drawing/2014/main" id="{28CADC67-06E4-9D0B-7A49-159C1E99D517}"/>
              </a:ext>
            </a:extLst>
          </p:cNvPr>
          <p:cNvSpPr>
            <a:spLocks noGrp="1"/>
          </p:cNvSpPr>
          <p:nvPr>
            <p:ph type="body" sz="quarter" idx="12"/>
          </p:nvPr>
        </p:nvSpPr>
        <p:spPr>
          <a:xfrm>
            <a:off x="576072" y="12088368"/>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5">
            <a:extLst>
              <a:ext uri="{FF2B5EF4-FFF2-40B4-BE49-F238E27FC236}">
                <a16:creationId xmlns:a16="http://schemas.microsoft.com/office/drawing/2014/main" id="{6BAFC6AD-C46B-8438-C789-096006859E45}"/>
              </a:ext>
            </a:extLst>
          </p:cNvPr>
          <p:cNvSpPr>
            <a:spLocks noGrp="1"/>
          </p:cNvSpPr>
          <p:nvPr>
            <p:ph type="body" sz="quarter" idx="13"/>
          </p:nvPr>
        </p:nvSpPr>
        <p:spPr>
          <a:xfrm>
            <a:off x="6671501" y="12084739"/>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pic>
        <p:nvPicPr>
          <p:cNvPr id="4" name="Picture 3" descr="IBM 8-bar logo">
            <a:extLst>
              <a:ext uri="{FF2B5EF4-FFF2-40B4-BE49-F238E27FC236}">
                <a16:creationId xmlns:a16="http://schemas.microsoft.com/office/drawing/2014/main" id="{CCD12723-D775-EE21-95A9-8E6D8BA4DC28}"/>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169867043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2"/>
          </a:xfrm>
        </p:spPr>
        <p:txBody>
          <a:bodyPr/>
          <a:lstStyle>
            <a:lvl1pPr>
              <a:lnSpc>
                <a:spcPct val="100000"/>
              </a:lnSpc>
              <a:defRPr sz="64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5976" y="384048"/>
            <a:ext cx="4956175" cy="1141412"/>
          </a:xfrm>
        </p:spPr>
        <p:txBody>
          <a:bodyPr/>
          <a:lstStyle>
            <a:lvl1pPr>
              <a:lnSpc>
                <a:spcPct val="100000"/>
              </a:lnSpc>
              <a:spcBef>
                <a:spcPts val="0"/>
              </a:spcBef>
              <a:defRPr sz="6400">
                <a:solidFill>
                  <a:schemeClr val="tx2"/>
                </a:solidFill>
              </a:defRPr>
            </a:lvl1pPr>
            <a:lvl2pPr>
              <a:spcBef>
                <a:spcPts val="0"/>
              </a:spcBef>
              <a:defRPr sz="2800"/>
            </a:lvl2pPr>
            <a:lvl3pPr>
              <a:spcBef>
                <a:spcPts val="0"/>
              </a:spcBef>
              <a:defRPr sz="2800"/>
            </a:lvl3pPr>
            <a:lvl4pPr>
              <a:spcBef>
                <a:spcPts val="0"/>
              </a:spcBef>
              <a:defRPr sz="2800"/>
            </a:lvl4pPr>
            <a:lvl5pPr>
              <a:spcBef>
                <a:spcPts val="0"/>
              </a:spcBef>
              <a:defRPr sz="2800"/>
            </a:lvl5pPr>
          </a:lstStyle>
          <a:p>
            <a:pPr lvl="0"/>
            <a:r>
              <a:rPr lang="en-GB"/>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10096500"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p:txBody>
          <a:bodyPr/>
          <a:lstStyle/>
          <a:p>
            <a:endParaRPr lang="en-US"/>
          </a:p>
        </p:txBody>
      </p:sp>
      <p:sp>
        <p:nvSpPr>
          <p:cNvPr id="5" name="Slide Number">
            <a:extLst>
              <a:ext uri="{FF2B5EF4-FFF2-40B4-BE49-F238E27FC236}">
                <a16:creationId xmlns:a16="http://schemas.microsoft.com/office/drawing/2014/main" id="{5C3B405E-94D1-4A09-C6BF-A66D9CBEF63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55364967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576072" y="576072"/>
            <a:ext cx="7424927" cy="1906588"/>
          </a:xfrm>
        </p:spPr>
        <p:txBody>
          <a:bodyPr/>
          <a:lstStyle>
            <a:lvl1pPr>
              <a:lnSpc>
                <a:spcPct val="110000"/>
              </a:lnSpc>
              <a:defRPr sz="36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576072" y="3429000"/>
            <a:ext cx="10099675"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12763500" y="3429000"/>
            <a:ext cx="10096500"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p:txBody>
          <a:bodyPr/>
          <a:lstStyle/>
          <a:p>
            <a:endParaRPr lang="en-US"/>
          </a:p>
        </p:txBody>
      </p:sp>
      <p:sp>
        <p:nvSpPr>
          <p:cNvPr id="7" name="Slide Number">
            <a:extLst>
              <a:ext uri="{FF2B5EF4-FFF2-40B4-BE49-F238E27FC236}">
                <a16:creationId xmlns:a16="http://schemas.microsoft.com/office/drawing/2014/main" id="{38EC09FB-402F-F3CE-E1D2-51583F1BCCF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7494512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384048"/>
            <a:ext cx="11045825" cy="4573587"/>
          </a:xfrm>
        </p:spPr>
        <p:txBody>
          <a:bodyPr rIns="457200"/>
          <a:lstStyle>
            <a:lvl1pPr>
              <a:lnSpc>
                <a:spcPct val="100000"/>
              </a:lnSpc>
              <a:defRPr>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a:p>
        </p:txBody>
      </p:sp>
      <p:sp>
        <p:nvSpPr>
          <p:cNvPr id="7" name="Slide Number">
            <a:extLst>
              <a:ext uri="{FF2B5EF4-FFF2-40B4-BE49-F238E27FC236}">
                <a16:creationId xmlns:a16="http://schemas.microsoft.com/office/drawing/2014/main" id="{C7A51FE3-0F54-1487-47B4-164B5B802CA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598217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576072"/>
            <a:ext cx="4953000" cy="4573587"/>
          </a:xfrm>
        </p:spPr>
        <p:txBody>
          <a:bodyPr/>
          <a:lstStyle>
            <a:lvl1pPr>
              <a:lnSpc>
                <a:spcPct val="100000"/>
              </a:lnSpc>
              <a:defRPr sz="36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a:p>
        </p:txBody>
      </p:sp>
      <p:sp>
        <p:nvSpPr>
          <p:cNvPr id="7" name="Slide Number">
            <a:extLst>
              <a:ext uri="{FF2B5EF4-FFF2-40B4-BE49-F238E27FC236}">
                <a16:creationId xmlns:a16="http://schemas.microsoft.com/office/drawing/2014/main" id="{745FF4F8-7F82-E9C2-8046-C791019E169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20495605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384048"/>
            <a:ext cx="11039476" cy="4573587"/>
          </a:xfrm>
        </p:spPr>
        <p:txBody>
          <a:bodyPr rIns="457200"/>
          <a:lstStyle>
            <a:lvl1pPr>
              <a:lnSpc>
                <a:spcPct val="100000"/>
              </a:lnSpc>
              <a:defRPr>
                <a:solidFill>
                  <a:schemeClr val="tx2"/>
                </a:solidFill>
              </a:defRPr>
            </a:lvl1pPr>
          </a:lstStyle>
          <a:p>
            <a:r>
              <a:rPr lang="en-GB"/>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2675"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a:p>
        </p:txBody>
      </p:sp>
      <p:sp>
        <p:nvSpPr>
          <p:cNvPr id="7" name="Slide Number">
            <a:extLst>
              <a:ext uri="{FF2B5EF4-FFF2-40B4-BE49-F238E27FC236}">
                <a16:creationId xmlns:a16="http://schemas.microsoft.com/office/drawing/2014/main" id="{9BFC0CA6-CE6F-D94C-2967-FBF2240020C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7717083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576072"/>
            <a:ext cx="4949826" cy="4573587"/>
          </a:xfrm>
        </p:spPr>
        <p:txBody>
          <a:bodyPr rIns="0"/>
          <a:lstStyle>
            <a:lvl1pPr>
              <a:lnSpc>
                <a:spcPct val="100000"/>
              </a:lnSpc>
              <a:defRPr sz="2800">
                <a:solidFill>
                  <a:schemeClr val="tx2"/>
                </a:solidFill>
              </a:defRPr>
            </a:lvl1pPr>
          </a:lstStyle>
          <a:p>
            <a:r>
              <a:rPr lang="en-GB"/>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585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a:p>
        </p:txBody>
      </p:sp>
      <p:sp>
        <p:nvSpPr>
          <p:cNvPr id="7" name="Slide Number">
            <a:extLst>
              <a:ext uri="{FF2B5EF4-FFF2-40B4-BE49-F238E27FC236}">
                <a16:creationId xmlns:a16="http://schemas.microsoft.com/office/drawing/2014/main" id="{8CF1D655-1791-BEF3-D8AA-E589057E73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62924075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3"/>
          </a:xfrm>
        </p:spPr>
        <p:txBody>
          <a:bodyPr/>
          <a:lstStyle>
            <a:lvl1pPr>
              <a:lnSpc>
                <a:spcPct val="100000"/>
              </a:lnSpc>
              <a:defRPr sz="64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9151" y="384048"/>
            <a:ext cx="4956175" cy="1141412"/>
          </a:xfrm>
        </p:spPr>
        <p:txBody>
          <a:bodyPr/>
          <a:lstStyle>
            <a:lvl1pPr>
              <a:lnSpc>
                <a:spcPct val="100000"/>
              </a:lnSpc>
              <a:spcBef>
                <a:spcPts val="0"/>
              </a:spcBef>
              <a:defRPr sz="6400">
                <a:solidFill>
                  <a:schemeClr val="tx2"/>
                </a:solidFill>
              </a:defRPr>
            </a:lvl1pPr>
            <a:lvl2pPr>
              <a:lnSpc>
                <a:spcPct val="90000"/>
              </a:lnSpc>
              <a:spcBef>
                <a:spcPts val="0"/>
              </a:spcBef>
              <a:defRPr sz="2800"/>
            </a:lvl2pPr>
            <a:lvl3pPr>
              <a:lnSpc>
                <a:spcPct val="90000"/>
              </a:lnSpc>
              <a:spcBef>
                <a:spcPts val="0"/>
              </a:spcBef>
              <a:defRPr sz="2800"/>
            </a:lvl3pPr>
            <a:lvl4pPr>
              <a:lnSpc>
                <a:spcPct val="90000"/>
              </a:lnSpc>
              <a:spcBef>
                <a:spcPts val="0"/>
              </a:spcBef>
              <a:defRPr sz="2800"/>
            </a:lvl4pPr>
            <a:lvl5pPr>
              <a:lnSpc>
                <a:spcPct val="90000"/>
              </a:lnSpc>
              <a:spcBef>
                <a:spcPts val="0"/>
              </a:spcBef>
              <a:defRPr sz="2800"/>
            </a:lvl5pPr>
          </a:lstStyle>
          <a:p>
            <a:pPr lvl="0"/>
            <a:r>
              <a:rPr lang="en-GB"/>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3" name="Straight Connector 12" descr="Vertical column divider">
            <a:extLst>
              <a:ext uri="{FF2B5EF4-FFF2-40B4-BE49-F238E27FC236}">
                <a16:creationId xmlns:a16="http://schemas.microsoft.com/office/drawing/2014/main" id="{202744BD-C7A4-D538-2E19-AA279C025A21}"/>
              </a:ext>
            </a:extLst>
          </p:cNvPr>
          <p:cNvCxnSpPr/>
          <p:nvPr userDrawn="1"/>
        </p:nvCxnSpPr>
        <p:spPr bwMode="auto">
          <a:xfrm>
            <a:off x="12188952"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Picture Placeholder 4" descr="Place pictogram here">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12763500" y="576072"/>
            <a:ext cx="1216152" cy="1214462"/>
          </a:xfrm>
        </p:spPr>
        <p:txBody>
          <a:bodyPr anchor="ctr"/>
          <a:lstStyle>
            <a:lvl1pPr algn="ctr">
              <a:defRPr sz="1600">
                <a:solidFill>
                  <a:schemeClr val="tx1"/>
                </a:solidFill>
              </a:defRPr>
            </a:lvl1pPr>
          </a:lstStyle>
          <a:p>
            <a:r>
              <a:rPr lang="en-US"/>
              <a:t>Pictogram</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7638"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4" name="Straight Connector 13" descr="Vertical column divider">
            <a:extLst>
              <a:ext uri="{FF2B5EF4-FFF2-40B4-BE49-F238E27FC236}">
                <a16:creationId xmlns:a16="http://schemas.microsoft.com/office/drawing/2014/main" id="{ADCE883F-3781-7F7E-8236-8BB5CEBAD7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Picture Placeholder 11" descr="Place pictogram here">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18859500" y="576072"/>
            <a:ext cx="1217844" cy="1216152"/>
          </a:xfrm>
        </p:spPr>
        <p:txBody>
          <a:bodyPr anchor="ctr"/>
          <a:lstStyle>
            <a:lvl1pPr algn="ctr">
              <a:defRPr sz="1600">
                <a:solidFill>
                  <a:schemeClr val="tx1"/>
                </a:solidFill>
              </a:defRPr>
            </a:lvl1pPr>
          </a:lstStyle>
          <a:p>
            <a:r>
              <a:rPr lang="en-US"/>
              <a:t>Pictogram</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63638"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87B96A2B-2DD4-AEBB-75C4-9215E33D2664}"/>
              </a:ext>
            </a:extLst>
          </p:cNvPr>
          <p:cNvSpPr>
            <a:spLocks noGrp="1"/>
          </p:cNvSpPr>
          <p:nvPr>
            <p:ph type="ftr" sz="quarter" idx="18"/>
          </p:nvPr>
        </p:nvSpPr>
        <p:spPr/>
        <p:txBody>
          <a:bodyPr/>
          <a:lstStyle/>
          <a:p>
            <a:endParaRPr lang="en-US"/>
          </a:p>
        </p:txBody>
      </p:sp>
      <p:sp>
        <p:nvSpPr>
          <p:cNvPr id="8" name="Slide Number">
            <a:extLst>
              <a:ext uri="{FF2B5EF4-FFF2-40B4-BE49-F238E27FC236}">
                <a16:creationId xmlns:a16="http://schemas.microsoft.com/office/drawing/2014/main" id="{FE28AB83-26B6-464D-000B-077BBC188616}"/>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413341252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576072" y="576072"/>
            <a:ext cx="1216152" cy="1216152"/>
          </a:xfrm>
        </p:spPr>
        <p:txBody>
          <a:bodyPr anchor="ctr"/>
          <a:lstStyle>
            <a:lvl1pPr algn="ctr">
              <a:defRPr sz="1600"/>
            </a:lvl1pPr>
          </a:lstStyle>
          <a:p>
            <a:r>
              <a:rPr lang="en-US"/>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576072" y="2478024"/>
            <a:ext cx="6670675"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4" name="Straight Connector 13" descr="Vertical column divider">
            <a:extLst>
              <a:ext uri="{FF2B5EF4-FFF2-40B4-BE49-F238E27FC236}">
                <a16:creationId xmlns:a16="http://schemas.microsoft.com/office/drawing/2014/main" id="{00A530A6-2F26-DA70-D0D9-6DD90453CEC1}"/>
              </a:ext>
              <a:ext uri="{C183D7F6-B498-43B3-948B-1728B52AA6E4}">
                <adec:decorative xmlns:adec="http://schemas.microsoft.com/office/drawing/2017/decorative" val="0"/>
              </a:ext>
            </a:extLst>
          </p:cNvPr>
          <p:cNvCxnSpPr/>
          <p:nvPr userDrawn="1"/>
        </p:nvCxnSpPr>
        <p:spPr bwMode="auto">
          <a:xfrm>
            <a:off x="12192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12763500" y="576072"/>
            <a:ext cx="1216152" cy="1216152"/>
          </a:xfrm>
        </p:spPr>
        <p:txBody>
          <a:bodyPr anchor="ctr"/>
          <a:lstStyle>
            <a:lvl1pPr algn="ctr">
              <a:defRPr sz="1600"/>
            </a:lvl1pPr>
          </a:lstStyle>
          <a:p>
            <a:r>
              <a:rPr lang="en-US"/>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12763500" y="24765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576072" y="6473951"/>
            <a:ext cx="1216152" cy="1216152"/>
          </a:xfrm>
        </p:spPr>
        <p:txBody>
          <a:bodyPr anchor="ctr"/>
          <a:lstStyle>
            <a:lvl1pPr algn="ctr">
              <a:defRPr sz="1600"/>
            </a:lvl1pPr>
          </a:lstStyle>
          <a:p>
            <a:r>
              <a:rPr lang="en-US"/>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576072" y="8385048"/>
            <a:ext cx="6670676"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12763500" y="6477000"/>
            <a:ext cx="1216152" cy="1216152"/>
          </a:xfrm>
        </p:spPr>
        <p:txBody>
          <a:bodyPr anchor="ctr"/>
          <a:lstStyle>
            <a:lvl1pPr algn="ctr">
              <a:defRPr sz="1600"/>
            </a:lvl1pPr>
          </a:lstStyle>
          <a:p>
            <a:r>
              <a:rPr lang="en-US"/>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12763501" y="83820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 name="Footer Placeholder 1">
            <a:extLst>
              <a:ext uri="{FF2B5EF4-FFF2-40B4-BE49-F238E27FC236}">
                <a16:creationId xmlns:a16="http://schemas.microsoft.com/office/drawing/2014/main" id="{007BB90E-D2B7-D6BA-E8F5-B16C3F57F6F9}"/>
              </a:ext>
            </a:extLst>
          </p:cNvPr>
          <p:cNvSpPr>
            <a:spLocks noGrp="1"/>
          </p:cNvSpPr>
          <p:nvPr>
            <p:ph type="ftr" sz="quarter" idx="19"/>
          </p:nvPr>
        </p:nvSpPr>
        <p:spPr/>
        <p:txBody>
          <a:bodyPr/>
          <a:lstStyle/>
          <a:p>
            <a:endParaRPr lang="en-US"/>
          </a:p>
        </p:txBody>
      </p:sp>
      <p:sp>
        <p:nvSpPr>
          <p:cNvPr id="4" name="Slide Number">
            <a:extLst>
              <a:ext uri="{FF2B5EF4-FFF2-40B4-BE49-F238E27FC236}">
                <a16:creationId xmlns:a16="http://schemas.microsoft.com/office/drawing/2014/main" id="{FDDCE3A8-54F6-70FC-38D0-2AF2D8AB71E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8049638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1141412"/>
          </a:xfrm>
        </p:spPr>
        <p:txBody>
          <a:bodyPr/>
          <a:lstStyle>
            <a:lvl1pPr>
              <a:defRPr sz="2800">
                <a:solidFill>
                  <a:schemeClr val="tx2"/>
                </a:solidFill>
              </a:defRPr>
            </a:lvl1pPr>
          </a:lstStyle>
          <a:p>
            <a:pPr lvl="0"/>
            <a:r>
              <a:rPr lang="en-GB"/>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682496"/>
            <a:ext cx="5715000" cy="2276856"/>
          </a:xfrm>
        </p:spPr>
        <p:txBody>
          <a:bodyPr/>
          <a:lstStyle>
            <a:lvl1pPr>
              <a:lnSpc>
                <a:spcPct val="110000"/>
              </a:lnSpc>
              <a:defRPr sz="3600">
                <a:solidFill>
                  <a:schemeClr val="tx2"/>
                </a:solidFill>
              </a:defRPr>
            </a:lvl1p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5024"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a:p>
        </p:txBody>
      </p:sp>
      <p:sp>
        <p:nvSpPr>
          <p:cNvPr id="6" name="Slide Number">
            <a:extLst>
              <a:ext uri="{FF2B5EF4-FFF2-40B4-BE49-F238E27FC236}">
                <a16:creationId xmlns:a16="http://schemas.microsoft.com/office/drawing/2014/main" id="{6CE92126-B67C-8301-95D0-A821B804399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70433241"/>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448056"/>
          </a:xfrm>
        </p:spPr>
        <p:txBody>
          <a:bodyPr/>
          <a:lstStyle>
            <a:lvl1pPr>
              <a:defRPr sz="2800">
                <a:solidFill>
                  <a:schemeClr val="tx2"/>
                </a:solidFill>
              </a:defRPr>
            </a:lvl1pPr>
          </a:lstStyle>
          <a:p>
            <a:pPr lvl="0"/>
            <a:r>
              <a:rPr lang="en-GB"/>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527048"/>
            <a:ext cx="11044239" cy="2276856"/>
          </a:xfrm>
        </p:spPr>
        <p:txBody>
          <a:bodyPr rIns="457200"/>
          <a:lstStyle>
            <a:lvl1pPr>
              <a:lnSpc>
                <a:spcPct val="110000"/>
              </a:lnSpc>
              <a:defRPr sz="6400">
                <a:solidFill>
                  <a:schemeClr val="tx2"/>
                </a:solidFill>
              </a:defRPr>
            </a:lvl1p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89181061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lvl1pPr>
          </a:lstStyle>
          <a:p>
            <a:r>
              <a:rPr lang="en-GB"/>
              <a:t>Click to edit Master title style</a:t>
            </a:r>
            <a:endParaRPr lang="en-US" dirty="0"/>
          </a:p>
        </p:txBody>
      </p:sp>
      <p:pic>
        <p:nvPicPr>
          <p:cNvPr id="3" name="Picture 2" descr="IBM 8-bar logo">
            <a:extLst>
              <a:ext uri="{FF2B5EF4-FFF2-40B4-BE49-F238E27FC236}">
                <a16:creationId xmlns:a16="http://schemas.microsoft.com/office/drawing/2014/main" id="{D1A09496-D938-6EB1-106C-48C5E423EAB0}"/>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2224878651"/>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576072"/>
            <a:ext cx="4956175" cy="4573587"/>
          </a:xfrm>
        </p:spPr>
        <p:txBody>
          <a:bodyPr/>
          <a:lstStyle>
            <a:lvl1pPr>
              <a:lnSpc>
                <a:spcPct val="100000"/>
              </a:lnSpc>
              <a:defRPr sz="2800">
                <a:solidFill>
                  <a:schemeClr val="tx2"/>
                </a:solidFill>
              </a:defRPr>
            </a:lvl1pPr>
          </a:lstStyle>
          <a:p>
            <a:r>
              <a:rPr lang="en-GB"/>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a:p>
        </p:txBody>
      </p:sp>
      <p:sp>
        <p:nvSpPr>
          <p:cNvPr id="5" name="Slide Number">
            <a:extLst>
              <a:ext uri="{FF2B5EF4-FFF2-40B4-BE49-F238E27FC236}">
                <a16:creationId xmlns:a16="http://schemas.microsoft.com/office/drawing/2014/main" id="{7D0BCD34-4CA7-388C-5244-7DC8F9F36F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54362297"/>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384048"/>
            <a:ext cx="11050589" cy="4573587"/>
          </a:xfrm>
        </p:spPr>
        <p:txBody>
          <a:bodyPr rIns="457200"/>
          <a:lstStyle>
            <a:lvl1pPr>
              <a:lnSpc>
                <a:spcPct val="100000"/>
              </a:lnSpc>
              <a:defRPr>
                <a:solidFill>
                  <a:schemeClr val="tx2"/>
                </a:solidFill>
              </a:defRPr>
            </a:lvl1pPr>
          </a:lstStyle>
          <a:p>
            <a:r>
              <a:rPr lang="en-GB"/>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959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a:p>
        </p:txBody>
      </p:sp>
      <p:sp>
        <p:nvSpPr>
          <p:cNvPr id="5" name="Slide Number">
            <a:extLst>
              <a:ext uri="{FF2B5EF4-FFF2-40B4-BE49-F238E27FC236}">
                <a16:creationId xmlns:a16="http://schemas.microsoft.com/office/drawing/2014/main" id="{238163DF-77AB-875A-C8AC-2F8AEABFB85F}"/>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5782848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4573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6665976"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6669151"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p:txBody>
          <a:bodyPr/>
          <a:lstStyle/>
          <a:p>
            <a:endParaRPr lang="en-US"/>
          </a:p>
        </p:txBody>
      </p:sp>
      <p:sp>
        <p:nvSpPr>
          <p:cNvPr id="6" name="Slide Number">
            <a:extLst>
              <a:ext uri="{FF2B5EF4-FFF2-40B4-BE49-F238E27FC236}">
                <a16:creationId xmlns:a16="http://schemas.microsoft.com/office/drawing/2014/main" id="{180E7AB4-F0E4-7C09-7FE7-9F182217FE0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56056091"/>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576072" y="576072"/>
            <a:ext cx="4949825" cy="2859087"/>
          </a:xfrm>
        </p:spPr>
        <p:txBody>
          <a:bodyPr/>
          <a:lstStyle>
            <a:lvl1pPr>
              <a:lnSpc>
                <a:spcPct val="110000"/>
              </a:lnSpc>
              <a:defRPr sz="2800">
                <a:solidFill>
                  <a:schemeClr val="tx2"/>
                </a:solidFill>
              </a:defRPr>
            </a:lvl1pPr>
          </a:lstStyle>
          <a:p>
            <a:r>
              <a:rPr lang="en-GB"/>
              <a:t>Click to edit Master title style</a:t>
            </a:r>
            <a:endParaRPr lang="en-US" dirty="0"/>
          </a:p>
        </p:txBody>
      </p:sp>
      <p:cxnSp>
        <p:nvCxnSpPr>
          <p:cNvPr id="24" name="Straight Connector 23" descr="Vertical column divider">
            <a:extLst>
              <a:ext uri="{FF2B5EF4-FFF2-40B4-BE49-F238E27FC236}">
                <a16:creationId xmlns:a16="http://schemas.microsoft.com/office/drawing/2014/main" id="{B5CBE6E3-0E18-8A57-578D-D314948AF14F}"/>
              </a:ext>
              <a:ext uri="{C183D7F6-B498-43B3-948B-1728B52AA6E4}">
                <adec:decorative xmlns:adec="http://schemas.microsoft.com/office/drawing/2017/decorative" val="0"/>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5" descr="Place icon here">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6667500" y="576072"/>
            <a:ext cx="402336" cy="403225"/>
          </a:xfrm>
        </p:spPr>
        <p:txBody>
          <a:bodyPr/>
          <a:lstStyle>
            <a:lvl1pPr>
              <a:defRPr sz="1400">
                <a:solidFill>
                  <a:schemeClr val="tx1"/>
                </a:solidFill>
              </a:defRPr>
            </a:lvl1pPr>
          </a:lstStyle>
          <a:p>
            <a:r>
              <a:rPr lang="en-US" dirty="0"/>
              <a:t>Icon</a:t>
            </a:r>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6667500" y="1333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8" name="Straight Connector 27" descr="Vertical column divider">
            <a:extLst>
              <a:ext uri="{FF2B5EF4-FFF2-40B4-BE49-F238E27FC236}">
                <a16:creationId xmlns:a16="http://schemas.microsoft.com/office/drawing/2014/main" id="{52FF3B59-8BBA-8C99-9D4D-743723E434FC}"/>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5" descr="Place icon here">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12763501" y="576072"/>
            <a:ext cx="402336" cy="403225"/>
          </a:xfrm>
        </p:spPr>
        <p:txBody>
          <a:bodyPr/>
          <a:lstStyle>
            <a:lvl1pPr>
              <a:defRPr sz="1400">
                <a:solidFill>
                  <a:schemeClr val="tx1"/>
                </a:solidFill>
              </a:defRPr>
            </a:lvl1pPr>
          </a:lstStyle>
          <a:p>
            <a:r>
              <a:rPr lang="en-US"/>
              <a:t>Icon</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12763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7" name="Straight Connector 26" descr="Vertical column divider">
            <a:extLst>
              <a:ext uri="{FF2B5EF4-FFF2-40B4-BE49-F238E27FC236}">
                <a16:creationId xmlns:a16="http://schemas.microsoft.com/office/drawing/2014/main" id="{47200B05-7E36-4E03-3739-0BA983764616}"/>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Picture Placeholder 15" descr="Place icon here">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18859501" y="576072"/>
            <a:ext cx="402336" cy="403225"/>
          </a:xfrm>
        </p:spPr>
        <p:txBody>
          <a:bodyPr/>
          <a:lstStyle>
            <a:lvl1pPr>
              <a:defRPr sz="1400">
                <a:solidFill>
                  <a:schemeClr val="tx1"/>
                </a:solidFill>
              </a:defRPr>
            </a:lvl1pPr>
          </a:lstStyle>
          <a:p>
            <a:r>
              <a:rPr lang="en-US"/>
              <a:t>Icon</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18859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3" name="Straight Connector 22" descr="Horizontal row divider">
            <a:extLst>
              <a:ext uri="{FF2B5EF4-FFF2-40B4-BE49-F238E27FC236}">
                <a16:creationId xmlns:a16="http://schemas.microsoft.com/office/drawing/2014/main" id="{252CDB94-BA57-B58F-95F0-D406FE34BB40}"/>
              </a:ext>
              <a:ext uri="{C183D7F6-B498-43B3-948B-1728B52AA6E4}">
                <adec:decorative xmlns:adec="http://schemas.microsoft.com/office/drawing/2017/decorative" val="0"/>
              </a:ext>
            </a:extLst>
          </p:cNvPr>
          <p:cNvCxnSpPr>
            <a:cxnSpLocks/>
          </p:cNvCxnSpPr>
          <p:nvPr userDrawn="1"/>
        </p:nvCxnSpPr>
        <p:spPr bwMode="auto">
          <a:xfrm>
            <a:off x="6096000" y="6096000"/>
            <a:ext cx="177228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 name="Picture Placeholder 15" descr="Place icon here">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6667500" y="6694631"/>
            <a:ext cx="402336" cy="403225"/>
          </a:xfrm>
        </p:spPr>
        <p:txBody>
          <a:bodyPr/>
          <a:lstStyle>
            <a:lvl1pPr>
              <a:defRPr sz="1400">
                <a:solidFill>
                  <a:schemeClr val="tx1"/>
                </a:solidFill>
              </a:defRPr>
            </a:lvl1pPr>
          </a:lstStyle>
          <a:p>
            <a:r>
              <a:rPr lang="en-US"/>
              <a:t>Icon</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6667500" y="7429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0" name="Picture Placeholder 15" descr="Place icon here">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12763501" y="6694631"/>
            <a:ext cx="402336" cy="403225"/>
          </a:xfrm>
        </p:spPr>
        <p:txBody>
          <a:bodyPr/>
          <a:lstStyle>
            <a:lvl1pPr>
              <a:defRPr sz="1400">
                <a:solidFill>
                  <a:schemeClr val="tx1"/>
                </a:solidFill>
              </a:defRPr>
            </a:lvl1pPr>
          </a:lstStyle>
          <a:p>
            <a:r>
              <a:rPr lang="en-US"/>
              <a:t>Icon</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12763501" y="7429500"/>
            <a:ext cx="4951413" cy="3792682"/>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1" name="Picture Placeholder 15" descr="Place icon here">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18859501" y="6694631"/>
            <a:ext cx="402336" cy="403225"/>
          </a:xfrm>
        </p:spPr>
        <p:txBody>
          <a:bodyPr/>
          <a:lstStyle>
            <a:lvl1pPr>
              <a:defRPr sz="1400">
                <a:solidFill>
                  <a:schemeClr val="tx1"/>
                </a:solidFill>
              </a:defRPr>
            </a:lvl1pPr>
          </a:lstStyle>
          <a:p>
            <a:r>
              <a:rPr lang="en-US"/>
              <a:t>Icon</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18859501" y="7429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09A430D6-E733-E611-E1EF-A795D0B0362A}"/>
              </a:ext>
            </a:extLst>
          </p:cNvPr>
          <p:cNvSpPr>
            <a:spLocks noGrp="1"/>
          </p:cNvSpPr>
          <p:nvPr>
            <p:ph type="ftr" sz="quarter" idx="23"/>
          </p:nvPr>
        </p:nvSpPr>
        <p:spPr/>
        <p:txBody>
          <a:bodyPr/>
          <a:lstStyle/>
          <a:p>
            <a:endParaRPr lang="en-US"/>
          </a:p>
        </p:txBody>
      </p:sp>
      <p:sp>
        <p:nvSpPr>
          <p:cNvPr id="11" name="Slide Number">
            <a:extLst>
              <a:ext uri="{FF2B5EF4-FFF2-40B4-BE49-F238E27FC236}">
                <a16:creationId xmlns:a16="http://schemas.microsoft.com/office/drawing/2014/main" id="{A0B46D22-64E6-4222-F4E2-B807A7A1528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65420554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384048"/>
            <a:ext cx="11039475" cy="3413126"/>
          </a:xfrm>
        </p:spPr>
        <p:txBody>
          <a:bodyPr rIns="457200"/>
          <a:lstStyle>
            <a:lvl1pPr>
              <a:lnSpc>
                <a:spcPct val="100000"/>
              </a:lnSpc>
              <a:defRPr sz="6400">
                <a:solidFill>
                  <a:schemeClr val="tx2"/>
                </a:solidFill>
              </a:defRPr>
            </a:lvl1pPr>
          </a:lstStyle>
          <a:p>
            <a:r>
              <a:rPr lang="en-GB"/>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76072" y="6665976"/>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a:p>
        </p:txBody>
      </p:sp>
      <p:sp>
        <p:nvSpPr>
          <p:cNvPr id="5" name="Slide Number">
            <a:extLst>
              <a:ext uri="{FF2B5EF4-FFF2-40B4-BE49-F238E27FC236}">
                <a16:creationId xmlns:a16="http://schemas.microsoft.com/office/drawing/2014/main" id="{25C7A71B-E65D-0A5D-606D-9F95D5AC6BE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784512172"/>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576072"/>
            <a:ext cx="4949825" cy="3413126"/>
          </a:xfrm>
        </p:spPr>
        <p:txBody>
          <a:bodyPr rIns="0"/>
          <a:lstStyle>
            <a:lvl1pPr>
              <a:lnSpc>
                <a:spcPct val="110000"/>
              </a:lnSpc>
              <a:defRPr sz="3600">
                <a:solidFill>
                  <a:schemeClr val="tx2"/>
                </a:solidFill>
              </a:defRPr>
            </a:lvl1pPr>
          </a:lstStyle>
          <a:p>
            <a:r>
              <a:rPr lang="en-GB"/>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8016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a:p>
        </p:txBody>
      </p:sp>
      <p:sp>
        <p:nvSpPr>
          <p:cNvPr id="5" name="Slide Number">
            <a:extLst>
              <a:ext uri="{FF2B5EF4-FFF2-40B4-BE49-F238E27FC236}">
                <a16:creationId xmlns:a16="http://schemas.microsoft.com/office/drawing/2014/main" id="{78DA00F4-B5C9-B0CB-71F8-ED123EAA68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71212167"/>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6667500" y="3429000"/>
            <a:ext cx="4951413"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32248362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6096000" y="0"/>
            <a:ext cx="18291175" cy="13716000"/>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30154425"/>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6667500" y="565151"/>
            <a:ext cx="17151350" cy="12579349"/>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p:txBody>
          <a:bodyPr/>
          <a:lstStyle/>
          <a:p>
            <a:endParaRPr lang="en-US"/>
          </a:p>
        </p:txBody>
      </p:sp>
    </p:spTree>
    <p:extLst>
      <p:ext uri="{BB962C8B-B14F-4D97-AF65-F5344CB8AC3E}">
        <p14:creationId xmlns:p14="http://schemas.microsoft.com/office/powerpoint/2010/main" val="2327768506"/>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1" y="0"/>
            <a:ext cx="24387174" cy="13715999"/>
          </a:xfrm>
          <a:solidFill>
            <a:srgbClr val="E0E0E0"/>
          </a:solidFill>
        </p:spPr>
        <p:txBody>
          <a:bodyPr anchor="ctr"/>
          <a:lstStyle>
            <a:lvl1pPr algn="ctr">
              <a:defRPr>
                <a:solidFill>
                  <a:schemeClr val="accent5"/>
                </a:solidFill>
              </a:defRPr>
            </a:lvl1pPr>
          </a:lstStyle>
          <a:p>
            <a:r>
              <a:rPr lang="en-US"/>
              <a:t>Place imagery here</a:t>
            </a:r>
          </a:p>
        </p:txBody>
      </p:sp>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06627091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4573587"/>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576072" y="12463272"/>
            <a:ext cx="11050588" cy="762000"/>
          </a:xfrm>
        </p:spPr>
        <p:txBody>
          <a:bodyPr anchor="b"/>
          <a:lstStyle>
            <a:lvl1pPr>
              <a:lnSpc>
                <a:spcPct val="110000"/>
              </a:lnSpc>
              <a:spcBef>
                <a:spcPts val="0"/>
              </a:spcBef>
              <a:defRPr sz="2800">
                <a:solidFill>
                  <a:schemeClr val="tx1"/>
                </a:solidFill>
              </a:defRPr>
            </a:lvl1pPr>
          </a:lstStyle>
          <a:p>
            <a:pPr lvl="0"/>
            <a:r>
              <a:rPr lang="en-GB"/>
              <a:t>Click to edit Master text styles</a:t>
            </a:r>
          </a:p>
        </p:txBody>
      </p:sp>
      <p:pic>
        <p:nvPicPr>
          <p:cNvPr id="3" name="Picture 2" descr="IBM 8-bar logo">
            <a:extLst>
              <a:ext uri="{FF2B5EF4-FFF2-40B4-BE49-F238E27FC236}">
                <a16:creationId xmlns:a16="http://schemas.microsoft.com/office/drawing/2014/main" id="{6C5E26C6-9CEF-2A61-0C64-FAACB68F53D2}"/>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817174950"/>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568325" y="569913"/>
            <a:ext cx="23244175" cy="12580936"/>
          </a:xfrm>
          <a:solidFill>
            <a:srgbClr val="E0E0E0"/>
          </a:solidFill>
        </p:spPr>
        <p:txBody>
          <a:bodyPr anchor="ctr"/>
          <a:lstStyle>
            <a:lvl1pPr algn="ctr">
              <a:defRPr>
                <a:solidFill>
                  <a:schemeClr val="accent5"/>
                </a:solidFill>
              </a:defRPr>
            </a:lvl1pPr>
          </a:lstStyle>
          <a:p>
            <a:r>
              <a:rPr lang="en-US"/>
              <a:t>Place imagery here</a:t>
            </a:r>
          </a:p>
        </p:txBody>
      </p:sp>
    </p:spTree>
    <p:extLst>
      <p:ext uri="{BB962C8B-B14F-4D97-AF65-F5344CB8AC3E}">
        <p14:creationId xmlns:p14="http://schemas.microsoft.com/office/powerpoint/2010/main" val="7694905"/>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17" name="Picture Placeholder 7" descr="Place bio portrait here">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576072" y="2667000"/>
            <a:ext cx="2473325" cy="2476500"/>
          </a:xfrm>
          <a:solidFill>
            <a:srgbClr val="E0E0E0"/>
          </a:solidFill>
        </p:spPr>
        <p:txBody>
          <a:bodyPr anchor="ctr"/>
          <a:lstStyle>
            <a:lvl1pPr algn="ctr">
              <a:defRPr>
                <a:solidFill>
                  <a:schemeClr val="accent5"/>
                </a:solidFill>
              </a:defRPr>
            </a:lvl1pPr>
          </a:lstStyle>
          <a:p>
            <a:r>
              <a:rPr lang="en-US"/>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3429000"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8" name="Picture Placeholder 7" descr="Place bio portrait here">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576072"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3429000"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1" name="Picture Placeholder 7" descr="Place bio portrait here">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576072"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3429000"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3" name="Picture Placeholder 7" descr="Place bio portrait here">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12757150" y="2667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15617825"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9" name="Picture Placeholder 7" descr="Place bio portrait here">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12757150"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15617825"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1" name="Picture Placeholder 7" descr="Place bio portrait here">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12757150"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15617825"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p:txBody>
          <a:bodyPr/>
          <a:lstStyle/>
          <a:p>
            <a:endParaRPr lang="en-US"/>
          </a:p>
        </p:txBody>
      </p:sp>
      <p:sp>
        <p:nvSpPr>
          <p:cNvPr id="5" name="Slide Number">
            <a:extLst>
              <a:ext uri="{FF2B5EF4-FFF2-40B4-BE49-F238E27FC236}">
                <a16:creationId xmlns:a16="http://schemas.microsoft.com/office/drawing/2014/main" id="{74870601-E9CA-9D0E-804F-2A7353CE534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3671927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4573587"/>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6667500" y="569913"/>
            <a:ext cx="17145000" cy="11431587"/>
          </a:xfrm>
        </p:spPr>
        <p:txBody>
          <a:bodyPr anchor="ctr"/>
          <a:lstStyle>
            <a:lvl1pPr algn="ctr">
              <a:defRPr>
                <a:solidFill>
                  <a:schemeClr val="tx1"/>
                </a:solidFill>
              </a:defRPr>
            </a:lvl1pPr>
          </a:lstStyle>
          <a:p>
            <a:r>
              <a:rPr lang="en-GB"/>
              <a:t>Click icon to add table</a:t>
            </a:r>
            <a:endParaRPr lang="en-US"/>
          </a:p>
        </p:txBody>
      </p:sp>
      <p:sp>
        <p:nvSpPr>
          <p:cNvPr id="4" name="Footer Placeholder 3">
            <a:extLst>
              <a:ext uri="{FF2B5EF4-FFF2-40B4-BE49-F238E27FC236}">
                <a16:creationId xmlns:a16="http://schemas.microsoft.com/office/drawing/2014/main" id="{B48A8EE3-1224-3A4B-8A9E-611D8DCF629F}"/>
              </a:ext>
            </a:extLst>
          </p:cNvPr>
          <p:cNvSpPr>
            <a:spLocks noGrp="1"/>
          </p:cNvSpPr>
          <p:nvPr>
            <p:ph type="ftr" sz="quarter" idx="12"/>
          </p:nvPr>
        </p:nvSpPr>
        <p:spPr/>
        <p:txBody>
          <a:bodyPr/>
          <a:lstStyle/>
          <a:p>
            <a:endParaRPr lang="en-US"/>
          </a:p>
        </p:txBody>
      </p:sp>
      <p:sp>
        <p:nvSpPr>
          <p:cNvPr id="6" name="Slide Number">
            <a:extLst>
              <a:ext uri="{FF2B5EF4-FFF2-40B4-BE49-F238E27FC236}">
                <a16:creationId xmlns:a16="http://schemas.microsoft.com/office/drawing/2014/main" id="{7989FA07-F7B7-BE4B-581F-7BE47BBA605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8229029"/>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GB"/>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p:txBody>
          <a:bodyPr/>
          <a:lstStyle/>
          <a:p>
            <a:endParaRPr lang="en-US"/>
          </a:p>
        </p:txBody>
      </p:sp>
      <p:sp>
        <p:nvSpPr>
          <p:cNvPr id="6" name="Slide Number">
            <a:extLst>
              <a:ext uri="{FF2B5EF4-FFF2-40B4-BE49-F238E27FC236}">
                <a16:creationId xmlns:a16="http://schemas.microsoft.com/office/drawing/2014/main" id="{80270476-9FE1-F85E-6F9B-322B184D8FC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18618795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704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09605039"/>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GB"/>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12763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581024" y="12804775"/>
            <a:ext cx="4956176" cy="381000"/>
          </a:xfrm>
        </p:spPr>
        <p:txBody>
          <a:bodyPr/>
          <a:lstStyle/>
          <a:p>
            <a:endParaRPr lang="en-US"/>
          </a:p>
        </p:txBody>
      </p:sp>
      <p:sp>
        <p:nvSpPr>
          <p:cNvPr id="5" name="Slide Number">
            <a:extLst>
              <a:ext uri="{FF2B5EF4-FFF2-40B4-BE49-F238E27FC236}">
                <a16:creationId xmlns:a16="http://schemas.microsoft.com/office/drawing/2014/main" id="{CAD686F0-BF95-1E62-61EC-967907338873}"/>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9196161"/>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10465371" y="6168460"/>
            <a:ext cx="3456432" cy="1379081"/>
          </a:xfrm>
          <a:prstGeom prst="rect">
            <a:avLst/>
          </a:prstGeom>
        </p:spPr>
      </p:pic>
    </p:spTree>
    <p:extLst>
      <p:ext uri="{BB962C8B-B14F-4D97-AF65-F5344CB8AC3E}">
        <p14:creationId xmlns:p14="http://schemas.microsoft.com/office/powerpoint/2010/main" val="419538491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384048"/>
            <a:ext cx="10101072" cy="10479087"/>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pic>
        <p:nvPicPr>
          <p:cNvPr id="9" name="Picture 8" descr="IBM 8-bar logo">
            <a:extLst>
              <a:ext uri="{FF2B5EF4-FFF2-40B4-BE49-F238E27FC236}">
                <a16:creationId xmlns:a16="http://schemas.microsoft.com/office/drawing/2014/main" id="{735CD4FC-3A11-28F6-09EF-9089FE9596BF}"/>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415261400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576072" y="576072"/>
            <a:ext cx="10099675" cy="571500"/>
          </a:xfrm>
        </p:spPr>
        <p:txBody>
          <a:bodyPr/>
          <a:lstStyle>
            <a:lvl1pPr>
              <a:spcBef>
                <a:spcPts val="0"/>
              </a:spcBef>
              <a:defRPr sz="28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GB"/>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1527048"/>
            <a:ext cx="10099675" cy="9337675"/>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pic>
        <p:nvPicPr>
          <p:cNvPr id="4" name="Picture 3" descr="IBM 8-bar logo">
            <a:extLst>
              <a:ext uri="{FF2B5EF4-FFF2-40B4-BE49-F238E27FC236}">
                <a16:creationId xmlns:a16="http://schemas.microsoft.com/office/drawing/2014/main" id="{EEE0A3D1-7815-E46E-77D1-E2DC099B4733}"/>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33402093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4956175" cy="4573587"/>
          </a:xfrm>
        </p:spPr>
        <p:txBody>
          <a:bodyPr/>
          <a:lstStyle>
            <a:lvl1pPr>
              <a:lnSpc>
                <a:spcPct val="100000"/>
              </a:lnSpc>
              <a:defRPr sz="6400">
                <a:solidFill>
                  <a:schemeClr val="tx2"/>
                </a:solidFill>
              </a:defRPr>
            </a:lvl1pPr>
          </a:lstStyle>
          <a:p>
            <a:r>
              <a:rPr lang="en-GB"/>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12763500" y="569913"/>
            <a:ext cx="4953000"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18862675" y="569913"/>
            <a:ext cx="4949825"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568324" y="12804235"/>
            <a:ext cx="4956176" cy="381000"/>
          </a:xfrm>
        </p:spPr>
        <p:txBody>
          <a:bodyPr/>
          <a:lstStyle/>
          <a:p>
            <a:endParaRPr lang="en-US"/>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1430394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2859087"/>
          </a:xfrm>
        </p:spPr>
        <p:txBody>
          <a:bodyPr rIns="457200"/>
          <a:lstStyle>
            <a:lvl1pPr>
              <a:lnSpc>
                <a:spcPct val="100000"/>
              </a:lnSpc>
              <a:defRPr sz="6400">
                <a:solidFill>
                  <a:schemeClr val="tx2"/>
                </a:solidFill>
              </a:defRPr>
            </a:lvl1pPr>
          </a:lstStyle>
          <a:p>
            <a:r>
              <a:rPr lang="en-GB"/>
              <a:t>Click to edit Master title style</a:t>
            </a:r>
            <a:endParaRPr lang="en-US" dirty="0"/>
          </a:p>
        </p:txBody>
      </p:sp>
      <p:sp>
        <p:nvSpPr>
          <p:cNvPr id="5" name="Footer Placeholder 3">
            <a:extLst>
              <a:ext uri="{FF2B5EF4-FFF2-40B4-BE49-F238E27FC236}">
                <a16:creationId xmlns:a16="http://schemas.microsoft.com/office/drawing/2014/main" id="{A289B0F8-E9A7-CF76-E87F-8D4302E8DA4D}"/>
              </a:ext>
            </a:extLst>
          </p:cNvPr>
          <p:cNvSpPr>
            <a:spLocks noGrp="1"/>
          </p:cNvSpPr>
          <p:nvPr>
            <p:ph type="ftr" sz="quarter" idx="18"/>
          </p:nvPr>
        </p:nvSpPr>
        <p:spPr>
          <a:xfrm>
            <a:off x="568324" y="12804235"/>
            <a:ext cx="4956176" cy="381000"/>
          </a:xfrm>
        </p:spPr>
        <p:txBody>
          <a:bodyPr/>
          <a:lstStyle/>
          <a:p>
            <a:endParaRPr lang="en-US"/>
          </a:p>
        </p:txBody>
      </p:sp>
      <p:sp>
        <p:nvSpPr>
          <p:cNvPr id="4" name="Slide Number">
            <a:extLst>
              <a:ext uri="{FF2B5EF4-FFF2-40B4-BE49-F238E27FC236}">
                <a16:creationId xmlns:a16="http://schemas.microsoft.com/office/drawing/2014/main" id="{A4B74093-A800-CB62-8607-A04D569204E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57283910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574675" y="420624"/>
            <a:ext cx="17141825" cy="8191500"/>
          </a:xfrm>
        </p:spPr>
        <p:txBody>
          <a:bodyPr/>
          <a:lstStyle>
            <a:lvl1pPr>
              <a:defRPr sz="17200" b="0" i="0">
                <a:solidFill>
                  <a:schemeClr val="tx2"/>
                </a:solidFill>
                <a:latin typeface="IBM Plex Sans ExtLt" panose="020B0303050203000203" pitchFamily="34" charset="0"/>
              </a:defRPr>
            </a:lvl1pPr>
          </a:lstStyle>
          <a:p>
            <a:r>
              <a:rPr lang="en-GB"/>
              <a:t>Click to edit Master title style</a:t>
            </a:r>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568324" y="12804235"/>
            <a:ext cx="4956176" cy="381000"/>
          </a:xfrm>
        </p:spPr>
        <p:txBody>
          <a:bodyPr/>
          <a:lstStyle/>
          <a:p>
            <a:endParaRPr lang="en-US"/>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201808370"/>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23541592" y="12939014"/>
            <a:ext cx="270908" cy="246221"/>
          </a:xfrm>
          <a:prstGeom prst="rect">
            <a:avLst/>
          </a:prstGeom>
          <a:ln w="12700">
            <a:miter lim="400000"/>
          </a:ln>
        </p:spPr>
        <p:txBody>
          <a:bodyPr wrap="none" lIns="0" tIns="0" rIns="0" bIns="0" anchor="b" anchorCtr="0">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
        <p:nvSpPr>
          <p:cNvPr id="48" name="Title Text"/>
          <p:cNvSpPr txBox="1">
            <a:spLocks noGrp="1"/>
          </p:cNvSpPr>
          <p:nvPr>
            <p:ph type="title"/>
          </p:nvPr>
        </p:nvSpPr>
        <p:spPr>
          <a:xfrm>
            <a:off x="576072" y="576072"/>
            <a:ext cx="22590125" cy="2651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Title Text</a:t>
            </a:r>
          </a:p>
        </p:txBody>
      </p:sp>
      <p:sp>
        <p:nvSpPr>
          <p:cNvPr id="49" name="Body Level One…"/>
          <p:cNvSpPr txBox="1">
            <a:spLocks noGrp="1"/>
          </p:cNvSpPr>
          <p:nvPr>
            <p:ph type="body" idx="1"/>
          </p:nvPr>
        </p:nvSpPr>
        <p:spPr>
          <a:xfrm>
            <a:off x="574675" y="3327399"/>
            <a:ext cx="22590125" cy="8669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568324" y="12804235"/>
            <a:ext cx="4956176" cy="381000"/>
          </a:xfrm>
          <a:prstGeom prst="rect">
            <a:avLst/>
          </a:prstGeom>
        </p:spPr>
        <p:txBody>
          <a:bodyPr vert="horz" lIns="0" tIns="0" rIns="0" bIns="0" rtlCol="0" anchor="b"/>
          <a:lstStyle>
            <a:lvl1pPr algn="l">
              <a:defRPr sz="1600" b="0" i="0">
                <a:solidFill>
                  <a:schemeClr val="tx1"/>
                </a:solidFill>
                <a:latin typeface="IBM Plex Sans" panose="020B0503050203000203" pitchFamily="34" charset="0"/>
              </a:defRPr>
            </a:lvl1pPr>
          </a:lstStyle>
          <a:p>
            <a:r>
              <a:rPr lang="en-US"/>
              <a:t>Footer text (optional)</a:t>
            </a:r>
          </a:p>
        </p:txBody>
      </p:sp>
    </p:spTree>
    <p:extLst>
      <p:ext uri="{BB962C8B-B14F-4D97-AF65-F5344CB8AC3E}">
        <p14:creationId xmlns:p14="http://schemas.microsoft.com/office/powerpoint/2010/main" val="3669031262"/>
      </p:ext>
    </p:extLst>
  </p:cSld>
  <p:clrMap bg1="dk1" tx1="lt1" bg2="dk2" tx2="lt2" accent1="accent1" accent2="accent2" accent3="accent3" accent4="accent4" accent5="accent5" accent6="accent6" hlink="hlink" folHlink="folHlink"/>
  <p:sldLayoutIdLst>
    <p:sldLayoutId id="2147483944" r:id="rId1"/>
    <p:sldLayoutId id="2147483945" r:id="rId2"/>
    <p:sldLayoutId id="2147483904" r:id="rId3"/>
    <p:sldLayoutId id="2147483905" r:id="rId4"/>
    <p:sldLayoutId id="2147483901" r:id="rId5"/>
    <p:sldLayoutId id="2147483692" r:id="rId6"/>
    <p:sldLayoutId id="2147483906" r:id="rId7"/>
    <p:sldLayoutId id="2147483907" r:id="rId8"/>
    <p:sldLayoutId id="2147483910" r:id="rId9"/>
    <p:sldLayoutId id="2147483908" r:id="rId10"/>
    <p:sldLayoutId id="2147483909" r:id="rId11"/>
    <p:sldLayoutId id="2147483912" r:id="rId12"/>
    <p:sldLayoutId id="2147483914" r:id="rId13"/>
    <p:sldLayoutId id="2147483915" r:id="rId14"/>
    <p:sldLayoutId id="2147483913" r:id="rId15"/>
    <p:sldLayoutId id="2147483917" r:id="rId16"/>
    <p:sldLayoutId id="2147483942" r:id="rId17"/>
    <p:sldLayoutId id="2147483919" r:id="rId18"/>
    <p:sldLayoutId id="2147483929" r:id="rId19"/>
    <p:sldLayoutId id="2147483920" r:id="rId20"/>
    <p:sldLayoutId id="2147483930" r:id="rId21"/>
    <p:sldLayoutId id="2147483928" r:id="rId22"/>
    <p:sldLayoutId id="2147483948" r:id="rId23"/>
    <p:sldLayoutId id="2147483927" r:id="rId24"/>
    <p:sldLayoutId id="2147483950" r:id="rId25"/>
    <p:sldLayoutId id="2147483921" r:id="rId26"/>
    <p:sldLayoutId id="2147483916" r:id="rId27"/>
    <p:sldLayoutId id="2147483922" r:id="rId28"/>
    <p:sldLayoutId id="2147483953" r:id="rId29"/>
    <p:sldLayoutId id="2147483956" r:id="rId30"/>
    <p:sldLayoutId id="2147483923" r:id="rId31"/>
    <p:sldLayoutId id="2147483924" r:id="rId32"/>
    <p:sldLayoutId id="2147483926" r:id="rId33"/>
    <p:sldLayoutId id="2147483925" r:id="rId34"/>
    <p:sldLayoutId id="2147483959" r:id="rId35"/>
    <p:sldLayoutId id="2147483937" r:id="rId36"/>
    <p:sldLayoutId id="2147483932" r:id="rId37"/>
    <p:sldLayoutId id="2147483934" r:id="rId38"/>
    <p:sldLayoutId id="2147483935" r:id="rId39"/>
    <p:sldLayoutId id="2147483936" r:id="rId40"/>
    <p:sldLayoutId id="2147483938" r:id="rId41"/>
    <p:sldLayoutId id="2147483939" r:id="rId42"/>
    <p:sldLayoutId id="2147483940" r:id="rId43"/>
    <p:sldLayoutId id="2147483943" r:id="rId44"/>
    <p:sldLayoutId id="2147483960" r:id="rId45"/>
    <p:sldLayoutId id="2147483941" r:id="rId46"/>
  </p:sldLayoutIdLst>
  <p:transition spd="med"/>
  <p:hf hdr="0" dt="0"/>
  <p:txStyles>
    <p:titleStyle>
      <a:lvl1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p:titleStyle>
    <p:body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p:bodyStyle>
    <p:otherStyle>
      <a:lvl1pPr marL="0" marR="0" indent="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1pPr>
      <a:lvl2pPr marL="0" marR="0" indent="34299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2pPr>
      <a:lvl3pPr marL="0" marR="0" indent="685982"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3pPr>
      <a:lvl4pPr marL="0" marR="0" indent="1028974"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4pPr>
      <a:lvl5pPr marL="0" marR="0" indent="1371965"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5pPr>
      <a:lvl6pPr marL="0" marR="0" indent="1714956"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6pPr>
      <a:lvl7pPr marL="0" marR="0" indent="2057948"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7pPr>
      <a:lvl8pPr marL="0" marR="0" indent="240094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8pPr>
      <a:lvl9pPr marL="0" marR="0" indent="274393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4320">
          <p15:clr>
            <a:srgbClr val="0F62FE"/>
          </p15:clr>
        </p15:guide>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7" orient="horz" pos="2160">
          <p15:clr>
            <a:srgbClr val="0F62FE"/>
          </p15:clr>
        </p15:guide>
        <p15:guide id="19" orient="horz" pos="3240">
          <p15:clr>
            <a:srgbClr val="EE5396"/>
          </p15:clr>
        </p15:guide>
        <p15:guide id="20" orient="horz" pos="1080" userDrawn="1">
          <p15:clr>
            <a:srgbClr val="EE5396"/>
          </p15:clr>
        </p15:guide>
        <p15:guide id="21" orient="horz" pos="364">
          <p15:clr>
            <a:srgbClr val="EE5396"/>
          </p15:clr>
        </p15:guide>
        <p15:guide id="22" orient="horz" pos="5400">
          <p15:clr>
            <a:srgbClr val="EE5396"/>
          </p15:clr>
        </p15:guide>
        <p15:guide id="24" orient="horz" pos="7557">
          <p15:clr>
            <a:srgbClr val="EE5396"/>
          </p15:clr>
        </p15:guide>
        <p15:guide id="25" orient="horz" pos="8273">
          <p15:clr>
            <a:srgbClr val="EE5396"/>
          </p15:clr>
        </p15:guide>
        <p15:guide id="26" pos="7680">
          <p15:clr>
            <a:srgbClr val="0F62FE"/>
          </p15:clr>
        </p15:guide>
        <p15:guide id="27" pos="11520">
          <p15:clr>
            <a:srgbClr val="0F62FE"/>
          </p15:clr>
        </p15:guide>
        <p15:guide id="28" orient="horz" pos="6480">
          <p15:clr>
            <a:srgbClr val="0F62FE"/>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Aravind.Krishnan.b@ibm.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395DD92-6A0B-F994-3A9B-5FA6C0E050B1}"/>
              </a:ext>
            </a:extLst>
          </p:cNvPr>
          <p:cNvPicPr>
            <a:picLocks noChangeAspect="1"/>
          </p:cNvPicPr>
          <p:nvPr/>
        </p:nvPicPr>
        <p:blipFill rotWithShape="1">
          <a:blip r:embed="rId3"/>
          <a:srcRect l="573" t="6730" b="16503"/>
          <a:stretch/>
        </p:blipFill>
        <p:spPr>
          <a:xfrm>
            <a:off x="12404785" y="0"/>
            <a:ext cx="11982390" cy="12014987"/>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1" name="Title 2">
            <a:extLst>
              <a:ext uri="{FF2B5EF4-FFF2-40B4-BE49-F238E27FC236}">
                <a16:creationId xmlns:a16="http://schemas.microsoft.com/office/drawing/2014/main" id="{D21B690D-422D-CB20-C341-A9E8EA56475D}"/>
              </a:ext>
            </a:extLst>
          </p:cNvPr>
          <p:cNvSpPr>
            <a:spLocks noGrp="1"/>
          </p:cNvSpPr>
          <p:nvPr>
            <p:ph type="title"/>
          </p:nvPr>
        </p:nvSpPr>
        <p:spPr>
          <a:xfrm>
            <a:off x="576072" y="4356519"/>
            <a:ext cx="19123285" cy="2978559"/>
          </a:xfrm>
        </p:spPr>
        <p:txBody>
          <a:bodyPr/>
          <a:lstStyle/>
          <a:p>
            <a:r>
              <a:rPr lang="en-US" sz="8800" i="1" kern="0" dirty="0"/>
              <a:t>AskHR using </a:t>
            </a:r>
            <a:r>
              <a:rPr lang="en-US" sz="8800" i="1" kern="0" dirty="0" err="1"/>
              <a:t>watson</a:t>
            </a:r>
            <a:r>
              <a:rPr lang="en-US" sz="8800" i="1" kern="0" dirty="0" err="1">
                <a:solidFill>
                  <a:schemeClr val="accent1">
                    <a:lumMod val="75000"/>
                  </a:schemeClr>
                </a:solidFill>
              </a:rPr>
              <a:t>x</a:t>
            </a:r>
            <a:endParaRPr lang="en-US" sz="8800" dirty="0"/>
          </a:p>
        </p:txBody>
      </p:sp>
      <p:sp>
        <p:nvSpPr>
          <p:cNvPr id="12" name="Text Placeholder 3">
            <a:extLst>
              <a:ext uri="{FF2B5EF4-FFF2-40B4-BE49-F238E27FC236}">
                <a16:creationId xmlns:a16="http://schemas.microsoft.com/office/drawing/2014/main" id="{B0FB1AF5-A92D-E92C-6A13-EE519B508B79}"/>
              </a:ext>
            </a:extLst>
          </p:cNvPr>
          <p:cNvSpPr>
            <a:spLocks noGrp="1"/>
          </p:cNvSpPr>
          <p:nvPr>
            <p:ph type="body" sz="quarter" idx="12"/>
          </p:nvPr>
        </p:nvSpPr>
        <p:spPr>
          <a:xfrm>
            <a:off x="576072" y="12014987"/>
            <a:ext cx="4937887" cy="1524000"/>
          </a:xfrm>
        </p:spPr>
        <p:txBody>
          <a:bodyPr/>
          <a:lstStyle/>
          <a:p>
            <a:r>
              <a:rPr lang="en-US" dirty="0"/>
              <a:t>Aravind Krishnan B</a:t>
            </a:r>
            <a:br>
              <a:rPr lang="en-US" dirty="0"/>
            </a:br>
            <a:r>
              <a:rPr lang="en-US" dirty="0"/>
              <a:t>Advisory AI Engineer</a:t>
            </a:r>
          </a:p>
          <a:p>
            <a:r>
              <a:rPr lang="en-US" dirty="0">
                <a:hlinkClick r:id="rId4"/>
              </a:rPr>
              <a:t>Aravind.Krishnan.b@ibm.com</a:t>
            </a:r>
            <a:endParaRPr lang="en-US" dirty="0"/>
          </a:p>
        </p:txBody>
      </p:sp>
      <p:sp>
        <p:nvSpPr>
          <p:cNvPr id="14" name="Title 2">
            <a:extLst>
              <a:ext uri="{FF2B5EF4-FFF2-40B4-BE49-F238E27FC236}">
                <a16:creationId xmlns:a16="http://schemas.microsoft.com/office/drawing/2014/main" id="{59CDFBCB-431D-C2AA-49A6-FE169E1026B9}"/>
              </a:ext>
            </a:extLst>
          </p:cNvPr>
          <p:cNvSpPr txBox="1">
            <a:spLocks/>
          </p:cNvSpPr>
          <p:nvPr/>
        </p:nvSpPr>
        <p:spPr>
          <a:xfrm>
            <a:off x="902535" y="8501268"/>
            <a:ext cx="19123285" cy="2080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00000"/>
              </a:lnSpc>
              <a:spcBef>
                <a:spcPts val="0"/>
              </a:spcBef>
              <a:spcAft>
                <a:spcPts val="0"/>
              </a:spcAft>
              <a:buClrTx/>
              <a:buSzTx/>
              <a:buFontTx/>
              <a:buNone/>
              <a:tabLst/>
              <a:defRPr sz="86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a:lstStyle>
          <a:p>
            <a:r>
              <a:rPr lang="en-US" sz="6000" kern="0" dirty="0"/>
              <a:t>Agent bootcamp – Business challenges</a:t>
            </a:r>
            <a:endParaRPr lang="en-US" sz="4000" i="1" kern="0" dirty="0"/>
          </a:p>
        </p:txBody>
      </p:sp>
    </p:spTree>
    <p:extLst>
      <p:ext uri="{BB962C8B-B14F-4D97-AF65-F5344CB8AC3E}">
        <p14:creationId xmlns:p14="http://schemas.microsoft.com/office/powerpoint/2010/main" val="172699482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099B3B-0F90-CCF8-24F3-7AD6D25B6EB9}"/>
              </a:ext>
            </a:extLst>
          </p:cNvPr>
          <p:cNvSpPr>
            <a:spLocks noGrp="1"/>
          </p:cNvSpPr>
          <p:nvPr>
            <p:ph type="title"/>
          </p:nvPr>
        </p:nvSpPr>
        <p:spPr>
          <a:xfrm>
            <a:off x="661131" y="926309"/>
            <a:ext cx="21178143" cy="1636137"/>
          </a:xfrm>
        </p:spPr>
        <p:txBody>
          <a:bodyPr/>
          <a:lstStyle/>
          <a:p>
            <a:r>
              <a:rPr lang="en-IN" sz="6000" dirty="0"/>
              <a:t>HR Workflows Struggling to Get the Right Information to the Right Users in a Timely Manner</a:t>
            </a:r>
            <a:br>
              <a:rPr lang="en-IN" sz="6000" dirty="0"/>
            </a:br>
            <a:br>
              <a:rPr lang="en-IN" sz="6000" dirty="0"/>
            </a:br>
            <a:endParaRPr lang="en-US" sz="6000" dirty="0"/>
          </a:p>
        </p:txBody>
      </p:sp>
      <p:sp>
        <p:nvSpPr>
          <p:cNvPr id="5" name="TextBox 4">
            <a:extLst>
              <a:ext uri="{FF2B5EF4-FFF2-40B4-BE49-F238E27FC236}">
                <a16:creationId xmlns:a16="http://schemas.microsoft.com/office/drawing/2014/main" id="{CBE019D6-ADC0-9325-B08F-BBB65D28367E}"/>
              </a:ext>
            </a:extLst>
          </p:cNvPr>
          <p:cNvSpPr txBox="1"/>
          <p:nvPr/>
        </p:nvSpPr>
        <p:spPr>
          <a:xfrm>
            <a:off x="2592388" y="3221665"/>
            <a:ext cx="19587130" cy="90164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457200" indent="-457200">
              <a:buFont typeface="Arial" panose="020B0604020202020204" pitchFamily="34" charset="0"/>
              <a:buChar char="•"/>
            </a:pPr>
            <a:r>
              <a:rPr lang="en-IN" sz="2800" dirty="0"/>
              <a:t>Fragmented Systems and Tools</a:t>
            </a:r>
            <a:br>
              <a:rPr lang="en-IN" sz="2800" dirty="0"/>
            </a:br>
            <a:r>
              <a:rPr lang="en-IN" sz="2800" dirty="0"/>
              <a:t>Many organizations still use outdated or disconnected HR systems, causing data silos and inefficiencies. This fragmentation leads to difficulties in accessing accurate, up-to-date information, affecting decision-making and workflow.</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Lack of Automation</a:t>
            </a:r>
            <a:br>
              <a:rPr lang="en-IN" sz="2800" dirty="0"/>
            </a:br>
            <a:r>
              <a:rPr lang="en-IN" sz="2800" dirty="0"/>
              <a:t>Despite technological advances, many HR tasks like onboarding, payroll, and time tracking remain manual, which is time-consuming and error-prone. Automating these processes can improve efficiency, reduce errors, and ensure timely actions.</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Slow Response Times</a:t>
            </a:r>
            <a:br>
              <a:rPr lang="en-IN" sz="2800" dirty="0"/>
            </a:br>
            <a:r>
              <a:rPr lang="en-IN" sz="2800" dirty="0"/>
              <a:t>HR teams often face delays in responding to employee queries about benefits, leave, or policies. Slow approvals and decision-making create bottlenecks, reducing overall efficiency.</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Inefficient Communication Channels</a:t>
            </a:r>
            <a:br>
              <a:rPr lang="en-IN" sz="2800" dirty="0"/>
            </a:br>
            <a:r>
              <a:rPr lang="en-IN" sz="2800" dirty="0"/>
              <a:t>Relying on outdated communication methods like email and paper forms slows HR processes. The lack of centralized platforms for documents and updates leads to miscommunication, although modern HR software can help if adopted.</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Data Accuracy and Consistency</a:t>
            </a:r>
            <a:br>
              <a:rPr lang="en-IN" sz="2800" dirty="0"/>
            </a:br>
            <a:r>
              <a:rPr lang="en-IN" sz="2800" dirty="0"/>
              <a:t>Inconsistent or outdated employee data leads to confusion and delays. Without real-time tracking tools, HR professionals can't provide timely feedback or make informed decisions.</a:t>
            </a:r>
          </a:p>
        </p:txBody>
      </p:sp>
      <p:pic>
        <p:nvPicPr>
          <p:cNvPr id="2" name="Picture 2">
            <a:extLst>
              <a:ext uri="{FF2B5EF4-FFF2-40B4-BE49-F238E27FC236}">
                <a16:creationId xmlns:a16="http://schemas.microsoft.com/office/drawing/2014/main" id="{657ECC37-7D45-6BC4-4149-767EA106C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8" y="3372883"/>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A5055B5-A0D4-2B0E-C1CF-33964EDC7E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588" y="5112192"/>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A355197-2F90-633E-A067-81A0B367CA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2588" y="7074047"/>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4CCD4B1-187F-821E-8DA5-055CAE17DD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2588" y="8673066"/>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A0C70A2-E333-AD6E-869D-7B97F754FC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2588" y="10272085"/>
            <a:ext cx="939800" cy="93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458471"/>
      </p:ext>
    </p:extLst>
  </p:cSld>
  <p:clrMapOvr>
    <a:overrideClrMapping bg1="dk1" tx1="lt1" bg2="dk2" tx2="lt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59AC-272E-BC2C-6DA2-FD2FF1E30FB4}"/>
              </a:ext>
            </a:extLst>
          </p:cNvPr>
          <p:cNvSpPr>
            <a:spLocks noGrp="1"/>
          </p:cNvSpPr>
          <p:nvPr>
            <p:ph type="title"/>
          </p:nvPr>
        </p:nvSpPr>
        <p:spPr>
          <a:xfrm>
            <a:off x="661132" y="948851"/>
            <a:ext cx="19625788" cy="1762452"/>
          </a:xfrm>
        </p:spPr>
        <p:txBody>
          <a:bodyPr/>
          <a:lstStyle/>
          <a:p>
            <a:r>
              <a:rPr lang="en-IN" sz="6000" dirty="0"/>
              <a:t>Ensuring Data Security and Control: The Need for Absolute Control Over Sensitive HR Data</a:t>
            </a:r>
            <a:br>
              <a:rPr lang="en-IN" sz="6000" dirty="0"/>
            </a:br>
            <a:endParaRPr lang="en-US" sz="6000" dirty="0"/>
          </a:p>
        </p:txBody>
      </p:sp>
      <p:sp>
        <p:nvSpPr>
          <p:cNvPr id="3" name="TextBox 2">
            <a:extLst>
              <a:ext uri="{FF2B5EF4-FFF2-40B4-BE49-F238E27FC236}">
                <a16:creationId xmlns:a16="http://schemas.microsoft.com/office/drawing/2014/main" id="{B2F7362F-24EE-BAA9-AE06-8A1D18520F9F}"/>
              </a:ext>
            </a:extLst>
          </p:cNvPr>
          <p:cNvSpPr txBox="1"/>
          <p:nvPr/>
        </p:nvSpPr>
        <p:spPr>
          <a:xfrm>
            <a:off x="2528591" y="3030279"/>
            <a:ext cx="18417549" cy="98563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457200" indent="-457200">
              <a:buFont typeface="Arial" panose="020B0604020202020204" pitchFamily="34" charset="0"/>
              <a:buChar char="•"/>
            </a:pPr>
            <a:r>
              <a:rPr lang="en-IN" sz="2800" dirty="0"/>
              <a:t>Cybersecurity Threats</a:t>
            </a:r>
            <a:br>
              <a:rPr lang="en-IN" sz="2800" dirty="0"/>
            </a:br>
            <a:r>
              <a:rPr lang="en-IN" sz="2800" dirty="0"/>
              <a:t>Digital technologies and remote work expose HR data to increased cyber risks like breaches, phishing, and ransomware. A data breach could lead to reputational damage, legal issues, and financial losses, especially as HR systems contain personal employee information.</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Access Control Issues</a:t>
            </a:r>
            <a:br>
              <a:rPr lang="en-IN" sz="2800" dirty="0"/>
            </a:br>
            <a:r>
              <a:rPr lang="en-IN" sz="2800" dirty="0"/>
              <a:t>Proper access management is critical. Without strong role-based controls, sensitive data may be exposed to unauthorized users. HR systems need to ensure only authorized individuals can view or edit relevant information, which is complex for global or multi-department organizations.</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Compliance with Regulation</a:t>
            </a:r>
            <a:br>
              <a:rPr lang="en-IN" sz="2800" dirty="0"/>
            </a:br>
            <a:r>
              <a:rPr lang="en-IN" sz="2800" dirty="0"/>
              <a:t>HR must comply with data protection laws like GDPR, CCPA, and HIPAA. Failure to do so can result in severe penalties. HR departments must ensure data storage, consent, access, and audits align with these regulations.</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Secure Data Sharing</a:t>
            </a:r>
            <a:br>
              <a:rPr lang="en-IN" sz="2800" dirty="0"/>
            </a:br>
            <a:r>
              <a:rPr lang="en-IN" sz="2800" dirty="0"/>
              <a:t>Collaborating across departments often requires sharing sensitive data. Insecure file-sharing can lead to breaches. Secure platforms and encryption are essential to protect data and ensure compliance.</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Data Retention and Deletion</a:t>
            </a:r>
            <a:br>
              <a:rPr lang="en-IN" sz="2800" dirty="0"/>
            </a:br>
            <a:r>
              <a:rPr lang="en-IN" sz="2800" dirty="0"/>
              <a:t>Many HR departments fail to follow strict data retention policies, leading to excessive storage or privacy violations. Automated systems are needed to enforce retention and deletion rules securely.</a:t>
            </a:r>
          </a:p>
          <a:p>
            <a:endParaRPr lang="en-IN" sz="2800" dirty="0"/>
          </a:p>
        </p:txBody>
      </p:sp>
      <p:sp>
        <p:nvSpPr>
          <p:cNvPr id="5" name="TextBox 4">
            <a:extLst>
              <a:ext uri="{FF2B5EF4-FFF2-40B4-BE49-F238E27FC236}">
                <a16:creationId xmlns:a16="http://schemas.microsoft.com/office/drawing/2014/main" id="{35CC0430-AA81-F52B-3F05-2821FFB4EFB1}"/>
              </a:ext>
            </a:extLst>
          </p:cNvPr>
          <p:cNvSpPr txBox="1"/>
          <p:nvPr/>
        </p:nvSpPr>
        <p:spPr>
          <a:xfrm>
            <a:off x="9186530" y="5061098"/>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6" name="TextBox 5">
            <a:extLst>
              <a:ext uri="{FF2B5EF4-FFF2-40B4-BE49-F238E27FC236}">
                <a16:creationId xmlns:a16="http://schemas.microsoft.com/office/drawing/2014/main" id="{10EF7AB2-6063-2611-960D-3585261854E4}"/>
              </a:ext>
            </a:extLst>
          </p:cNvPr>
          <p:cNvSpPr txBox="1"/>
          <p:nvPr/>
        </p:nvSpPr>
        <p:spPr>
          <a:xfrm>
            <a:off x="1871330" y="9824484"/>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pic>
        <p:nvPicPr>
          <p:cNvPr id="2050" name="Picture 2">
            <a:extLst>
              <a:ext uri="{FF2B5EF4-FFF2-40B4-BE49-F238E27FC236}">
                <a16:creationId xmlns:a16="http://schemas.microsoft.com/office/drawing/2014/main" id="{85B8F914-9927-C1BB-1B24-FA627EACA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791" y="3519377"/>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85C194B3-4E9E-D460-4C31-BABE753B1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791" y="5618125"/>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72BC289-9914-9C3B-A59A-157E37A6C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791" y="7365999"/>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B51A118-99DC-7932-6F44-7A318B9B42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791" y="9239692"/>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CE6F44B-F395-0BE6-0501-BEB02899B5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791" y="10657072"/>
            <a:ext cx="939800" cy="93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04101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04C074-51FE-A17F-2ACF-6B546529AEC2}"/>
              </a:ext>
            </a:extLst>
          </p:cNvPr>
          <p:cNvSpPr>
            <a:spLocks noGrp="1"/>
          </p:cNvSpPr>
          <p:nvPr>
            <p:ph type="title"/>
          </p:nvPr>
        </p:nvSpPr>
        <p:spPr>
          <a:xfrm>
            <a:off x="618602" y="1224020"/>
            <a:ext cx="10545584" cy="1338426"/>
          </a:xfrm>
        </p:spPr>
        <p:txBody>
          <a:bodyPr/>
          <a:lstStyle/>
          <a:p>
            <a:r>
              <a:rPr lang="en-IN" sz="6000" dirty="0"/>
              <a:t>Conclusion</a:t>
            </a:r>
            <a:endParaRPr lang="en-US" dirty="0"/>
          </a:p>
        </p:txBody>
      </p:sp>
      <p:sp>
        <p:nvSpPr>
          <p:cNvPr id="2" name="TextBox 1">
            <a:extLst>
              <a:ext uri="{FF2B5EF4-FFF2-40B4-BE49-F238E27FC236}">
                <a16:creationId xmlns:a16="http://schemas.microsoft.com/office/drawing/2014/main" id="{19CC0142-06C2-C08D-598D-F86E876B1864}"/>
              </a:ext>
            </a:extLst>
          </p:cNvPr>
          <p:cNvSpPr txBox="1"/>
          <p:nvPr/>
        </p:nvSpPr>
        <p:spPr>
          <a:xfrm>
            <a:off x="1273949" y="2562446"/>
            <a:ext cx="21839275" cy="90164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endParaRPr lang="en-IN" sz="3200" b="1" dirty="0"/>
          </a:p>
          <a:p>
            <a:r>
              <a:rPr lang="en-IN" sz="3200" dirty="0"/>
              <a:t>HR departments face two critical business challenges that affect organizational performance: inefficient workflows and inadequate control over sensitive data. The need for streamlined processes to deliver the right information to the right people in a timely manner is essential to improving HR efficiency and employee satisfaction. At the same time, protecting sensitive employee data and ensuring it is accessible only to authorized users is essential for maintaining trust, compliance, and organizational integrity.</a:t>
            </a:r>
          </a:p>
          <a:p>
            <a:r>
              <a:rPr lang="en-IN" sz="3200" dirty="0"/>
              <a:t>Addressing these challenges requires investment in modern HR technologies, robust data security measures, automation tools, and comprehensive training for HR personnel. By doing so, HR departments can enhance their operations, reduce risks, and support the overall success of the organization.</a:t>
            </a:r>
          </a:p>
        </p:txBody>
      </p:sp>
    </p:spTree>
    <p:extLst>
      <p:ext uri="{BB962C8B-B14F-4D97-AF65-F5344CB8AC3E}">
        <p14:creationId xmlns:p14="http://schemas.microsoft.com/office/powerpoint/2010/main" val="3359163664"/>
      </p:ext>
    </p:extLst>
  </p:cSld>
  <p:clrMapOvr>
    <a:masterClrMapping/>
  </p:clrMapOvr>
  <p:transition spd="med"/>
</p:sld>
</file>

<file path=ppt/theme/theme1.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presentation_template_v_1_6_Plex.pptx" id="{4D19DA92-00A6-0746-848F-5F0D50DAAF78}" vid="{D0F7EE54-E811-3041-81E9-53CA5B7DC001}"/>
    </a:ext>
  </a:extLst>
</a:theme>
</file>

<file path=ppt/theme/theme2.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ppt/theme/theme3.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ppt/theme/themeOverride1.xml><?xml version="1.0" encoding="utf-8"?>
<a:themeOverride xmlns:a="http://schemas.openxmlformats.org/drawingml/2006/main">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themeOverride>
</file>

<file path=docProps/app.xml><?xml version="1.0" encoding="utf-8"?>
<Properties xmlns="http://schemas.openxmlformats.org/officeDocument/2006/extended-properties" xmlns:vt="http://schemas.openxmlformats.org/officeDocument/2006/docPropsVTypes">
  <Template/>
  <TotalTime>11863</TotalTime>
  <Words>586</Words>
  <Application>Microsoft Macintosh PowerPoint</Application>
  <PresentationFormat>Custom</PresentationFormat>
  <Paragraphs>30</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IBM Plex Sans</vt:lpstr>
      <vt:lpstr>IBM Plex Sans ExtLt</vt:lpstr>
      <vt:lpstr>IBM Plex Sans Light</vt:lpstr>
      <vt:lpstr>IBM presentation template</vt:lpstr>
      <vt:lpstr>AskHR using watsonx</vt:lpstr>
      <vt:lpstr>HR Workflows Struggling to Get the Right Information to the Right Users in a Timely Manner  </vt:lpstr>
      <vt:lpstr>Ensuring Data Security and Control: The Need for Absolute Control Over Sensitive HR Data </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Aravind Krishnan B</dc:creator>
  <cp:keywords/>
  <dc:description/>
  <cp:lastModifiedBy>Aravind Krishnan B</cp:lastModifiedBy>
  <cp:revision>18</cp:revision>
  <cp:lastPrinted>2024-07-23T09:37:26Z</cp:lastPrinted>
  <dcterms:created xsi:type="dcterms:W3CDTF">2024-06-03T07:26:16Z</dcterms:created>
  <dcterms:modified xsi:type="dcterms:W3CDTF">2025-03-10T05:13:39Z</dcterms:modified>
  <cp:category/>
</cp:coreProperties>
</file>