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962" r:id="rId1"/>
  </p:sldMasterIdLst>
  <p:notesMasterIdLst>
    <p:notesMasterId r:id="rId6"/>
  </p:notesMasterIdLst>
  <p:handoutMasterIdLst>
    <p:handoutMasterId r:id="rId7"/>
  </p:handoutMasterIdLst>
  <p:sldIdLst>
    <p:sldId id="542" r:id="rId2"/>
    <p:sldId id="552" r:id="rId3"/>
    <p:sldId id="553" r:id="rId4"/>
    <p:sldId id="554" r:id="rId5"/>
  </p:sldIdLst>
  <p:sldSz cx="24387175" cy="13716000"/>
  <p:notesSz cx="6858000" cy="9144000"/>
  <p:defaultTextStyle>
    <a:defPPr>
      <a:defRPr lang="en-US"/>
    </a:defPPr>
    <a:lvl1pPr marL="0" algn="l" defTabSz="1829379" rtl="0" eaLnBrk="1" latinLnBrk="0" hangingPunct="1">
      <a:defRPr sz="3600" kern="1200">
        <a:solidFill>
          <a:schemeClr val="tx1"/>
        </a:solidFill>
        <a:latin typeface="+mn-lt"/>
        <a:ea typeface="+mn-ea"/>
        <a:cs typeface="+mn-cs"/>
      </a:defRPr>
    </a:lvl1pPr>
    <a:lvl2pPr marL="914688" algn="l" defTabSz="1829379" rtl="0" eaLnBrk="1" latinLnBrk="0" hangingPunct="1">
      <a:defRPr sz="3600" kern="1200">
        <a:solidFill>
          <a:schemeClr val="tx1"/>
        </a:solidFill>
        <a:latin typeface="+mn-lt"/>
        <a:ea typeface="+mn-ea"/>
        <a:cs typeface="+mn-cs"/>
      </a:defRPr>
    </a:lvl2pPr>
    <a:lvl3pPr marL="1829379" algn="l" defTabSz="1829379" rtl="0" eaLnBrk="1" latinLnBrk="0" hangingPunct="1">
      <a:defRPr sz="3600" kern="1200">
        <a:solidFill>
          <a:schemeClr val="tx1"/>
        </a:solidFill>
        <a:latin typeface="+mn-lt"/>
        <a:ea typeface="+mn-ea"/>
        <a:cs typeface="+mn-cs"/>
      </a:defRPr>
    </a:lvl3pPr>
    <a:lvl4pPr marL="2744068" algn="l" defTabSz="1829379" rtl="0" eaLnBrk="1" latinLnBrk="0" hangingPunct="1">
      <a:defRPr sz="3600" kern="1200">
        <a:solidFill>
          <a:schemeClr val="tx1"/>
        </a:solidFill>
        <a:latin typeface="+mn-lt"/>
        <a:ea typeface="+mn-ea"/>
        <a:cs typeface="+mn-cs"/>
      </a:defRPr>
    </a:lvl4pPr>
    <a:lvl5pPr marL="3658759" algn="l" defTabSz="1829379" rtl="0" eaLnBrk="1" latinLnBrk="0" hangingPunct="1">
      <a:defRPr sz="3600" kern="1200">
        <a:solidFill>
          <a:schemeClr val="tx1"/>
        </a:solidFill>
        <a:latin typeface="+mn-lt"/>
        <a:ea typeface="+mn-ea"/>
        <a:cs typeface="+mn-cs"/>
      </a:defRPr>
    </a:lvl5pPr>
    <a:lvl6pPr marL="4573447" algn="l" defTabSz="1829379" rtl="0" eaLnBrk="1" latinLnBrk="0" hangingPunct="1">
      <a:defRPr sz="3600" kern="1200">
        <a:solidFill>
          <a:schemeClr val="tx1"/>
        </a:solidFill>
        <a:latin typeface="+mn-lt"/>
        <a:ea typeface="+mn-ea"/>
        <a:cs typeface="+mn-cs"/>
      </a:defRPr>
    </a:lvl6pPr>
    <a:lvl7pPr marL="5488138" algn="l" defTabSz="1829379" rtl="0" eaLnBrk="1" latinLnBrk="0" hangingPunct="1">
      <a:defRPr sz="3600" kern="1200">
        <a:solidFill>
          <a:schemeClr val="tx1"/>
        </a:solidFill>
        <a:latin typeface="+mn-lt"/>
        <a:ea typeface="+mn-ea"/>
        <a:cs typeface="+mn-cs"/>
      </a:defRPr>
    </a:lvl7pPr>
    <a:lvl8pPr marL="6402827" algn="l" defTabSz="1829379" rtl="0" eaLnBrk="1" latinLnBrk="0" hangingPunct="1">
      <a:defRPr sz="3600" kern="1200">
        <a:solidFill>
          <a:schemeClr val="tx1"/>
        </a:solidFill>
        <a:latin typeface="+mn-lt"/>
        <a:ea typeface="+mn-ea"/>
        <a:cs typeface="+mn-cs"/>
      </a:defRPr>
    </a:lvl8pPr>
    <a:lvl9pPr marL="7317518" algn="l" defTabSz="1829379" rtl="0" eaLnBrk="1" latinLnBrk="0" hangingPunct="1">
      <a:defRPr sz="3600" kern="1200">
        <a:solidFill>
          <a:schemeClr val="tx1"/>
        </a:solidFill>
        <a:latin typeface="+mn-lt"/>
        <a:ea typeface="+mn-ea"/>
        <a:cs typeface="+mn-cs"/>
      </a:defRPr>
    </a:lvl9pPr>
  </p:defaultTextStyle>
  <p:extLst>
    <p:ext uri="{521415D9-36F7-43E2-AB2F-B90AF26B5E84}">
      <p14:sectionLst xmlns:p14="http://schemas.microsoft.com/office/powerpoint/2010/main">
        <p14:section name="Template slides" id="{9FE3A750-669D-4541-A6E0-EDF9D6073EAE}">
          <p14:sldIdLst>
            <p14:sldId id="542"/>
            <p14:sldId id="552"/>
            <p14:sldId id="553"/>
            <p14:sldId id="554"/>
          </p14:sldIdLst>
        </p14:section>
        <p14:section name="Charts and graphs" id="{C9423C43-813E-1E4D-B556-A5ADEBB3ACCB}">
          <p14:sldIdLst/>
        </p14:section>
        <p14:section name="Selected Pictograms" id="{6B9B967D-0270-D143-8ECA-B8DA208D4B42}">
          <p14:sldIdLst/>
        </p14:section>
        <p14:section name="Microgrid" id="{95691667-4802-D548-9C8D-6EE63EFA5A10}">
          <p14:sldIdLst/>
        </p14:section>
        <p14:section name="Charts and graphs" id="{61B08F0B-ECA9-8141-86A2-02D8CC977852}">
          <p14:sldIdLst/>
        </p14:section>
        <p14:section name="Selected Pictograms" id="{A71DFE44-60A9-FA4A-8A00-EEDEE7195C5C}">
          <p14:sldIdLst/>
        </p14:section>
        <p14:section name="Microgrid" id="{B04D37AE-4F8F-3744-867F-51C1B17FCD3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achary Anderson" initials="ZA" lastIdx="26" clrIdx="0">
    <p:extLst>
      <p:ext uri="{19B8F6BF-5375-455C-9EA6-DF929625EA0E}">
        <p15:presenceInfo xmlns:p15="http://schemas.microsoft.com/office/powerpoint/2012/main" userId="S::zanderson@vsapartners.com::b6da4b55-2f36-4779-ba8b-606d779a32e3" providerId="AD"/>
      </p:ext>
    </p:extLst>
  </p:cmAuthor>
  <p:cmAuthor id="2" name="Liz Sadler" initials="LS" lastIdx="36" clrIdx="1">
    <p:extLst>
      <p:ext uri="{19B8F6BF-5375-455C-9EA6-DF929625EA0E}">
        <p15:presenceInfo xmlns:p15="http://schemas.microsoft.com/office/powerpoint/2012/main" userId="Liz Sadl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E7E7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E04745-6557-4A4C-B6C1-8D18DE022B42}" v="23" dt="2025-03-07T04:38:11.0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92"/>
    <p:restoredTop sz="96301"/>
  </p:normalViewPr>
  <p:slideViewPr>
    <p:cSldViewPr snapToGrid="0" snapToObjects="1">
      <p:cViewPr varScale="1">
        <p:scale>
          <a:sx n="61" d="100"/>
          <a:sy n="61" d="100"/>
        </p:scale>
        <p:origin x="944" y="232"/>
      </p:cViewPr>
      <p:guideLst/>
    </p:cSldViewPr>
  </p:slideViewPr>
  <p:outlineViewPr>
    <p:cViewPr>
      <p:scale>
        <a:sx n="33" d="100"/>
        <a:sy n="33" d="100"/>
      </p:scale>
      <p:origin x="-56"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7" d="100"/>
          <a:sy n="97" d="100"/>
        </p:scale>
        <p:origin x="4328"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avind Krishnan B" userId="d32545a2-e653-45e0-8f3b-734a06237656" providerId="ADAL" clId="{07D968B5-8162-1047-8010-2AC10B5CBF09}"/>
    <pc:docChg chg="undo custSel addSld delSld modSld modSection">
      <pc:chgData name="Aravind Krishnan B" userId="d32545a2-e653-45e0-8f3b-734a06237656" providerId="ADAL" clId="{07D968B5-8162-1047-8010-2AC10B5CBF09}" dt="2025-02-25T16:17:46.326" v="480" actId="20577"/>
      <pc:docMkLst>
        <pc:docMk/>
      </pc:docMkLst>
      <pc:sldChg chg="modSp mod">
        <pc:chgData name="Aravind Krishnan B" userId="d32545a2-e653-45e0-8f3b-734a06237656" providerId="ADAL" clId="{07D968B5-8162-1047-8010-2AC10B5CBF09}" dt="2025-02-25T16:16:27.630" v="479" actId="20577"/>
        <pc:sldMkLst>
          <pc:docMk/>
          <pc:sldMk cId="1726994822" sldId="542"/>
        </pc:sldMkLst>
        <pc:spChg chg="mod">
          <ac:chgData name="Aravind Krishnan B" userId="d32545a2-e653-45e0-8f3b-734a06237656" providerId="ADAL" clId="{07D968B5-8162-1047-8010-2AC10B5CBF09}" dt="2025-02-25T16:16:27.630" v="479" actId="20577"/>
          <ac:spMkLst>
            <pc:docMk/>
            <pc:sldMk cId="1726994822" sldId="542"/>
            <ac:spMk id="14" creationId="{59CDFBCB-431D-C2AA-49A6-FE169E1026B9}"/>
          </ac:spMkLst>
        </pc:spChg>
      </pc:sldChg>
      <pc:sldChg chg="modSp mod modShow">
        <pc:chgData name="Aravind Krishnan B" userId="d32545a2-e653-45e0-8f3b-734a06237656" providerId="ADAL" clId="{07D968B5-8162-1047-8010-2AC10B5CBF09}" dt="2025-02-25T16:15:51.780" v="449" actId="729"/>
        <pc:sldMkLst>
          <pc:docMk/>
          <pc:sldMk cId="2218986453" sldId="543"/>
        </pc:sldMkLst>
      </pc:sldChg>
      <pc:sldChg chg="del">
        <pc:chgData name="Aravind Krishnan B" userId="d32545a2-e653-45e0-8f3b-734a06237656" providerId="ADAL" clId="{07D968B5-8162-1047-8010-2AC10B5CBF09}" dt="2025-02-25T16:07:13.055" v="408" actId="2696"/>
        <pc:sldMkLst>
          <pc:docMk/>
          <pc:sldMk cId="3424271385" sldId="553"/>
        </pc:sldMkLst>
      </pc:sldChg>
      <pc:sldChg chg="addSp modSp mod">
        <pc:chgData name="Aravind Krishnan B" userId="d32545a2-e653-45e0-8f3b-734a06237656" providerId="ADAL" clId="{07D968B5-8162-1047-8010-2AC10B5CBF09}" dt="2025-02-25T16:17:46.326" v="480" actId="20577"/>
        <pc:sldMkLst>
          <pc:docMk/>
          <pc:sldMk cId="3560136934" sldId="554"/>
        </pc:sldMkLst>
      </pc:sldChg>
      <pc:sldChg chg="del mod modShow">
        <pc:chgData name="Aravind Krishnan B" userId="d32545a2-e653-45e0-8f3b-734a06237656" providerId="ADAL" clId="{07D968B5-8162-1047-8010-2AC10B5CBF09}" dt="2025-02-25T16:07:13.055" v="408" actId="2696"/>
        <pc:sldMkLst>
          <pc:docMk/>
          <pc:sldMk cId="1155151153" sldId="555"/>
        </pc:sldMkLst>
      </pc:sldChg>
      <pc:sldChg chg="del mod modShow">
        <pc:chgData name="Aravind Krishnan B" userId="d32545a2-e653-45e0-8f3b-734a06237656" providerId="ADAL" clId="{07D968B5-8162-1047-8010-2AC10B5CBF09}" dt="2025-02-25T16:07:13.055" v="408" actId="2696"/>
        <pc:sldMkLst>
          <pc:docMk/>
          <pc:sldMk cId="2168253985" sldId="556"/>
        </pc:sldMkLst>
      </pc:sldChg>
      <pc:sldChg chg="addSp delSp modSp add mod">
        <pc:chgData name="Aravind Krishnan B" userId="d32545a2-e653-45e0-8f3b-734a06237656" providerId="ADAL" clId="{07D968B5-8162-1047-8010-2AC10B5CBF09}" dt="2025-02-25T15:40:56.718" v="407" actId="6549"/>
        <pc:sldMkLst>
          <pc:docMk/>
          <pc:sldMk cId="3799341485" sldId="2147481115"/>
        </pc:sldMkLst>
      </pc:sldChg>
      <pc:sldChg chg="addSp modSp add mod">
        <pc:chgData name="Aravind Krishnan B" userId="d32545a2-e653-45e0-8f3b-734a06237656" providerId="ADAL" clId="{07D968B5-8162-1047-8010-2AC10B5CBF09}" dt="2025-02-25T15:39:27.341" v="406" actId="1076"/>
        <pc:sldMkLst>
          <pc:docMk/>
          <pc:sldMk cId="388551397" sldId="2147481116"/>
        </pc:sldMkLst>
      </pc:sldChg>
    </pc:docChg>
  </pc:docChgLst>
  <pc:docChgLst>
    <pc:chgData name="Aravind Krishnan B" userId="d32545a2-e653-45e0-8f3b-734a06237656" providerId="ADAL" clId="{DD5B0E2F-12D3-2D43-B0C5-EC8CE1B03F33}"/>
    <pc:docChg chg="undo custSel addSld delSld modSld modSection">
      <pc:chgData name="Aravind Krishnan B" userId="d32545a2-e653-45e0-8f3b-734a06237656" providerId="ADAL" clId="{DD5B0E2F-12D3-2D43-B0C5-EC8CE1B03F33}" dt="2025-03-06T04:57:51.112" v="414" actId="1076"/>
      <pc:docMkLst>
        <pc:docMk/>
      </pc:docMkLst>
      <pc:sldChg chg="delSp modSp del mod modShow">
        <pc:chgData name="Aravind Krishnan B" userId="d32545a2-e653-45e0-8f3b-734a06237656" providerId="ADAL" clId="{DD5B0E2F-12D3-2D43-B0C5-EC8CE1B03F33}" dt="2025-03-06T04:37:08.630" v="406" actId="2696"/>
        <pc:sldMkLst>
          <pc:docMk/>
          <pc:sldMk cId="3560136934" sldId="554"/>
        </pc:sldMkLst>
      </pc:sldChg>
      <pc:sldChg chg="addSp delSp modSp mod">
        <pc:chgData name="Aravind Krishnan B" userId="d32545a2-e653-45e0-8f3b-734a06237656" providerId="ADAL" clId="{DD5B0E2F-12D3-2D43-B0C5-EC8CE1B03F33}" dt="2025-03-06T04:37:40.716" v="410" actId="14100"/>
        <pc:sldMkLst>
          <pc:docMk/>
          <pc:sldMk cId="3799341485" sldId="2147481115"/>
        </pc:sldMkLst>
        <pc:picChg chg="add del mod">
          <ac:chgData name="Aravind Krishnan B" userId="d32545a2-e653-45e0-8f3b-734a06237656" providerId="ADAL" clId="{DD5B0E2F-12D3-2D43-B0C5-EC8CE1B03F33}" dt="2025-03-06T04:37:35.046" v="407" actId="478"/>
          <ac:picMkLst>
            <pc:docMk/>
            <pc:sldMk cId="3799341485" sldId="2147481115"/>
            <ac:picMk id="8" creationId="{C44DA8FA-8C6D-76FE-E92D-F50581925AE8}"/>
          </ac:picMkLst>
        </pc:picChg>
        <pc:picChg chg="add mod">
          <ac:chgData name="Aravind Krishnan B" userId="d32545a2-e653-45e0-8f3b-734a06237656" providerId="ADAL" clId="{DD5B0E2F-12D3-2D43-B0C5-EC8CE1B03F33}" dt="2025-03-06T04:37:40.716" v="410" actId="14100"/>
          <ac:picMkLst>
            <pc:docMk/>
            <pc:sldMk cId="3799341485" sldId="2147481115"/>
            <ac:picMk id="12" creationId="{3F7DDD6B-EAD0-E38F-3B51-3BC140556235}"/>
          </ac:picMkLst>
        </pc:picChg>
      </pc:sldChg>
      <pc:sldChg chg="del mod modShow">
        <pc:chgData name="Aravind Krishnan B" userId="d32545a2-e653-45e0-8f3b-734a06237656" providerId="ADAL" clId="{DD5B0E2F-12D3-2D43-B0C5-EC8CE1B03F33}" dt="2025-03-06T04:37:08.630" v="406" actId="2696"/>
        <pc:sldMkLst>
          <pc:docMk/>
          <pc:sldMk cId="388551397" sldId="2147481116"/>
        </pc:sldMkLst>
      </pc:sldChg>
      <pc:sldChg chg="addSp delSp modSp add del mod">
        <pc:chgData name="Aravind Krishnan B" userId="d32545a2-e653-45e0-8f3b-734a06237656" providerId="ADAL" clId="{DD5B0E2F-12D3-2D43-B0C5-EC8CE1B03F33}" dt="2025-03-05T13:27:38.701" v="246" actId="2696"/>
        <pc:sldMkLst>
          <pc:docMk/>
          <pc:sldMk cId="4192452368" sldId="2147481117"/>
        </pc:sldMkLst>
      </pc:sldChg>
      <pc:sldChg chg="addSp delSp modSp add del mod">
        <pc:chgData name="Aravind Krishnan B" userId="d32545a2-e653-45e0-8f3b-734a06237656" providerId="ADAL" clId="{DD5B0E2F-12D3-2D43-B0C5-EC8CE1B03F33}" dt="2025-03-05T13:30:33.736" v="279" actId="2696"/>
        <pc:sldMkLst>
          <pc:docMk/>
          <pc:sldMk cId="2088812517" sldId="2147481118"/>
        </pc:sldMkLst>
      </pc:sldChg>
      <pc:sldChg chg="addSp delSp modSp add mod">
        <pc:chgData name="Aravind Krishnan B" userId="d32545a2-e653-45e0-8f3b-734a06237656" providerId="ADAL" clId="{DD5B0E2F-12D3-2D43-B0C5-EC8CE1B03F33}" dt="2025-03-06T04:57:51.112" v="414" actId="1076"/>
        <pc:sldMkLst>
          <pc:docMk/>
          <pc:sldMk cId="450808871" sldId="2147481119"/>
        </pc:sldMkLst>
        <pc:spChg chg="add del mod">
          <ac:chgData name="Aravind Krishnan B" userId="d32545a2-e653-45e0-8f3b-734a06237656" providerId="ADAL" clId="{DD5B0E2F-12D3-2D43-B0C5-EC8CE1B03F33}" dt="2025-03-06T04:57:51.112" v="414" actId="1076"/>
          <ac:spMkLst>
            <pc:docMk/>
            <pc:sldMk cId="450808871" sldId="2147481119"/>
            <ac:spMk id="2" creationId="{7EFCD42E-A38D-A758-199D-EB6F44699B4B}"/>
          </ac:spMkLst>
        </pc:spChg>
        <pc:spChg chg="add del mod">
          <ac:chgData name="Aravind Krishnan B" userId="d32545a2-e653-45e0-8f3b-734a06237656" providerId="ADAL" clId="{DD5B0E2F-12D3-2D43-B0C5-EC8CE1B03F33}" dt="2025-03-06T04:57:28.179" v="412" actId="478"/>
          <ac:spMkLst>
            <pc:docMk/>
            <pc:sldMk cId="450808871" sldId="2147481119"/>
            <ac:spMk id="17" creationId="{4813BB0C-5736-C70A-F80E-FD6A6FF8D403}"/>
          </ac:spMkLst>
        </pc:spChg>
      </pc:sldChg>
    </pc:docChg>
  </pc:docChgLst>
  <pc:docChgLst>
    <pc:chgData name="Aravind Krishnan B" userId="d32545a2-e653-45e0-8f3b-734a06237656" providerId="ADAL" clId="{3AE04745-6557-4A4C-B6C1-8D18DE022B42}"/>
    <pc:docChg chg="custSel addSld delSld modSld modSection">
      <pc:chgData name="Aravind Krishnan B" userId="d32545a2-e653-45e0-8f3b-734a06237656" providerId="ADAL" clId="{3AE04745-6557-4A4C-B6C1-8D18DE022B42}" dt="2025-03-07T04:38:11.003" v="162" actId="1076"/>
      <pc:docMkLst>
        <pc:docMk/>
      </pc:docMkLst>
      <pc:sldChg chg="modSp mod">
        <pc:chgData name="Aravind Krishnan B" userId="d32545a2-e653-45e0-8f3b-734a06237656" providerId="ADAL" clId="{3AE04745-6557-4A4C-B6C1-8D18DE022B42}" dt="2025-03-07T04:32:01.941" v="135" actId="20577"/>
        <pc:sldMkLst>
          <pc:docMk/>
          <pc:sldMk cId="1726994822" sldId="542"/>
        </pc:sldMkLst>
        <pc:spChg chg="mod">
          <ac:chgData name="Aravind Krishnan B" userId="d32545a2-e653-45e0-8f3b-734a06237656" providerId="ADAL" clId="{3AE04745-6557-4A4C-B6C1-8D18DE022B42}" dt="2025-03-07T04:14:14.423" v="11" actId="6549"/>
          <ac:spMkLst>
            <pc:docMk/>
            <pc:sldMk cId="1726994822" sldId="542"/>
            <ac:spMk id="11" creationId="{D21B690D-422D-CB20-C341-A9E8EA56475D}"/>
          </ac:spMkLst>
        </pc:spChg>
        <pc:spChg chg="mod">
          <ac:chgData name="Aravind Krishnan B" userId="d32545a2-e653-45e0-8f3b-734a06237656" providerId="ADAL" clId="{3AE04745-6557-4A4C-B6C1-8D18DE022B42}" dt="2025-03-07T04:32:01.941" v="135" actId="20577"/>
          <ac:spMkLst>
            <pc:docMk/>
            <pc:sldMk cId="1726994822" sldId="542"/>
            <ac:spMk id="14" creationId="{59CDFBCB-431D-C2AA-49A6-FE169E1026B9}"/>
          </ac:spMkLst>
        </pc:spChg>
      </pc:sldChg>
      <pc:sldChg chg="del">
        <pc:chgData name="Aravind Krishnan B" userId="d32545a2-e653-45e0-8f3b-734a06237656" providerId="ADAL" clId="{3AE04745-6557-4A4C-B6C1-8D18DE022B42}" dt="2025-03-07T04:14:25.950" v="22" actId="2696"/>
        <pc:sldMkLst>
          <pc:docMk/>
          <pc:sldMk cId="2218986453" sldId="543"/>
        </pc:sldMkLst>
      </pc:sldChg>
      <pc:sldChg chg="addSp delSp modSp mod">
        <pc:chgData name="Aravind Krishnan B" userId="d32545a2-e653-45e0-8f3b-734a06237656" providerId="ADAL" clId="{3AE04745-6557-4A4C-B6C1-8D18DE022B42}" dt="2025-03-07T04:38:00.456" v="160" actId="1076"/>
        <pc:sldMkLst>
          <pc:docMk/>
          <pc:sldMk cId="3003458471" sldId="552"/>
        </pc:sldMkLst>
        <pc:spChg chg="del">
          <ac:chgData name="Aravind Krishnan B" userId="d32545a2-e653-45e0-8f3b-734a06237656" providerId="ADAL" clId="{3AE04745-6557-4A4C-B6C1-8D18DE022B42}" dt="2025-03-07T04:14:31.647" v="23" actId="478"/>
          <ac:spMkLst>
            <pc:docMk/>
            <pc:sldMk cId="3003458471" sldId="552"/>
            <ac:spMk id="2" creationId="{ED5A8C3B-FACC-1BE5-9D00-A907F40AFB15}"/>
          </ac:spMkLst>
        </pc:spChg>
        <pc:spChg chg="add mod">
          <ac:chgData name="Aravind Krishnan B" userId="d32545a2-e653-45e0-8f3b-734a06237656" providerId="ADAL" clId="{3AE04745-6557-4A4C-B6C1-8D18DE022B42}" dt="2025-03-07T04:37:50.044" v="158" actId="1076"/>
          <ac:spMkLst>
            <pc:docMk/>
            <pc:sldMk cId="3003458471" sldId="552"/>
            <ac:spMk id="4" creationId="{EE099B3B-0F90-CCF8-24F3-7AD6D25B6EB9}"/>
          </ac:spMkLst>
        </pc:spChg>
        <pc:spChg chg="add mod">
          <ac:chgData name="Aravind Krishnan B" userId="d32545a2-e653-45e0-8f3b-734a06237656" providerId="ADAL" clId="{3AE04745-6557-4A4C-B6C1-8D18DE022B42}" dt="2025-03-07T04:37:55.703" v="159" actId="1076"/>
          <ac:spMkLst>
            <pc:docMk/>
            <pc:sldMk cId="3003458471" sldId="552"/>
            <ac:spMk id="5" creationId="{CBE019D6-ADC0-9325-B08F-BBB65D28367E}"/>
          </ac:spMkLst>
        </pc:spChg>
        <pc:picChg chg="add mod">
          <ac:chgData name="Aravind Krishnan B" userId="d32545a2-e653-45e0-8f3b-734a06237656" providerId="ADAL" clId="{3AE04745-6557-4A4C-B6C1-8D18DE022B42}" dt="2025-03-07T04:38:00.456" v="160" actId="1076"/>
          <ac:picMkLst>
            <pc:docMk/>
            <pc:sldMk cId="3003458471" sldId="552"/>
            <ac:picMk id="1026" creationId="{9A8C5384-901C-3B09-E2AF-405E82C94A3F}"/>
          </ac:picMkLst>
        </pc:picChg>
      </pc:sldChg>
      <pc:sldChg chg="addSp delSp modSp new mod">
        <pc:chgData name="Aravind Krishnan B" userId="d32545a2-e653-45e0-8f3b-734a06237656" providerId="ADAL" clId="{3AE04745-6557-4A4C-B6C1-8D18DE022B42}" dt="2025-03-07T04:38:07.334" v="161" actId="1076"/>
        <pc:sldMkLst>
          <pc:docMk/>
          <pc:sldMk cId="3426041015" sldId="553"/>
        </pc:sldMkLst>
        <pc:spChg chg="mod">
          <ac:chgData name="Aravind Krishnan B" userId="d32545a2-e653-45e0-8f3b-734a06237656" providerId="ADAL" clId="{3AE04745-6557-4A4C-B6C1-8D18DE022B42}" dt="2025-03-07T04:32:31.539" v="137" actId="255"/>
          <ac:spMkLst>
            <pc:docMk/>
            <pc:sldMk cId="3426041015" sldId="553"/>
            <ac:spMk id="2" creationId="{D48459AC-272E-BC2C-6DA2-FD2FF1E30FB4}"/>
          </ac:spMkLst>
        </pc:spChg>
        <pc:spChg chg="del">
          <ac:chgData name="Aravind Krishnan B" userId="d32545a2-e653-45e0-8f3b-734a06237656" providerId="ADAL" clId="{3AE04745-6557-4A4C-B6C1-8D18DE022B42}" dt="2025-03-07T04:19:59.459" v="44" actId="478"/>
          <ac:spMkLst>
            <pc:docMk/>
            <pc:sldMk cId="3426041015" sldId="553"/>
            <ac:spMk id="3" creationId="{F6BCEA9F-B2AA-07D2-E9DB-2D3A83310EF5}"/>
          </ac:spMkLst>
        </pc:spChg>
        <pc:spChg chg="add mod">
          <ac:chgData name="Aravind Krishnan B" userId="d32545a2-e653-45e0-8f3b-734a06237656" providerId="ADAL" clId="{3AE04745-6557-4A4C-B6C1-8D18DE022B42}" dt="2025-03-07T04:32:18.309" v="136" actId="1076"/>
          <ac:spMkLst>
            <pc:docMk/>
            <pc:sldMk cId="3426041015" sldId="553"/>
            <ac:spMk id="4" creationId="{A4B2F7AA-8963-E3EB-33F4-1A692271A2EB}"/>
          </ac:spMkLst>
        </pc:spChg>
        <pc:picChg chg="add del mod">
          <ac:chgData name="Aravind Krishnan B" userId="d32545a2-e653-45e0-8f3b-734a06237656" providerId="ADAL" clId="{3AE04745-6557-4A4C-B6C1-8D18DE022B42}" dt="2025-03-07T04:36:26.018" v="150" actId="478"/>
          <ac:picMkLst>
            <pc:docMk/>
            <pc:sldMk cId="3426041015" sldId="553"/>
            <ac:picMk id="2050" creationId="{E9BDD387-AE1E-D465-7AFA-C574E33111C0}"/>
          </ac:picMkLst>
        </pc:picChg>
        <pc:picChg chg="add mod">
          <ac:chgData name="Aravind Krishnan B" userId="d32545a2-e653-45e0-8f3b-734a06237656" providerId="ADAL" clId="{3AE04745-6557-4A4C-B6C1-8D18DE022B42}" dt="2025-03-07T04:38:07.334" v="161" actId="1076"/>
          <ac:picMkLst>
            <pc:docMk/>
            <pc:sldMk cId="3426041015" sldId="553"/>
            <ac:picMk id="2052" creationId="{58CCF7CB-E16F-57B1-BC73-AF616845D1F2}"/>
          </ac:picMkLst>
        </pc:picChg>
      </pc:sldChg>
      <pc:sldChg chg="addSp delSp modSp new mod">
        <pc:chgData name="Aravind Krishnan B" userId="d32545a2-e653-45e0-8f3b-734a06237656" providerId="ADAL" clId="{3AE04745-6557-4A4C-B6C1-8D18DE022B42}" dt="2025-03-07T04:38:11.003" v="162" actId="1076"/>
        <pc:sldMkLst>
          <pc:docMk/>
          <pc:sldMk cId="3359163664" sldId="554"/>
        </pc:sldMkLst>
        <pc:spChg chg="del">
          <ac:chgData name="Aravind Krishnan B" userId="d32545a2-e653-45e0-8f3b-734a06237656" providerId="ADAL" clId="{3AE04745-6557-4A4C-B6C1-8D18DE022B42}" dt="2025-03-07T04:20:23.250" v="60" actId="478"/>
          <ac:spMkLst>
            <pc:docMk/>
            <pc:sldMk cId="3359163664" sldId="554"/>
            <ac:spMk id="2" creationId="{A1FCD606-38D0-25FB-6F73-D68C8BBF2D78}"/>
          </ac:spMkLst>
        </pc:spChg>
        <pc:spChg chg="del">
          <ac:chgData name="Aravind Krishnan B" userId="d32545a2-e653-45e0-8f3b-734a06237656" providerId="ADAL" clId="{3AE04745-6557-4A4C-B6C1-8D18DE022B42}" dt="2025-03-07T04:20:23.896" v="61" actId="478"/>
          <ac:spMkLst>
            <pc:docMk/>
            <pc:sldMk cId="3359163664" sldId="554"/>
            <ac:spMk id="3" creationId="{FF0BD1A2-EF15-8C0B-BD88-F4BE7D9B44CE}"/>
          </ac:spMkLst>
        </pc:spChg>
        <pc:spChg chg="add mod">
          <ac:chgData name="Aravind Krishnan B" userId="d32545a2-e653-45e0-8f3b-734a06237656" providerId="ADAL" clId="{3AE04745-6557-4A4C-B6C1-8D18DE022B42}" dt="2025-03-07T04:31:15.456" v="120" actId="20577"/>
          <ac:spMkLst>
            <pc:docMk/>
            <pc:sldMk cId="3359163664" sldId="554"/>
            <ac:spMk id="4" creationId="{982EB965-547C-18A2-581E-0F8978D2061B}"/>
          </ac:spMkLst>
        </pc:spChg>
        <pc:spChg chg="add mod">
          <ac:chgData name="Aravind Krishnan B" userId="d32545a2-e653-45e0-8f3b-734a06237656" providerId="ADAL" clId="{3AE04745-6557-4A4C-B6C1-8D18DE022B42}" dt="2025-03-07T04:32:35.349" v="138" actId="255"/>
          <ac:spMkLst>
            <pc:docMk/>
            <pc:sldMk cId="3359163664" sldId="554"/>
            <ac:spMk id="5" creationId="{BE04C074-51FE-A17F-2ACF-6B546529AEC2}"/>
          </ac:spMkLst>
        </pc:spChg>
        <pc:picChg chg="add mod">
          <ac:chgData name="Aravind Krishnan B" userId="d32545a2-e653-45e0-8f3b-734a06237656" providerId="ADAL" clId="{3AE04745-6557-4A4C-B6C1-8D18DE022B42}" dt="2025-03-07T04:38:11.003" v="162" actId="1076"/>
          <ac:picMkLst>
            <pc:docMk/>
            <pc:sldMk cId="3359163664" sldId="554"/>
            <ac:picMk id="3074" creationId="{4CBDD5F2-B8AF-9DCB-663D-10FB8C4F841D}"/>
          </ac:picMkLst>
        </pc:picChg>
      </pc:sldChg>
      <pc:sldChg chg="del">
        <pc:chgData name="Aravind Krishnan B" userId="d32545a2-e653-45e0-8f3b-734a06237656" providerId="ADAL" clId="{3AE04745-6557-4A4C-B6C1-8D18DE022B42}" dt="2025-03-07T04:19:45.763" v="41" actId="2696"/>
        <pc:sldMkLst>
          <pc:docMk/>
          <pc:sldMk cId="3799341485" sldId="2147481115"/>
        </pc:sldMkLst>
      </pc:sldChg>
      <pc:sldChg chg="del">
        <pc:chgData name="Aravind Krishnan B" userId="d32545a2-e653-45e0-8f3b-734a06237656" providerId="ADAL" clId="{3AE04745-6557-4A4C-B6C1-8D18DE022B42}" dt="2025-03-07T04:19:45.763" v="41" actId="2696"/>
        <pc:sldMkLst>
          <pc:docMk/>
          <pc:sldMk cId="450808871" sldId="2147481119"/>
        </pc:sldMkLst>
      </pc:sldChg>
      <pc:sldMasterChg chg="delSldLayout">
        <pc:chgData name="Aravind Krishnan B" userId="d32545a2-e653-45e0-8f3b-734a06237656" providerId="ADAL" clId="{3AE04745-6557-4A4C-B6C1-8D18DE022B42}" dt="2025-03-07T04:19:45.763" v="41" actId="2696"/>
        <pc:sldMasterMkLst>
          <pc:docMk/>
          <pc:sldMasterMk cId="3669031262" sldId="2147483962"/>
        </pc:sldMasterMkLst>
        <pc:sldLayoutChg chg="del">
          <pc:chgData name="Aravind Krishnan B" userId="d32545a2-e653-45e0-8f3b-734a06237656" providerId="ADAL" clId="{3AE04745-6557-4A4C-B6C1-8D18DE022B42}" dt="2025-03-07T04:19:45.763" v="41" actId="2696"/>
          <pc:sldLayoutMkLst>
            <pc:docMk/>
            <pc:sldMasterMk cId="3669031262" sldId="2147483962"/>
            <pc:sldLayoutMk cId="2354115398" sldId="2147483963"/>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219456" y="8705088"/>
            <a:ext cx="338328" cy="228600"/>
          </a:xfrm>
          <a:prstGeom prst="rect">
            <a:avLst/>
          </a:prstGeom>
        </p:spPr>
        <p:txBody>
          <a:bodyPr vert="horz" lIns="0" tIns="0" rIns="0" bIns="0" rtlCol="0" anchor="b"/>
          <a:lstStyle>
            <a:lvl1pPr algn="r">
              <a:defRPr sz="1200"/>
            </a:lvl1pPr>
          </a:lstStyle>
          <a:p>
            <a:pPr algn="l"/>
            <a:fld id="{614B4878-71CB-8F40-B9DD-F26F1F6CA014}" type="slidenum">
              <a:rPr lang="en-US" sz="600" smtClean="0">
                <a:solidFill>
                  <a:schemeClr val="bg1"/>
                </a:solidFill>
                <a:latin typeface="IBM Plex Sans Light" panose="020B0503050203000203" pitchFamily="34" charset="0"/>
                <a:ea typeface="IBM Plex Sans Light" charset="0"/>
                <a:cs typeface="IBM Plex Sans Light" charset="0"/>
              </a:rPr>
              <a:pPr algn="l"/>
              <a:t>‹#›</a:t>
            </a:fld>
            <a:endParaRPr lang="en-US" sz="600">
              <a:solidFill>
                <a:schemeClr val="bg1"/>
              </a:solidFill>
              <a:latin typeface="IBM Plex Sans Light" panose="020B0503050203000203" pitchFamily="34" charset="0"/>
              <a:ea typeface="IBM Plex Sans Light" charset="0"/>
              <a:cs typeface="IBM Plex Sans Light" charset="0"/>
            </a:endParaRPr>
          </a:p>
        </p:txBody>
      </p:sp>
      <p:sp>
        <p:nvSpPr>
          <p:cNvPr id="4" name="Footer Placeholder 3"/>
          <p:cNvSpPr>
            <a:spLocks noGrp="1"/>
          </p:cNvSpPr>
          <p:nvPr>
            <p:ph type="ftr" sz="quarter" idx="2"/>
          </p:nvPr>
        </p:nvSpPr>
        <p:spPr>
          <a:xfrm>
            <a:off x="630936" y="8705088"/>
            <a:ext cx="3657600" cy="228600"/>
          </a:xfrm>
          <a:prstGeom prst="rect">
            <a:avLst/>
          </a:prstGeom>
        </p:spPr>
        <p:txBody>
          <a:bodyPr vert="horz" lIns="0" tIns="0" rIns="0" bIns="0" rtlCol="0" anchor="b"/>
          <a:lstStyle>
            <a:lvl1pPr algn="l">
              <a:defRPr sz="1200"/>
            </a:lvl1pPr>
          </a:lstStyle>
          <a:p>
            <a:r>
              <a:rPr lang="en-US" sz="600">
                <a:solidFill>
                  <a:schemeClr val="bg1"/>
                </a:solidFill>
                <a:latin typeface="IBM Plex Sans Light" panose="020B0503050203000203" pitchFamily="34" charset="0"/>
                <a:ea typeface="IBM Plex Sans Light" charset="0"/>
                <a:cs typeface="IBM Plex Sans Light" charset="0"/>
              </a:rPr>
              <a:t>Group Name / DOC ID / Month XX, 2022 / © 2022 IBM Corporation</a:t>
            </a:r>
          </a:p>
        </p:txBody>
      </p:sp>
    </p:spTree>
    <p:extLst>
      <p:ext uri="{BB962C8B-B14F-4D97-AF65-F5344CB8AC3E}">
        <p14:creationId xmlns:p14="http://schemas.microsoft.com/office/powerpoint/2010/main" val="44802781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6710" y="228600"/>
            <a:ext cx="6419088" cy="3612324"/>
          </a:xfrm>
          <a:prstGeom prst="rect">
            <a:avLst/>
          </a:prstGeom>
          <a:noFill/>
          <a:ln w="12700">
            <a:solidFill>
              <a:prstClr val="black"/>
            </a:solidFill>
          </a:ln>
        </p:spPr>
        <p:txBody>
          <a:bodyPr vert="horz" lIns="91440" tIns="45720" rIns="91440" bIns="45720" rtlCol="0" anchor="ctr"/>
          <a:lstStyle/>
          <a:p>
            <a:endParaRPr lang="en-US"/>
          </a:p>
        </p:txBody>
      </p:sp>
      <p:sp>
        <p:nvSpPr>
          <p:cNvPr id="8" name="Notes Placeholder 7">
            <a:extLst>
              <a:ext uri="{FF2B5EF4-FFF2-40B4-BE49-F238E27FC236}">
                <a16:creationId xmlns:a16="http://schemas.microsoft.com/office/drawing/2014/main" id="{6ABF5568-9620-E34F-9423-054ABD0598F2}"/>
              </a:ext>
            </a:extLst>
          </p:cNvPr>
          <p:cNvSpPr>
            <a:spLocks noGrp="1"/>
          </p:cNvSpPr>
          <p:nvPr>
            <p:ph type="body" sz="quarter" idx="3"/>
          </p:nvPr>
        </p:nvSpPr>
        <p:spPr>
          <a:xfrm>
            <a:off x="206710" y="4087090"/>
            <a:ext cx="6419088" cy="4320309"/>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Slide Number Placeholder 6"/>
          <p:cNvSpPr>
            <a:spLocks noGrp="1"/>
          </p:cNvSpPr>
          <p:nvPr>
            <p:ph type="sldNum" sz="quarter" idx="5"/>
          </p:nvPr>
        </p:nvSpPr>
        <p:spPr>
          <a:xfrm>
            <a:off x="6300216" y="8705088"/>
            <a:ext cx="338328" cy="228600"/>
          </a:xfrm>
          <a:prstGeom prst="rect">
            <a:avLst/>
          </a:prstGeom>
        </p:spPr>
        <p:txBody>
          <a:bodyPr vert="horz" lIns="0" tIns="0" rIns="0" bIns="0" rtlCol="0" anchor="b"/>
          <a:lstStyle>
            <a:lvl1pPr algn="r">
              <a:defRPr sz="600" b="0" i="0">
                <a:solidFill>
                  <a:schemeClr val="bg1"/>
                </a:solidFill>
                <a:latin typeface="IBM Plex Sans Light" panose="020B0503050203000203" pitchFamily="34" charset="0"/>
                <a:ea typeface="IBM Plex Sans Light" panose="020B0503050203000203" pitchFamily="34" charset="0"/>
                <a:cs typeface="IBM Plex Sans Light" panose="020B0503050203000203" pitchFamily="34" charset="0"/>
              </a:defRPr>
            </a:lvl1pPr>
          </a:lstStyle>
          <a:p>
            <a:fld id="{6E2E38B8-B0B4-AD41-AC6E-B781F46A9FD3}" type="slidenum">
              <a:rPr lang="en-US" smtClean="0"/>
              <a:pPr/>
              <a:t>‹#›</a:t>
            </a:fld>
            <a:endParaRPr lang="en-US"/>
          </a:p>
        </p:txBody>
      </p:sp>
      <p:sp>
        <p:nvSpPr>
          <p:cNvPr id="6" name="Footer Placeholder 5"/>
          <p:cNvSpPr>
            <a:spLocks noGrp="1"/>
          </p:cNvSpPr>
          <p:nvPr>
            <p:ph type="ftr" sz="quarter" idx="4"/>
          </p:nvPr>
        </p:nvSpPr>
        <p:spPr>
          <a:xfrm>
            <a:off x="219456" y="8705088"/>
            <a:ext cx="3657600" cy="228600"/>
          </a:xfrm>
          <a:prstGeom prst="rect">
            <a:avLst/>
          </a:prstGeom>
        </p:spPr>
        <p:txBody>
          <a:bodyPr vert="horz" lIns="0" tIns="0" rIns="0" bIns="0" rtlCol="0" anchor="b"/>
          <a:lstStyle>
            <a:lvl1pPr algn="l">
              <a:defRPr sz="600" b="0" i="0">
                <a:solidFill>
                  <a:schemeClr val="bg1"/>
                </a:solidFill>
                <a:latin typeface="IBM Plex Sans Light" panose="020B0503050203000203" pitchFamily="34" charset="0"/>
                <a:ea typeface="IBM Plex Sans Light" panose="020B0503050203000203" pitchFamily="34" charset="0"/>
                <a:cs typeface="IBM Plex Sans Light" panose="020B0503050203000203" pitchFamily="34" charset="0"/>
              </a:defRPr>
            </a:lvl1pPr>
          </a:lstStyle>
          <a:p>
            <a:r>
              <a:rPr lang="en-US"/>
              <a:t>Footer</a:t>
            </a:r>
          </a:p>
        </p:txBody>
      </p:sp>
    </p:spTree>
    <p:extLst>
      <p:ext uri="{BB962C8B-B14F-4D97-AF65-F5344CB8AC3E}">
        <p14:creationId xmlns:p14="http://schemas.microsoft.com/office/powerpoint/2010/main" val="791598581"/>
      </p:ext>
    </p:extLst>
  </p:cSld>
  <p:clrMap bg1="lt1" tx1="dk1" bg2="lt2" tx2="dk2" accent1="accent1" accent2="accent2" accent3="accent3" accent4="accent4" accent5="accent5" accent6="accent6" hlink="hlink" folHlink="folHlink"/>
  <p:hf hdr="0" dt="0"/>
  <p:notesStyle>
    <a:lvl1pPr marL="0" algn="l" defTabSz="2438522" rtl="0" eaLnBrk="1" latinLnBrk="0" hangingPunct="1">
      <a:lnSpc>
        <a:spcPct val="110000"/>
      </a:lnSpc>
      <a:spcBef>
        <a:spcPts val="0"/>
      </a:spcBef>
      <a:defRPr sz="1200" b="0" i="0" kern="1200">
        <a:solidFill>
          <a:schemeClr val="bg1"/>
        </a:solidFill>
        <a:latin typeface="IBM Plex Sans Light" panose="020B0503050203000203" pitchFamily="34" charset="0"/>
        <a:ea typeface="+mn-ea"/>
        <a:cs typeface="+mn-cs"/>
      </a:defRPr>
    </a:lvl1pPr>
    <a:lvl2pPr marL="465690" indent="-452991" algn="l" defTabSz="2438522" rtl="0" eaLnBrk="1" latinLnBrk="0" hangingPunct="1">
      <a:lnSpc>
        <a:spcPct val="110000"/>
      </a:lnSpc>
      <a:spcBef>
        <a:spcPts val="0"/>
      </a:spcBef>
      <a:buFont typeface="IBM Plex Sans"/>
      <a:buChar char="–"/>
      <a:tabLst/>
      <a:defRPr sz="1200" b="0" i="0" kern="1200">
        <a:solidFill>
          <a:schemeClr val="bg1"/>
        </a:solidFill>
        <a:latin typeface="IBM Plex Sans Light" panose="020B0503050203000203" pitchFamily="34" charset="0"/>
        <a:ea typeface="+mn-ea"/>
        <a:cs typeface="+mn-cs"/>
      </a:defRPr>
    </a:lvl2pPr>
    <a:lvl3pPr marL="926638" indent="-463319" algn="l" defTabSz="2438522" rtl="0" eaLnBrk="1" latinLnBrk="0" hangingPunct="1">
      <a:lnSpc>
        <a:spcPct val="110000"/>
      </a:lnSpc>
      <a:spcBef>
        <a:spcPts val="0"/>
      </a:spcBef>
      <a:buFont typeface="IBM Plex Sans Light" panose="020B0604020202020204" pitchFamily="34" charset="0"/>
      <a:buChar char="•"/>
      <a:tabLst/>
      <a:defRPr sz="1200" b="0" i="0" kern="1200">
        <a:solidFill>
          <a:schemeClr val="bg1"/>
        </a:solidFill>
        <a:latin typeface="IBM Plex Sans Light" panose="020B0503050203000203" pitchFamily="34" charset="0"/>
        <a:ea typeface="+mn-ea"/>
        <a:cs typeface="+mn-cs"/>
      </a:defRPr>
    </a:lvl3pPr>
    <a:lvl4pPr marL="1682580" indent="-463319" algn="l" defTabSz="2438522" rtl="0" eaLnBrk="1" latinLnBrk="0" hangingPunct="1">
      <a:lnSpc>
        <a:spcPct val="110000"/>
      </a:lnSpc>
      <a:spcBef>
        <a:spcPts val="0"/>
      </a:spcBef>
      <a:buFont typeface="IBM Plex Sans Light"/>
      <a:buChar char="–"/>
      <a:tabLst/>
      <a:defRPr sz="1200" b="0" i="0" kern="1200">
        <a:solidFill>
          <a:schemeClr val="bg1"/>
        </a:solidFill>
        <a:latin typeface="IBM Plex Sans Light" panose="020B0503050203000203" pitchFamily="34" charset="0"/>
        <a:ea typeface="+mn-ea"/>
        <a:cs typeface="+mn-cs"/>
      </a:defRPr>
    </a:lvl4pPr>
    <a:lvl5pPr marL="465690" marR="0" indent="-452991" algn="l" defTabSz="2438522" rtl="0" eaLnBrk="1" fontAlgn="base" latinLnBrk="0" hangingPunct="1">
      <a:lnSpc>
        <a:spcPct val="100000"/>
      </a:lnSpc>
      <a:spcBef>
        <a:spcPts val="1600"/>
      </a:spcBef>
      <a:spcAft>
        <a:spcPct val="0"/>
      </a:spcAft>
      <a:buClr>
        <a:srgbClr val="000000"/>
      </a:buClr>
      <a:buSzTx/>
      <a:buFont typeface="IBM Plex Sans Light" charset="-120"/>
      <a:buChar char="»"/>
      <a:tabLst/>
      <a:defRPr sz="2000" b="0" i="0" kern="1200">
        <a:solidFill>
          <a:schemeClr val="bg1"/>
        </a:solidFill>
        <a:latin typeface="IBM Plex Sans Light" panose="020B0503050203000203" pitchFamily="34" charset="0"/>
        <a:ea typeface="+mn-ea"/>
        <a:cs typeface="+mn-cs"/>
      </a:defRPr>
    </a:lvl5pPr>
    <a:lvl6pPr marL="6096305" algn="l" defTabSz="2438522" rtl="0" eaLnBrk="1" latinLnBrk="0" hangingPunct="1">
      <a:defRPr sz="3200" kern="1200">
        <a:solidFill>
          <a:schemeClr val="tx1"/>
        </a:solidFill>
        <a:latin typeface="+mn-lt"/>
        <a:ea typeface="+mn-ea"/>
        <a:cs typeface="+mn-cs"/>
      </a:defRPr>
    </a:lvl6pPr>
    <a:lvl7pPr marL="7315566" algn="l" defTabSz="2438522" rtl="0" eaLnBrk="1" latinLnBrk="0" hangingPunct="1">
      <a:defRPr sz="3200" kern="1200">
        <a:solidFill>
          <a:schemeClr val="tx1"/>
        </a:solidFill>
        <a:latin typeface="+mn-lt"/>
        <a:ea typeface="+mn-ea"/>
        <a:cs typeface="+mn-cs"/>
      </a:defRPr>
    </a:lvl7pPr>
    <a:lvl8pPr marL="8534827" algn="l" defTabSz="2438522" rtl="0" eaLnBrk="1" latinLnBrk="0" hangingPunct="1">
      <a:defRPr sz="3200" kern="1200">
        <a:solidFill>
          <a:schemeClr val="tx1"/>
        </a:solidFill>
        <a:latin typeface="+mn-lt"/>
        <a:ea typeface="+mn-ea"/>
        <a:cs typeface="+mn-cs"/>
      </a:defRPr>
    </a:lvl8pPr>
    <a:lvl9pPr marL="9754088" algn="l" defTabSz="2438522" rtl="0" eaLnBrk="1" latinLnBrk="0" hangingPunct="1">
      <a:defRPr sz="3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375" y="228600"/>
            <a:ext cx="6419850" cy="3611563"/>
          </a:xfrm>
        </p:spPr>
      </p:sp>
      <p:sp>
        <p:nvSpPr>
          <p:cNvPr id="3" name="Notes Placeholder 2"/>
          <p:cNvSpPr>
            <a:spLocks noGrp="1"/>
          </p:cNvSpPr>
          <p:nvPr>
            <p:ph type="body" idx="1"/>
          </p:nvPr>
        </p:nvSpPr>
        <p:spPr/>
        <p:txBody>
          <a:bodyPr/>
          <a:lstStyle/>
          <a:p>
            <a:endParaRPr lang="en-BR"/>
          </a:p>
        </p:txBody>
      </p:sp>
      <p:sp>
        <p:nvSpPr>
          <p:cNvPr id="4" name="Slide Number Placeholder 3"/>
          <p:cNvSpPr>
            <a:spLocks noGrp="1"/>
          </p:cNvSpPr>
          <p:nvPr>
            <p:ph type="sldNum" sz="quarter" idx="5"/>
          </p:nvPr>
        </p:nvSpPr>
        <p:spPr/>
        <p:txBody>
          <a:bodyPr/>
          <a:lstStyle/>
          <a:p>
            <a:fld id="{6E2E38B8-B0B4-AD41-AC6E-B781F46A9FD3}" type="slidenum">
              <a:rPr lang="en-US" smtClean="0"/>
              <a:pPr/>
              <a:t>1</a:t>
            </a:fld>
            <a:endParaRPr lang="en-US"/>
          </a:p>
        </p:txBody>
      </p:sp>
      <p:sp>
        <p:nvSpPr>
          <p:cNvPr id="5" name="Footer Placeholder 4"/>
          <p:cNvSpPr>
            <a:spLocks noGrp="1"/>
          </p:cNvSpPr>
          <p:nvPr>
            <p:ph type="ftr" sz="quarter" idx="4"/>
          </p:nvPr>
        </p:nvSpPr>
        <p:spPr/>
        <p:txBody>
          <a:bodyPr/>
          <a:lstStyle/>
          <a:p>
            <a:r>
              <a:rPr lang="en-US"/>
              <a:t>Footer</a:t>
            </a:r>
          </a:p>
        </p:txBody>
      </p:sp>
    </p:spTree>
    <p:extLst>
      <p:ext uri="{BB962C8B-B14F-4D97-AF65-F5344CB8AC3E}">
        <p14:creationId xmlns:p14="http://schemas.microsoft.com/office/powerpoint/2010/main" val="17071001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imagery">
    <p:spTree>
      <p:nvGrpSpPr>
        <p:cNvPr id="1" name=""/>
        <p:cNvGrpSpPr/>
        <p:nvPr/>
      </p:nvGrpSpPr>
      <p:grpSpPr>
        <a:xfrm>
          <a:off x="0" y="0"/>
          <a:ext cx="0" cy="0"/>
          <a:chOff x="0" y="0"/>
          <a:chExt cx="0" cy="0"/>
        </a:xfrm>
      </p:grpSpPr>
      <p:sp>
        <p:nvSpPr>
          <p:cNvPr id="5" name="Picture Placeholder 4" descr="Place imagery here">
            <a:extLst>
              <a:ext uri="{FF2B5EF4-FFF2-40B4-BE49-F238E27FC236}">
                <a16:creationId xmlns:a16="http://schemas.microsoft.com/office/drawing/2014/main" id="{EA7055A2-0B5C-73F2-C2DB-FC7245A7AB38}"/>
              </a:ext>
            </a:extLst>
          </p:cNvPr>
          <p:cNvSpPr>
            <a:spLocks noGrp="1"/>
          </p:cNvSpPr>
          <p:nvPr>
            <p:ph type="pic" sz="quarter" idx="11" hasCustomPrompt="1"/>
          </p:nvPr>
        </p:nvSpPr>
        <p:spPr>
          <a:xfrm>
            <a:off x="0" y="0"/>
            <a:ext cx="24387175" cy="12001500"/>
          </a:xfrm>
          <a:solidFill>
            <a:srgbClr val="E0E0E0"/>
          </a:solidFill>
        </p:spPr>
        <p:txBody>
          <a:bodyPr anchor="ctr"/>
          <a:lstStyle>
            <a:lvl1pPr algn="ctr">
              <a:defRPr>
                <a:solidFill>
                  <a:schemeClr val="accent5"/>
                </a:solidFill>
              </a:defRPr>
            </a:lvl1pPr>
          </a:lstStyle>
          <a:p>
            <a:r>
              <a:rPr lang="en-US"/>
              <a:t>Place imagery here</a:t>
            </a:r>
          </a:p>
        </p:txBody>
      </p:sp>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576072" y="384048"/>
            <a:ext cx="11050588" cy="6288087"/>
          </a:xfrm>
        </p:spPr>
        <p:txBody>
          <a:bodyPr/>
          <a:lstStyle>
            <a:lvl1pPr>
              <a:lnSpc>
                <a:spcPct val="100000"/>
              </a:lnSpc>
              <a:defRPr sz="8600">
                <a:solidFill>
                  <a:schemeClr val="tx2"/>
                </a:solidFill>
              </a:defRPr>
            </a:lvl1pPr>
          </a:lstStyle>
          <a:p>
            <a:r>
              <a:rPr lang="en-GB"/>
              <a:t>Click to edit Master title style</a:t>
            </a:r>
            <a:endParaRPr lang="en-US" dirty="0"/>
          </a:p>
        </p:txBody>
      </p:sp>
      <p:sp>
        <p:nvSpPr>
          <p:cNvPr id="7" name="Text Placeholder 6">
            <a:extLst>
              <a:ext uri="{FF2B5EF4-FFF2-40B4-BE49-F238E27FC236}">
                <a16:creationId xmlns:a16="http://schemas.microsoft.com/office/drawing/2014/main" id="{D404A9AD-5866-6BA4-C928-31A5F88EF1E5}"/>
              </a:ext>
            </a:extLst>
          </p:cNvPr>
          <p:cNvSpPr>
            <a:spLocks noGrp="1"/>
          </p:cNvSpPr>
          <p:nvPr>
            <p:ph type="body" sz="quarter" idx="12"/>
          </p:nvPr>
        </p:nvSpPr>
        <p:spPr>
          <a:xfrm>
            <a:off x="576072" y="12088368"/>
            <a:ext cx="4937887" cy="1143000"/>
          </a:xfrm>
        </p:spPr>
        <p:txBody>
          <a:bodyPr anchor="b"/>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6" name="Text Placeholder 5">
            <a:extLst>
              <a:ext uri="{FF2B5EF4-FFF2-40B4-BE49-F238E27FC236}">
                <a16:creationId xmlns:a16="http://schemas.microsoft.com/office/drawing/2014/main" id="{7D4A8A02-E5FB-018D-1574-2015680C3A07}"/>
              </a:ext>
            </a:extLst>
          </p:cNvPr>
          <p:cNvSpPr>
            <a:spLocks noGrp="1"/>
          </p:cNvSpPr>
          <p:nvPr>
            <p:ph type="body" sz="quarter" idx="13"/>
          </p:nvPr>
        </p:nvSpPr>
        <p:spPr>
          <a:xfrm>
            <a:off x="6671501" y="12084739"/>
            <a:ext cx="4937887" cy="1143000"/>
          </a:xfrm>
        </p:spPr>
        <p:txBody>
          <a:bodyPr anchor="b"/>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pic>
        <p:nvPicPr>
          <p:cNvPr id="8" name="Picture 7" descr="IBM 8-bar logo">
            <a:extLst>
              <a:ext uri="{FF2B5EF4-FFF2-40B4-BE49-F238E27FC236}">
                <a16:creationId xmlns:a16="http://schemas.microsoft.com/office/drawing/2014/main" id="{418F6040-10C6-A4A5-7C1E-09A9F553C05B}"/>
              </a:ext>
            </a:extLst>
          </p:cNvPr>
          <p:cNvPicPr>
            <a:picLocks noChangeAspect="1"/>
          </p:cNvPicPr>
          <p:nvPr userDrawn="1"/>
        </p:nvPicPr>
        <p:blipFill>
          <a:blip r:embed="rId2"/>
          <a:stretch>
            <a:fillRect/>
          </a:stretch>
        </p:blipFill>
        <p:spPr>
          <a:xfrm>
            <a:off x="22279951" y="12526963"/>
            <a:ext cx="1638300" cy="609600"/>
          </a:xfrm>
          <a:prstGeom prst="rect">
            <a:avLst/>
          </a:prstGeom>
        </p:spPr>
      </p:pic>
    </p:spTree>
    <p:extLst>
      <p:ext uri="{BB962C8B-B14F-4D97-AF65-F5344CB8AC3E}">
        <p14:creationId xmlns:p14="http://schemas.microsoft.com/office/powerpoint/2010/main" val="4196795180"/>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allout, headlin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576072" y="384048"/>
            <a:ext cx="9909175" cy="2859087"/>
          </a:xfrm>
        </p:spPr>
        <p:txBody>
          <a:bodyPr/>
          <a:lstStyle>
            <a:lvl1pPr>
              <a:lnSpc>
                <a:spcPct val="100000"/>
              </a:lnSpc>
              <a:defRPr sz="6400">
                <a:solidFill>
                  <a:schemeClr val="tx2"/>
                </a:solidFill>
              </a:defRPr>
            </a:lvl1pPr>
          </a:lstStyle>
          <a:p>
            <a:r>
              <a:rPr lang="en-GB"/>
              <a:t>Click to edit Master title style</a:t>
            </a:r>
            <a:endParaRPr lang="en-US" dirty="0"/>
          </a:p>
        </p:txBody>
      </p:sp>
      <p:sp>
        <p:nvSpPr>
          <p:cNvPr id="4" name="Text Placeholder 3">
            <a:extLst>
              <a:ext uri="{FF2B5EF4-FFF2-40B4-BE49-F238E27FC236}">
                <a16:creationId xmlns:a16="http://schemas.microsoft.com/office/drawing/2014/main" id="{0354631A-4ED7-F527-1CBC-9AF7BE2CB676}"/>
              </a:ext>
            </a:extLst>
          </p:cNvPr>
          <p:cNvSpPr>
            <a:spLocks noGrp="1"/>
          </p:cNvSpPr>
          <p:nvPr>
            <p:ph type="body" sz="quarter" idx="10"/>
          </p:nvPr>
        </p:nvSpPr>
        <p:spPr>
          <a:xfrm>
            <a:off x="12767252" y="448056"/>
            <a:ext cx="11042073" cy="8574087"/>
          </a:xfrm>
        </p:spPr>
        <p:txBody>
          <a:bodyPr/>
          <a:lstStyle>
            <a:lvl1pPr>
              <a:lnSpc>
                <a:spcPct val="100000"/>
              </a:lnSpc>
              <a:spcBef>
                <a:spcPts val="0"/>
              </a:spcBef>
              <a:defRPr sz="6400">
                <a:solidFill>
                  <a:schemeClr val="tx2"/>
                </a:solidFill>
              </a:defRPr>
            </a:lvl1pPr>
            <a:lvl2pPr marL="585216" indent="-585216">
              <a:lnSpc>
                <a:spcPct val="100000"/>
              </a:lnSpc>
              <a:spcBef>
                <a:spcPts val="0"/>
              </a:spcBef>
              <a:defRPr sz="6400">
                <a:solidFill>
                  <a:schemeClr val="tx2"/>
                </a:solidFill>
              </a:defRPr>
            </a:lvl2pPr>
            <a:lvl3pPr marL="1097280" indent="-585216">
              <a:lnSpc>
                <a:spcPct val="100000"/>
              </a:lnSpc>
              <a:spcBef>
                <a:spcPts val="0"/>
              </a:spcBef>
              <a:defRPr sz="6400">
                <a:solidFill>
                  <a:schemeClr val="tx2"/>
                </a:solidFill>
              </a:defRPr>
            </a:lvl3pPr>
            <a:lvl4pPr marL="1755648">
              <a:lnSpc>
                <a:spcPct val="100000"/>
              </a:lnSpc>
              <a:spcBef>
                <a:spcPts val="0"/>
              </a:spcBef>
              <a:defRPr sz="6400">
                <a:solidFill>
                  <a:schemeClr val="tx2"/>
                </a:solidFill>
              </a:defRPr>
            </a:lvl4pPr>
            <a:lvl5pPr>
              <a:lnSpc>
                <a:spcPct val="100000"/>
              </a:lnSpc>
              <a:spcBef>
                <a:spcPts val="0"/>
              </a:spcBef>
              <a:defRPr sz="6400"/>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5" name="Footer Placeholder 3">
            <a:extLst>
              <a:ext uri="{FF2B5EF4-FFF2-40B4-BE49-F238E27FC236}">
                <a16:creationId xmlns:a16="http://schemas.microsoft.com/office/drawing/2014/main" id="{7BE5947E-6D4A-9E09-E5A6-D31DBCAEE2C6}"/>
              </a:ext>
            </a:extLst>
          </p:cNvPr>
          <p:cNvSpPr>
            <a:spLocks noGrp="1"/>
          </p:cNvSpPr>
          <p:nvPr>
            <p:ph type="ftr" sz="quarter" idx="18"/>
          </p:nvPr>
        </p:nvSpPr>
        <p:spPr>
          <a:xfrm>
            <a:off x="568324" y="12804235"/>
            <a:ext cx="4956176" cy="381000"/>
          </a:xfrm>
        </p:spPr>
        <p:txBody>
          <a:bodyPr/>
          <a:lstStyle/>
          <a:p>
            <a:endParaRPr lang="en-US"/>
          </a:p>
        </p:txBody>
      </p:sp>
      <p:sp>
        <p:nvSpPr>
          <p:cNvPr id="6" name="Slide Number">
            <a:extLst>
              <a:ext uri="{FF2B5EF4-FFF2-40B4-BE49-F238E27FC236}">
                <a16:creationId xmlns:a16="http://schemas.microsoft.com/office/drawing/2014/main" id="{C82E6DCD-41A5-9DA3-C061-E8DA39B99059}"/>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242206079"/>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llout, stand-alon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576072" y="420624"/>
            <a:ext cx="14662150" cy="9717087"/>
          </a:xfrm>
        </p:spPr>
        <p:txBody>
          <a:bodyPr/>
          <a:lstStyle>
            <a:lvl1pPr>
              <a:lnSpc>
                <a:spcPct val="100000"/>
              </a:lnSpc>
              <a:defRPr sz="8600">
                <a:solidFill>
                  <a:schemeClr val="tx2"/>
                </a:solidFill>
              </a:defRPr>
            </a:lvl1pPr>
          </a:lstStyle>
          <a:p>
            <a:r>
              <a:rPr lang="en-GB"/>
              <a:t>Click to edit Master title style</a:t>
            </a:r>
            <a:endParaRPr lang="en-US" dirty="0"/>
          </a:p>
        </p:txBody>
      </p:sp>
      <p:sp>
        <p:nvSpPr>
          <p:cNvPr id="5" name="Footer Placeholder 3">
            <a:extLst>
              <a:ext uri="{FF2B5EF4-FFF2-40B4-BE49-F238E27FC236}">
                <a16:creationId xmlns:a16="http://schemas.microsoft.com/office/drawing/2014/main" id="{1FCFA7EA-8E9F-E01B-AB9C-B7BE7D3D11E9}"/>
              </a:ext>
            </a:extLst>
          </p:cNvPr>
          <p:cNvSpPr>
            <a:spLocks noGrp="1"/>
          </p:cNvSpPr>
          <p:nvPr>
            <p:ph type="ftr" sz="quarter" idx="18"/>
          </p:nvPr>
        </p:nvSpPr>
        <p:spPr>
          <a:xfrm>
            <a:off x="568324" y="12804235"/>
            <a:ext cx="4956176" cy="381000"/>
          </a:xfrm>
        </p:spPr>
        <p:txBody>
          <a:bodyPr/>
          <a:lstStyle/>
          <a:p>
            <a:endParaRPr lang="en-US"/>
          </a:p>
        </p:txBody>
      </p:sp>
      <p:sp>
        <p:nvSpPr>
          <p:cNvPr id="4" name="Slide Number">
            <a:extLst>
              <a:ext uri="{FF2B5EF4-FFF2-40B4-BE49-F238E27FC236}">
                <a16:creationId xmlns:a16="http://schemas.microsoft.com/office/drawing/2014/main" id="{12510822-3D1B-0CFC-3FF0-1E55DA550F8D}"/>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1471603199"/>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ata, 2 callouts, vertical">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D5E03B0-C633-E81D-0D42-3FCCAFD64B0F}"/>
              </a:ext>
            </a:extLst>
          </p:cNvPr>
          <p:cNvSpPr>
            <a:spLocks noGrp="1"/>
          </p:cNvSpPr>
          <p:nvPr>
            <p:ph type="body" sz="quarter" idx="12"/>
          </p:nvPr>
        </p:nvSpPr>
        <p:spPr>
          <a:xfrm>
            <a:off x="576072" y="576072"/>
            <a:ext cx="7623175" cy="6288087"/>
          </a:xfrm>
        </p:spPr>
        <p:txBody>
          <a:bodyPr/>
          <a:lstStyle>
            <a:lvl1pPr>
              <a:lnSpc>
                <a:spcPct val="100000"/>
              </a:lnSpc>
              <a:spcBef>
                <a:spcPts val="0"/>
              </a:spcBef>
              <a:defRPr sz="4400">
                <a:solidFill>
                  <a:schemeClr val="tx1"/>
                </a:solidFill>
              </a:defRPr>
            </a:lvl1pPr>
            <a:lvl2pPr marL="402336" indent="-402336">
              <a:lnSpc>
                <a:spcPct val="100000"/>
              </a:lnSpc>
              <a:spcBef>
                <a:spcPts val="0"/>
              </a:spcBef>
              <a:defRPr sz="4400">
                <a:solidFill>
                  <a:schemeClr val="tx1"/>
                </a:solidFill>
              </a:defRPr>
            </a:lvl2pPr>
            <a:lvl3pPr marL="804672" indent="-402336">
              <a:lnSpc>
                <a:spcPct val="100000"/>
              </a:lnSpc>
              <a:spcBef>
                <a:spcPts val="0"/>
              </a:spcBef>
              <a:defRPr sz="4400">
                <a:solidFill>
                  <a:schemeClr val="tx1"/>
                </a:solidFill>
              </a:defRPr>
            </a:lvl3pPr>
            <a:lvl4pPr marL="1115568" indent="-402336">
              <a:lnSpc>
                <a:spcPct val="100000"/>
              </a:lnSpc>
              <a:spcBef>
                <a:spcPts val="0"/>
              </a:spcBef>
              <a:defRPr sz="4400">
                <a:solidFill>
                  <a:schemeClr val="tx1"/>
                </a:solidFill>
              </a:defRPr>
            </a:lvl4pPr>
            <a:lvl5pPr>
              <a:lnSpc>
                <a:spcPct val="100000"/>
              </a:lnSpc>
              <a:spcBef>
                <a:spcPts val="0"/>
              </a:spcBef>
              <a:defRPr sz="44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10" name="Text Placeholder 9">
            <a:extLst>
              <a:ext uri="{FF2B5EF4-FFF2-40B4-BE49-F238E27FC236}">
                <a16:creationId xmlns:a16="http://schemas.microsoft.com/office/drawing/2014/main" id="{DB20D7FD-6784-59C5-938D-4728A153F52B}"/>
              </a:ext>
            </a:extLst>
          </p:cNvPr>
          <p:cNvSpPr>
            <a:spLocks noGrp="1"/>
          </p:cNvSpPr>
          <p:nvPr>
            <p:ph type="body" sz="quarter" idx="13" hasCustomPrompt="1"/>
          </p:nvPr>
        </p:nvSpPr>
        <p:spPr>
          <a:xfrm>
            <a:off x="576072" y="9299448"/>
            <a:ext cx="11050588" cy="3543300"/>
          </a:xfrm>
        </p:spPr>
        <p:txBody>
          <a:bodyPr anchor="b"/>
          <a:lstStyle>
            <a:lvl1pPr>
              <a:lnSpc>
                <a:spcPct val="90000"/>
              </a:lnSpc>
              <a:spcBef>
                <a:spcPts val="0"/>
              </a:spcBef>
              <a:defRPr sz="25800" b="0" i="0">
                <a:solidFill>
                  <a:schemeClr val="accent1"/>
                </a:solidFill>
                <a:latin typeface="IBM Plex Sans ExtLt" panose="020B0303050203000203" pitchFamily="34" charset="0"/>
              </a:defRPr>
            </a:lvl1pPr>
          </a:lstStyle>
          <a:p>
            <a:r>
              <a:rPr lang="en-US" dirty="0"/>
              <a:t>↗︎00M</a:t>
            </a:r>
          </a:p>
        </p:txBody>
      </p:sp>
      <p:cxnSp>
        <p:nvCxnSpPr>
          <p:cNvPr id="9" name="Straight Connector 8" descr="Vertical column divider">
            <a:extLst>
              <a:ext uri="{FF2B5EF4-FFF2-40B4-BE49-F238E27FC236}">
                <a16:creationId xmlns:a16="http://schemas.microsoft.com/office/drawing/2014/main" id="{1C44518A-7FBB-67DA-E35B-8BC0AAFC6062}"/>
              </a:ext>
            </a:extLst>
          </p:cNvPr>
          <p:cNvCxnSpPr/>
          <p:nvPr userDrawn="1"/>
        </p:nvCxnSpPr>
        <p:spPr bwMode="auto">
          <a:xfrm>
            <a:off x="12193587"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6" name="Text Placeholder 5">
            <a:extLst>
              <a:ext uri="{FF2B5EF4-FFF2-40B4-BE49-F238E27FC236}">
                <a16:creationId xmlns:a16="http://schemas.microsoft.com/office/drawing/2014/main" id="{0A7285B0-4A1E-8885-0C0E-77D0ECA9CACD}"/>
              </a:ext>
            </a:extLst>
          </p:cNvPr>
          <p:cNvSpPr>
            <a:spLocks noGrp="1"/>
          </p:cNvSpPr>
          <p:nvPr>
            <p:ph type="body" sz="quarter" idx="11"/>
          </p:nvPr>
        </p:nvSpPr>
        <p:spPr>
          <a:xfrm>
            <a:off x="12763500" y="576072"/>
            <a:ext cx="7620000" cy="6288087"/>
          </a:xfrm>
        </p:spPr>
        <p:txBody>
          <a:bodyPr/>
          <a:lstStyle>
            <a:lvl1pPr>
              <a:lnSpc>
                <a:spcPct val="100000"/>
              </a:lnSpc>
              <a:spcBef>
                <a:spcPts val="0"/>
              </a:spcBef>
              <a:defRPr sz="4400">
                <a:solidFill>
                  <a:schemeClr val="tx1"/>
                </a:solidFill>
              </a:defRPr>
            </a:lvl1pPr>
            <a:lvl2pPr marL="402336" indent="-402336">
              <a:lnSpc>
                <a:spcPct val="100000"/>
              </a:lnSpc>
              <a:spcBef>
                <a:spcPts val="0"/>
              </a:spcBef>
              <a:defRPr sz="4400">
                <a:solidFill>
                  <a:schemeClr val="tx1"/>
                </a:solidFill>
              </a:defRPr>
            </a:lvl2pPr>
            <a:lvl3pPr marL="804672" indent="-402336">
              <a:lnSpc>
                <a:spcPct val="100000"/>
              </a:lnSpc>
              <a:spcBef>
                <a:spcPts val="0"/>
              </a:spcBef>
              <a:defRPr sz="4400">
                <a:solidFill>
                  <a:schemeClr val="tx1"/>
                </a:solidFill>
              </a:defRPr>
            </a:lvl3pPr>
            <a:lvl4pPr marL="1115568" indent="-402336">
              <a:lnSpc>
                <a:spcPct val="100000"/>
              </a:lnSpc>
              <a:spcBef>
                <a:spcPts val="0"/>
              </a:spcBef>
              <a:defRPr sz="4400">
                <a:solidFill>
                  <a:schemeClr val="tx1"/>
                </a:solidFill>
              </a:defRPr>
            </a:lvl4pPr>
            <a:lvl5pPr>
              <a:lnSpc>
                <a:spcPct val="100000"/>
              </a:lnSpc>
              <a:spcBef>
                <a:spcPts val="0"/>
              </a:spcBef>
              <a:defRPr sz="44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12" name="Text Placeholder 11">
            <a:extLst>
              <a:ext uri="{FF2B5EF4-FFF2-40B4-BE49-F238E27FC236}">
                <a16:creationId xmlns:a16="http://schemas.microsoft.com/office/drawing/2014/main" id="{5F395CBF-E65B-9A42-BAE5-C2B2BD9B7BD2}"/>
              </a:ext>
            </a:extLst>
          </p:cNvPr>
          <p:cNvSpPr>
            <a:spLocks noGrp="1"/>
          </p:cNvSpPr>
          <p:nvPr>
            <p:ph type="body" sz="quarter" idx="14" hasCustomPrompt="1"/>
          </p:nvPr>
        </p:nvSpPr>
        <p:spPr>
          <a:xfrm>
            <a:off x="12763500" y="9296400"/>
            <a:ext cx="11049000" cy="3543300"/>
          </a:xfrm>
        </p:spPr>
        <p:txBody>
          <a:bodyPr anchor="b"/>
          <a:lstStyle>
            <a:lvl1pPr>
              <a:lnSpc>
                <a:spcPct val="90000"/>
              </a:lnSpc>
              <a:spcBef>
                <a:spcPts val="0"/>
              </a:spcBef>
              <a:defRPr sz="25800" b="0" i="0">
                <a:solidFill>
                  <a:schemeClr val="accent1"/>
                </a:solidFill>
                <a:latin typeface="IBM Plex Sans ExtLt" panose="020B0303050203000203" pitchFamily="34" charset="0"/>
              </a:defRPr>
            </a:lvl1pPr>
          </a:lstStyle>
          <a:p>
            <a:r>
              <a:rPr lang="en-US" dirty="0"/>
              <a:t>+00%</a:t>
            </a:r>
          </a:p>
        </p:txBody>
      </p:sp>
      <p:sp>
        <p:nvSpPr>
          <p:cNvPr id="3" name="Footer Placeholder 3">
            <a:extLst>
              <a:ext uri="{FF2B5EF4-FFF2-40B4-BE49-F238E27FC236}">
                <a16:creationId xmlns:a16="http://schemas.microsoft.com/office/drawing/2014/main" id="{8F3E002C-97C5-3260-CB49-7E93DF3397C8}"/>
              </a:ext>
            </a:extLst>
          </p:cNvPr>
          <p:cNvSpPr>
            <a:spLocks noGrp="1"/>
          </p:cNvSpPr>
          <p:nvPr>
            <p:ph type="ftr" sz="quarter" idx="18"/>
          </p:nvPr>
        </p:nvSpPr>
        <p:spPr>
          <a:xfrm>
            <a:off x="568324" y="12804235"/>
            <a:ext cx="4956176" cy="381000"/>
          </a:xfrm>
        </p:spPr>
        <p:txBody>
          <a:bodyPr/>
          <a:lstStyle/>
          <a:p>
            <a:endParaRPr lang="en-US"/>
          </a:p>
        </p:txBody>
      </p:sp>
      <p:sp>
        <p:nvSpPr>
          <p:cNvPr id="4" name="Slide Number">
            <a:extLst>
              <a:ext uri="{FF2B5EF4-FFF2-40B4-BE49-F238E27FC236}">
                <a16:creationId xmlns:a16="http://schemas.microsoft.com/office/drawing/2014/main" id="{160DC6C8-AF18-F14B-A164-C49B271F59AD}"/>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3447478196"/>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ata, 3 callouts, vertical">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6D02D-89A9-0455-FACB-7B6D03346E4C}"/>
              </a:ext>
            </a:extLst>
          </p:cNvPr>
          <p:cNvSpPr>
            <a:spLocks noGrp="1"/>
          </p:cNvSpPr>
          <p:nvPr>
            <p:ph type="title"/>
          </p:nvPr>
        </p:nvSpPr>
        <p:spPr>
          <a:xfrm>
            <a:off x="576072" y="576072"/>
            <a:ext cx="4949825" cy="2859088"/>
          </a:xfrm>
        </p:spPr>
        <p:txBody>
          <a:bodyPr/>
          <a:lstStyle>
            <a:lvl1pPr>
              <a:lnSpc>
                <a:spcPct val="110000"/>
              </a:lnSpc>
              <a:defRPr sz="3600">
                <a:solidFill>
                  <a:schemeClr val="tx2"/>
                </a:solidFill>
              </a:defRPr>
            </a:lvl1pPr>
          </a:lstStyle>
          <a:p>
            <a:r>
              <a:rPr lang="en-GB"/>
              <a:t>Click to edit Master title style</a:t>
            </a:r>
            <a:endParaRPr lang="en-US" dirty="0"/>
          </a:p>
        </p:txBody>
      </p:sp>
      <p:sp>
        <p:nvSpPr>
          <p:cNvPr id="16" name="Text Placeholder 15">
            <a:extLst>
              <a:ext uri="{FF2B5EF4-FFF2-40B4-BE49-F238E27FC236}">
                <a16:creationId xmlns:a16="http://schemas.microsoft.com/office/drawing/2014/main" id="{BBB79390-98CC-5F62-D373-F6646F767DD0}"/>
              </a:ext>
            </a:extLst>
          </p:cNvPr>
          <p:cNvSpPr>
            <a:spLocks noGrp="1"/>
          </p:cNvSpPr>
          <p:nvPr>
            <p:ph type="body" sz="quarter" idx="15" hasCustomPrompt="1"/>
          </p:nvPr>
        </p:nvSpPr>
        <p:spPr>
          <a:xfrm>
            <a:off x="6667500" y="429768"/>
            <a:ext cx="4951413" cy="1907912"/>
          </a:xfrm>
        </p:spPr>
        <p:txBody>
          <a:bodyPr/>
          <a:lstStyle>
            <a:lvl1pPr>
              <a:lnSpc>
                <a:spcPct val="90000"/>
              </a:lnSpc>
              <a:defRPr sz="13000">
                <a:solidFill>
                  <a:schemeClr val="accent1"/>
                </a:solidFill>
              </a:defRPr>
            </a:lvl1pPr>
            <a:lvl2pPr marL="0" indent="0">
              <a:buNone/>
              <a:defRPr/>
            </a:lvl2pPr>
          </a:lstStyle>
          <a:p>
            <a:pPr lvl="0"/>
            <a:r>
              <a:rPr lang="en-US" dirty="0"/>
              <a:t>00%</a:t>
            </a:r>
          </a:p>
        </p:txBody>
      </p:sp>
      <p:sp>
        <p:nvSpPr>
          <p:cNvPr id="7" name="Text Placeholder 6">
            <a:extLst>
              <a:ext uri="{FF2B5EF4-FFF2-40B4-BE49-F238E27FC236}">
                <a16:creationId xmlns:a16="http://schemas.microsoft.com/office/drawing/2014/main" id="{FDDE7F16-A938-0D17-3BFA-034F142A8082}"/>
              </a:ext>
            </a:extLst>
          </p:cNvPr>
          <p:cNvSpPr>
            <a:spLocks noGrp="1"/>
          </p:cNvSpPr>
          <p:nvPr>
            <p:ph type="body" sz="quarter" idx="12"/>
          </p:nvPr>
        </p:nvSpPr>
        <p:spPr>
          <a:xfrm>
            <a:off x="6667500" y="2333068"/>
            <a:ext cx="4951413" cy="9673040"/>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18" name="Text Placeholder 17">
            <a:extLst>
              <a:ext uri="{FF2B5EF4-FFF2-40B4-BE49-F238E27FC236}">
                <a16:creationId xmlns:a16="http://schemas.microsoft.com/office/drawing/2014/main" id="{3516E6B1-7020-1EA5-CDD4-B1FC6CE2740C}"/>
              </a:ext>
            </a:extLst>
          </p:cNvPr>
          <p:cNvSpPr>
            <a:spLocks noGrp="1"/>
          </p:cNvSpPr>
          <p:nvPr>
            <p:ph type="body" sz="quarter" idx="16" hasCustomPrompt="1"/>
          </p:nvPr>
        </p:nvSpPr>
        <p:spPr>
          <a:xfrm>
            <a:off x="12768263" y="426481"/>
            <a:ext cx="4949825" cy="1906588"/>
          </a:xfrm>
        </p:spPr>
        <p:txBody>
          <a:bodyPr/>
          <a:lstStyle>
            <a:lvl1pPr>
              <a:lnSpc>
                <a:spcPct val="90000"/>
              </a:lnSpc>
              <a:defRPr sz="13000">
                <a:solidFill>
                  <a:schemeClr val="accent1"/>
                </a:solidFill>
              </a:defRPr>
            </a:lvl1pPr>
          </a:lstStyle>
          <a:p>
            <a:pPr lvl="0"/>
            <a:r>
              <a:rPr lang="en-US" dirty="0"/>
              <a:t>00%</a:t>
            </a:r>
          </a:p>
        </p:txBody>
      </p:sp>
      <p:sp>
        <p:nvSpPr>
          <p:cNvPr id="9" name="Text Placeholder 8">
            <a:extLst>
              <a:ext uri="{FF2B5EF4-FFF2-40B4-BE49-F238E27FC236}">
                <a16:creationId xmlns:a16="http://schemas.microsoft.com/office/drawing/2014/main" id="{3F3FD8FB-143C-CB66-123C-0495EB1C33B7}"/>
              </a:ext>
            </a:extLst>
          </p:cNvPr>
          <p:cNvSpPr>
            <a:spLocks noGrp="1"/>
          </p:cNvSpPr>
          <p:nvPr>
            <p:ph type="body" sz="quarter" idx="13"/>
          </p:nvPr>
        </p:nvSpPr>
        <p:spPr>
          <a:xfrm>
            <a:off x="12763500" y="2334654"/>
            <a:ext cx="4953000" cy="9666845"/>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20" name="Text Placeholder 19">
            <a:extLst>
              <a:ext uri="{FF2B5EF4-FFF2-40B4-BE49-F238E27FC236}">
                <a16:creationId xmlns:a16="http://schemas.microsoft.com/office/drawing/2014/main" id="{AC11D906-6DD0-910D-48BA-0C197C90AA45}"/>
              </a:ext>
            </a:extLst>
          </p:cNvPr>
          <p:cNvSpPr>
            <a:spLocks noGrp="1"/>
          </p:cNvSpPr>
          <p:nvPr>
            <p:ph type="body" sz="quarter" idx="17" hasCustomPrompt="1"/>
          </p:nvPr>
        </p:nvSpPr>
        <p:spPr>
          <a:xfrm>
            <a:off x="18859500" y="429654"/>
            <a:ext cx="4949825" cy="1903413"/>
          </a:xfrm>
        </p:spPr>
        <p:txBody>
          <a:bodyPr/>
          <a:lstStyle>
            <a:lvl1pPr>
              <a:lnSpc>
                <a:spcPct val="90000"/>
              </a:lnSpc>
              <a:defRPr sz="13000">
                <a:solidFill>
                  <a:schemeClr val="accent1"/>
                </a:solidFill>
              </a:defRPr>
            </a:lvl1pPr>
          </a:lstStyle>
          <a:p>
            <a:pPr lvl="0"/>
            <a:r>
              <a:rPr lang="en-US" dirty="0"/>
              <a:t>00%</a:t>
            </a:r>
          </a:p>
        </p:txBody>
      </p:sp>
      <p:sp>
        <p:nvSpPr>
          <p:cNvPr id="11" name="Text Placeholder 10">
            <a:extLst>
              <a:ext uri="{FF2B5EF4-FFF2-40B4-BE49-F238E27FC236}">
                <a16:creationId xmlns:a16="http://schemas.microsoft.com/office/drawing/2014/main" id="{BA1063D1-FD79-491C-791B-87858EA0CB85}"/>
              </a:ext>
            </a:extLst>
          </p:cNvPr>
          <p:cNvSpPr>
            <a:spLocks noGrp="1"/>
          </p:cNvSpPr>
          <p:nvPr>
            <p:ph type="body" sz="quarter" idx="14"/>
          </p:nvPr>
        </p:nvSpPr>
        <p:spPr>
          <a:xfrm>
            <a:off x="18859500" y="2333067"/>
            <a:ext cx="4953000" cy="9666845"/>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5" name="Text Placeholder 4">
            <a:extLst>
              <a:ext uri="{FF2B5EF4-FFF2-40B4-BE49-F238E27FC236}">
                <a16:creationId xmlns:a16="http://schemas.microsoft.com/office/drawing/2014/main" id="{1B7E465D-4B5F-2DAE-57C4-590983308A95}"/>
              </a:ext>
            </a:extLst>
          </p:cNvPr>
          <p:cNvSpPr>
            <a:spLocks noGrp="1"/>
          </p:cNvSpPr>
          <p:nvPr>
            <p:ph type="body" sz="quarter" idx="11"/>
          </p:nvPr>
        </p:nvSpPr>
        <p:spPr>
          <a:xfrm>
            <a:off x="6667500" y="12042775"/>
            <a:ext cx="4951413" cy="1143000"/>
          </a:xfrm>
        </p:spPr>
        <p:txBody>
          <a:bodyPr anchor="b"/>
          <a:lstStyle>
            <a:lvl1pPr>
              <a:lnSpc>
                <a:spcPct val="120000"/>
              </a:lnSpc>
              <a:spcBef>
                <a:spcPts val="0"/>
              </a:spcBef>
              <a:defRPr sz="1600" b="0" i="0">
                <a:solidFill>
                  <a:schemeClr val="tx1"/>
                </a:solidFill>
                <a:latin typeface="IBM Plex Sans" panose="020B0503050203000203" pitchFamily="34" charset="0"/>
              </a:defRPr>
            </a:lvl1pPr>
            <a:lvl2pPr marL="146304" indent="-146304">
              <a:lnSpc>
                <a:spcPct val="120000"/>
              </a:lnSpc>
              <a:spcBef>
                <a:spcPts val="0"/>
              </a:spcBef>
              <a:defRPr sz="1600" b="0" i="0">
                <a:solidFill>
                  <a:schemeClr val="tx1"/>
                </a:solidFill>
                <a:latin typeface="IBM Plex Sans" panose="020B0503050203000203" pitchFamily="34" charset="0"/>
              </a:defRPr>
            </a:lvl2pPr>
            <a:lvl3pPr marL="292608" indent="-146304">
              <a:lnSpc>
                <a:spcPct val="120000"/>
              </a:lnSpc>
              <a:spcBef>
                <a:spcPts val="0"/>
              </a:spcBef>
              <a:defRPr sz="1600" b="0" i="0">
                <a:solidFill>
                  <a:schemeClr val="tx1"/>
                </a:solidFill>
                <a:latin typeface="IBM Plex Sans" panose="020B0503050203000203" pitchFamily="34" charset="0"/>
              </a:defRPr>
            </a:lvl3pPr>
            <a:lvl4pPr marL="438912" indent="-146304">
              <a:lnSpc>
                <a:spcPct val="120000"/>
              </a:lnSpc>
              <a:spcBef>
                <a:spcPts val="0"/>
              </a:spcBef>
              <a:defRPr sz="1600" b="0" i="0">
                <a:solidFill>
                  <a:schemeClr val="tx1"/>
                </a:solidFill>
                <a:latin typeface="IBM Plex Sans" panose="020B0503050203000203" pitchFamily="34" charset="0"/>
              </a:defRPr>
            </a:lvl4pPr>
            <a:lvl5pPr>
              <a:lnSpc>
                <a:spcPct val="120000"/>
              </a:lnSpc>
              <a:spcBef>
                <a:spcPts val="0"/>
              </a:spcBef>
              <a:defRPr sz="1600" b="0" i="0">
                <a:solidFill>
                  <a:schemeClr val="tx1"/>
                </a:solidFill>
                <a:latin typeface="IBM Plex Sans" panose="020B05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3" name="Footer Placeholder 3">
            <a:extLst>
              <a:ext uri="{FF2B5EF4-FFF2-40B4-BE49-F238E27FC236}">
                <a16:creationId xmlns:a16="http://schemas.microsoft.com/office/drawing/2014/main" id="{15DBF980-9C8F-3F7A-E896-C207BA2781B7}"/>
              </a:ext>
            </a:extLst>
          </p:cNvPr>
          <p:cNvSpPr>
            <a:spLocks noGrp="1"/>
          </p:cNvSpPr>
          <p:nvPr>
            <p:ph type="ftr" sz="quarter" idx="18"/>
          </p:nvPr>
        </p:nvSpPr>
        <p:spPr>
          <a:xfrm>
            <a:off x="568324" y="12804235"/>
            <a:ext cx="4956176" cy="381000"/>
          </a:xfrm>
        </p:spPr>
        <p:txBody>
          <a:bodyPr/>
          <a:lstStyle/>
          <a:p>
            <a:endParaRPr lang="en-US"/>
          </a:p>
        </p:txBody>
      </p:sp>
      <p:sp>
        <p:nvSpPr>
          <p:cNvPr id="6" name="Slide Number">
            <a:extLst>
              <a:ext uri="{FF2B5EF4-FFF2-40B4-BE49-F238E27FC236}">
                <a16:creationId xmlns:a16="http://schemas.microsoft.com/office/drawing/2014/main" id="{85A7B871-06B9-0A3F-4D1D-A14D572C268D}"/>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1083368050"/>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ata, 2 callouts, horizontal">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48808-B77B-7E67-E7EA-BCC945D4D51B}"/>
              </a:ext>
            </a:extLst>
          </p:cNvPr>
          <p:cNvSpPr>
            <a:spLocks noGrp="1"/>
          </p:cNvSpPr>
          <p:nvPr>
            <p:ph type="title" hasCustomPrompt="1"/>
          </p:nvPr>
        </p:nvSpPr>
        <p:spPr>
          <a:xfrm>
            <a:off x="574675" y="402336"/>
            <a:ext cx="4949825" cy="5335588"/>
          </a:xfrm>
        </p:spPr>
        <p:txBody>
          <a:bodyPr/>
          <a:lstStyle>
            <a:lvl1pPr>
              <a:lnSpc>
                <a:spcPct val="100000"/>
              </a:lnSpc>
              <a:defRPr sz="8600">
                <a:solidFill>
                  <a:schemeClr val="accent1"/>
                </a:solidFill>
              </a:defRPr>
            </a:lvl1pPr>
          </a:lstStyle>
          <a:p>
            <a:r>
              <a:rPr lang="en-US" dirty="0"/>
              <a:t>+000%</a:t>
            </a:r>
          </a:p>
        </p:txBody>
      </p:sp>
      <p:sp>
        <p:nvSpPr>
          <p:cNvPr id="5" name="Text Placeholder 4">
            <a:extLst>
              <a:ext uri="{FF2B5EF4-FFF2-40B4-BE49-F238E27FC236}">
                <a16:creationId xmlns:a16="http://schemas.microsoft.com/office/drawing/2014/main" id="{88378CF2-9CD6-2749-A489-08A4608D0BDA}"/>
              </a:ext>
            </a:extLst>
          </p:cNvPr>
          <p:cNvSpPr>
            <a:spLocks noGrp="1"/>
          </p:cNvSpPr>
          <p:nvPr>
            <p:ph type="body" sz="quarter" idx="11"/>
          </p:nvPr>
        </p:nvSpPr>
        <p:spPr>
          <a:xfrm>
            <a:off x="6667500" y="402336"/>
            <a:ext cx="11049000" cy="5335587"/>
          </a:xfrm>
        </p:spPr>
        <p:txBody>
          <a:bodyPr/>
          <a:lstStyle>
            <a:lvl1pPr>
              <a:lnSpc>
                <a:spcPct val="100000"/>
              </a:lnSpc>
              <a:spcBef>
                <a:spcPts val="0"/>
              </a:spcBef>
              <a:defRPr sz="8600">
                <a:solidFill>
                  <a:schemeClr val="tx1"/>
                </a:solidFill>
              </a:defRPr>
            </a:lvl1pPr>
            <a:lvl2pPr marL="786384" indent="-786384">
              <a:lnSpc>
                <a:spcPct val="100000"/>
              </a:lnSpc>
              <a:spcBef>
                <a:spcPts val="0"/>
              </a:spcBef>
              <a:defRPr sz="8600">
                <a:solidFill>
                  <a:schemeClr val="tx1"/>
                </a:solidFill>
              </a:defRPr>
            </a:lvl2pPr>
            <a:lvl3pPr marL="1499616" indent="-786384">
              <a:lnSpc>
                <a:spcPct val="100000"/>
              </a:lnSpc>
              <a:spcBef>
                <a:spcPts val="0"/>
              </a:spcBef>
              <a:defRPr sz="8600">
                <a:solidFill>
                  <a:schemeClr val="tx1"/>
                </a:solidFill>
              </a:defRPr>
            </a:lvl3pPr>
            <a:lvl4pPr marL="2286000" indent="-786384">
              <a:lnSpc>
                <a:spcPct val="100000"/>
              </a:lnSpc>
              <a:spcBef>
                <a:spcPts val="0"/>
              </a:spcBef>
              <a:defRPr sz="8600">
                <a:solidFill>
                  <a:schemeClr val="tx1"/>
                </a:solidFill>
              </a:defRPr>
            </a:lvl4pPr>
            <a:lvl5pPr>
              <a:lnSpc>
                <a:spcPct val="100000"/>
              </a:lnSpc>
              <a:spcBef>
                <a:spcPts val="0"/>
              </a:spcBef>
              <a:defRPr sz="86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cxnSp>
        <p:nvCxnSpPr>
          <p:cNvPr id="10" name="Straight Connector 9" descr="Horizontal row divider">
            <a:extLst>
              <a:ext uri="{FF2B5EF4-FFF2-40B4-BE49-F238E27FC236}">
                <a16:creationId xmlns:a16="http://schemas.microsoft.com/office/drawing/2014/main" id="{3D81813D-DA09-FCA0-D570-1E2D428C59E9}"/>
              </a:ext>
            </a:extLst>
          </p:cNvPr>
          <p:cNvCxnSpPr/>
          <p:nvPr userDrawn="1"/>
        </p:nvCxnSpPr>
        <p:spPr bwMode="auto">
          <a:xfrm>
            <a:off x="568325" y="6096000"/>
            <a:ext cx="23244175"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9" name="Text Placeholder 8">
            <a:extLst>
              <a:ext uri="{FF2B5EF4-FFF2-40B4-BE49-F238E27FC236}">
                <a16:creationId xmlns:a16="http://schemas.microsoft.com/office/drawing/2014/main" id="{A16C1F9D-1D2C-5BDA-E821-35CB4A8708F5}"/>
              </a:ext>
            </a:extLst>
          </p:cNvPr>
          <p:cNvSpPr>
            <a:spLocks noGrp="1"/>
          </p:cNvSpPr>
          <p:nvPr>
            <p:ph type="body" sz="quarter" idx="12" hasCustomPrompt="1"/>
          </p:nvPr>
        </p:nvSpPr>
        <p:spPr>
          <a:xfrm>
            <a:off x="574675" y="6477000"/>
            <a:ext cx="4949825" cy="5334000"/>
          </a:xfrm>
        </p:spPr>
        <p:txBody>
          <a:bodyPr/>
          <a:lstStyle>
            <a:lvl1pPr>
              <a:lnSpc>
                <a:spcPct val="100000"/>
              </a:lnSpc>
              <a:defRPr sz="8600">
                <a:solidFill>
                  <a:schemeClr val="accent1"/>
                </a:solidFill>
              </a:defRPr>
            </a:lvl1pPr>
            <a:lvl2pPr>
              <a:lnSpc>
                <a:spcPct val="100000"/>
              </a:lnSpc>
              <a:defRPr sz="8600">
                <a:solidFill>
                  <a:schemeClr val="accent1"/>
                </a:solidFill>
              </a:defRPr>
            </a:lvl2pPr>
            <a:lvl3pPr>
              <a:lnSpc>
                <a:spcPct val="100000"/>
              </a:lnSpc>
              <a:defRPr sz="8600">
                <a:solidFill>
                  <a:schemeClr val="accent1"/>
                </a:solidFill>
              </a:defRPr>
            </a:lvl3pPr>
            <a:lvl4pPr>
              <a:lnSpc>
                <a:spcPct val="100000"/>
              </a:lnSpc>
              <a:defRPr sz="8600">
                <a:solidFill>
                  <a:schemeClr val="accent1"/>
                </a:solidFill>
              </a:defRPr>
            </a:lvl4pPr>
            <a:lvl5pPr>
              <a:lnSpc>
                <a:spcPct val="100000"/>
              </a:lnSpc>
              <a:defRPr sz="8600">
                <a:solidFill>
                  <a:schemeClr val="accent1"/>
                </a:solidFill>
              </a:defRPr>
            </a:lvl5pPr>
          </a:lstStyle>
          <a:p>
            <a:pPr lvl="0"/>
            <a:r>
              <a:rPr lang="en-US" dirty="0"/>
              <a:t>+000M</a:t>
            </a:r>
          </a:p>
        </p:txBody>
      </p:sp>
      <p:sp>
        <p:nvSpPr>
          <p:cNvPr id="11" name="Text Placeholder 10">
            <a:extLst>
              <a:ext uri="{FF2B5EF4-FFF2-40B4-BE49-F238E27FC236}">
                <a16:creationId xmlns:a16="http://schemas.microsoft.com/office/drawing/2014/main" id="{2C97FE8A-75E3-6FC8-02DD-50E0A4C8C958}"/>
              </a:ext>
            </a:extLst>
          </p:cNvPr>
          <p:cNvSpPr>
            <a:spLocks noGrp="1"/>
          </p:cNvSpPr>
          <p:nvPr>
            <p:ph type="body" sz="quarter" idx="13"/>
          </p:nvPr>
        </p:nvSpPr>
        <p:spPr>
          <a:xfrm>
            <a:off x="6667500" y="6477000"/>
            <a:ext cx="11049000" cy="5334000"/>
          </a:xfrm>
        </p:spPr>
        <p:txBody>
          <a:bodyPr/>
          <a:lstStyle>
            <a:lvl1pPr>
              <a:lnSpc>
                <a:spcPct val="100000"/>
              </a:lnSpc>
              <a:spcBef>
                <a:spcPts val="0"/>
              </a:spcBef>
              <a:defRPr sz="8600">
                <a:solidFill>
                  <a:schemeClr val="tx1"/>
                </a:solidFill>
              </a:defRPr>
            </a:lvl1pPr>
            <a:lvl2pPr marL="786384" indent="-786384">
              <a:lnSpc>
                <a:spcPct val="100000"/>
              </a:lnSpc>
              <a:spcBef>
                <a:spcPts val="0"/>
              </a:spcBef>
              <a:defRPr sz="8600">
                <a:solidFill>
                  <a:schemeClr val="tx1"/>
                </a:solidFill>
              </a:defRPr>
            </a:lvl2pPr>
            <a:lvl3pPr marL="1499616" indent="-786384">
              <a:lnSpc>
                <a:spcPct val="100000"/>
              </a:lnSpc>
              <a:spcBef>
                <a:spcPts val="0"/>
              </a:spcBef>
              <a:defRPr sz="8600">
                <a:solidFill>
                  <a:schemeClr val="tx1"/>
                </a:solidFill>
              </a:defRPr>
            </a:lvl3pPr>
            <a:lvl4pPr marL="2286000" indent="-786384">
              <a:lnSpc>
                <a:spcPct val="100000"/>
              </a:lnSpc>
              <a:spcBef>
                <a:spcPts val="0"/>
              </a:spcBef>
              <a:defRPr sz="8600">
                <a:solidFill>
                  <a:schemeClr val="tx1"/>
                </a:solidFill>
              </a:defRPr>
            </a:lvl4pPr>
            <a:lvl5pPr>
              <a:lnSpc>
                <a:spcPct val="100000"/>
              </a:lnSpc>
              <a:spcBef>
                <a:spcPts val="0"/>
              </a:spcBef>
              <a:defRPr sz="86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3" name="Footer Placeholder 3">
            <a:extLst>
              <a:ext uri="{FF2B5EF4-FFF2-40B4-BE49-F238E27FC236}">
                <a16:creationId xmlns:a16="http://schemas.microsoft.com/office/drawing/2014/main" id="{0837D060-1DA4-2AC5-AC63-E1AFDD16370F}"/>
              </a:ext>
            </a:extLst>
          </p:cNvPr>
          <p:cNvSpPr>
            <a:spLocks noGrp="1"/>
          </p:cNvSpPr>
          <p:nvPr>
            <p:ph type="ftr" sz="quarter" idx="18"/>
          </p:nvPr>
        </p:nvSpPr>
        <p:spPr>
          <a:xfrm>
            <a:off x="568324" y="12804235"/>
            <a:ext cx="4956176" cy="381000"/>
          </a:xfrm>
        </p:spPr>
        <p:txBody>
          <a:bodyPr/>
          <a:lstStyle/>
          <a:p>
            <a:endParaRPr lang="en-US"/>
          </a:p>
        </p:txBody>
      </p:sp>
      <p:sp>
        <p:nvSpPr>
          <p:cNvPr id="6" name="Slide Number">
            <a:extLst>
              <a:ext uri="{FF2B5EF4-FFF2-40B4-BE49-F238E27FC236}">
                <a16:creationId xmlns:a16="http://schemas.microsoft.com/office/drawing/2014/main" id="{B3EE9E1A-5619-752E-836B-A127FD2C7D75}"/>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3774764434"/>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ata, 3 callouts, horizontal">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6D02D-89A9-0455-FACB-7B6D03346E4C}"/>
              </a:ext>
            </a:extLst>
          </p:cNvPr>
          <p:cNvSpPr>
            <a:spLocks noGrp="1"/>
          </p:cNvSpPr>
          <p:nvPr>
            <p:ph type="title"/>
          </p:nvPr>
        </p:nvSpPr>
        <p:spPr>
          <a:xfrm>
            <a:off x="576072" y="576072"/>
            <a:ext cx="4949825" cy="2859088"/>
          </a:xfrm>
        </p:spPr>
        <p:txBody>
          <a:bodyPr/>
          <a:lstStyle>
            <a:lvl1pPr>
              <a:lnSpc>
                <a:spcPct val="110000"/>
              </a:lnSpc>
              <a:defRPr sz="3600">
                <a:solidFill>
                  <a:schemeClr val="tx2"/>
                </a:solidFill>
              </a:defRPr>
            </a:lvl1pPr>
          </a:lstStyle>
          <a:p>
            <a:r>
              <a:rPr lang="en-GB"/>
              <a:t>Click to edit Master title style</a:t>
            </a:r>
            <a:endParaRPr lang="en-US" dirty="0"/>
          </a:p>
        </p:txBody>
      </p:sp>
      <p:sp>
        <p:nvSpPr>
          <p:cNvPr id="16" name="Text Placeholder 15">
            <a:extLst>
              <a:ext uri="{FF2B5EF4-FFF2-40B4-BE49-F238E27FC236}">
                <a16:creationId xmlns:a16="http://schemas.microsoft.com/office/drawing/2014/main" id="{BBB79390-98CC-5F62-D373-F6646F767DD0}"/>
              </a:ext>
            </a:extLst>
          </p:cNvPr>
          <p:cNvSpPr>
            <a:spLocks noGrp="1"/>
          </p:cNvSpPr>
          <p:nvPr>
            <p:ph type="body" sz="quarter" idx="15" hasCustomPrompt="1"/>
          </p:nvPr>
        </p:nvSpPr>
        <p:spPr>
          <a:xfrm>
            <a:off x="6667500" y="411480"/>
            <a:ext cx="4951413" cy="2859087"/>
          </a:xfrm>
        </p:spPr>
        <p:txBody>
          <a:bodyPr/>
          <a:lstStyle>
            <a:lvl1pPr>
              <a:lnSpc>
                <a:spcPct val="90000"/>
              </a:lnSpc>
              <a:defRPr sz="13000">
                <a:solidFill>
                  <a:schemeClr val="accent1"/>
                </a:solidFill>
              </a:defRPr>
            </a:lvl1pPr>
            <a:lvl2pPr marL="0" indent="0">
              <a:buNone/>
              <a:defRPr/>
            </a:lvl2pPr>
          </a:lstStyle>
          <a:p>
            <a:r>
              <a:rPr lang="en-US" dirty="0"/>
              <a:t>00%</a:t>
            </a:r>
          </a:p>
        </p:txBody>
      </p:sp>
      <p:sp>
        <p:nvSpPr>
          <p:cNvPr id="7" name="Text Placeholder 6">
            <a:extLst>
              <a:ext uri="{FF2B5EF4-FFF2-40B4-BE49-F238E27FC236}">
                <a16:creationId xmlns:a16="http://schemas.microsoft.com/office/drawing/2014/main" id="{FDDE7F16-A938-0D17-3BFA-034F142A8082}"/>
              </a:ext>
            </a:extLst>
          </p:cNvPr>
          <p:cNvSpPr>
            <a:spLocks noGrp="1"/>
          </p:cNvSpPr>
          <p:nvPr>
            <p:ph type="body" sz="quarter" idx="12"/>
          </p:nvPr>
        </p:nvSpPr>
        <p:spPr>
          <a:xfrm>
            <a:off x="12763500" y="576072"/>
            <a:ext cx="7620000" cy="2859087"/>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cxnSp>
        <p:nvCxnSpPr>
          <p:cNvPr id="17" name="Straight Connector 16" descr="Horizontal row divider">
            <a:extLst>
              <a:ext uri="{FF2B5EF4-FFF2-40B4-BE49-F238E27FC236}">
                <a16:creationId xmlns:a16="http://schemas.microsoft.com/office/drawing/2014/main" id="{1103109C-6DA9-8F27-B4B1-EE276442E489}"/>
              </a:ext>
            </a:extLst>
          </p:cNvPr>
          <p:cNvCxnSpPr/>
          <p:nvPr userDrawn="1"/>
        </p:nvCxnSpPr>
        <p:spPr bwMode="auto">
          <a:xfrm>
            <a:off x="6667500" y="4000500"/>
            <a:ext cx="17145000"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8" name="Text Placeholder 17">
            <a:extLst>
              <a:ext uri="{FF2B5EF4-FFF2-40B4-BE49-F238E27FC236}">
                <a16:creationId xmlns:a16="http://schemas.microsoft.com/office/drawing/2014/main" id="{3516E6B1-7020-1EA5-CDD4-B1FC6CE2740C}"/>
              </a:ext>
            </a:extLst>
          </p:cNvPr>
          <p:cNvSpPr>
            <a:spLocks noGrp="1"/>
          </p:cNvSpPr>
          <p:nvPr>
            <p:ph type="body" sz="quarter" idx="16" hasCustomPrompt="1"/>
          </p:nvPr>
        </p:nvSpPr>
        <p:spPr>
          <a:xfrm>
            <a:off x="6667500" y="4187952"/>
            <a:ext cx="4951413" cy="2857506"/>
          </a:xfrm>
        </p:spPr>
        <p:txBody>
          <a:bodyPr/>
          <a:lstStyle>
            <a:lvl1pPr>
              <a:lnSpc>
                <a:spcPct val="90000"/>
              </a:lnSpc>
              <a:defRPr sz="13000">
                <a:solidFill>
                  <a:schemeClr val="accent1"/>
                </a:solidFill>
              </a:defRPr>
            </a:lvl1pPr>
          </a:lstStyle>
          <a:p>
            <a:r>
              <a:rPr lang="en-US" dirty="0"/>
              <a:t>00%</a:t>
            </a:r>
          </a:p>
        </p:txBody>
      </p:sp>
      <p:sp>
        <p:nvSpPr>
          <p:cNvPr id="9" name="Text Placeholder 8">
            <a:extLst>
              <a:ext uri="{FF2B5EF4-FFF2-40B4-BE49-F238E27FC236}">
                <a16:creationId xmlns:a16="http://schemas.microsoft.com/office/drawing/2014/main" id="{3F3FD8FB-143C-CB66-123C-0495EB1C33B7}"/>
              </a:ext>
            </a:extLst>
          </p:cNvPr>
          <p:cNvSpPr>
            <a:spLocks noGrp="1"/>
          </p:cNvSpPr>
          <p:nvPr>
            <p:ph type="body" sz="quarter" idx="13"/>
          </p:nvPr>
        </p:nvSpPr>
        <p:spPr>
          <a:xfrm>
            <a:off x="12763500" y="4381500"/>
            <a:ext cx="7620000" cy="2857500"/>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cxnSp>
        <p:nvCxnSpPr>
          <p:cNvPr id="15" name="Straight Connector 14" descr="Horizontal row divider">
            <a:extLst>
              <a:ext uri="{FF2B5EF4-FFF2-40B4-BE49-F238E27FC236}">
                <a16:creationId xmlns:a16="http://schemas.microsoft.com/office/drawing/2014/main" id="{687931BB-B3EF-829C-B354-B048514D5138}"/>
              </a:ext>
            </a:extLst>
          </p:cNvPr>
          <p:cNvCxnSpPr/>
          <p:nvPr userDrawn="1"/>
        </p:nvCxnSpPr>
        <p:spPr bwMode="auto">
          <a:xfrm>
            <a:off x="6667500" y="8191500"/>
            <a:ext cx="17145000"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20" name="Text Placeholder 19">
            <a:extLst>
              <a:ext uri="{FF2B5EF4-FFF2-40B4-BE49-F238E27FC236}">
                <a16:creationId xmlns:a16="http://schemas.microsoft.com/office/drawing/2014/main" id="{AC11D906-6DD0-910D-48BA-0C197C90AA45}"/>
              </a:ext>
            </a:extLst>
          </p:cNvPr>
          <p:cNvSpPr>
            <a:spLocks noGrp="1"/>
          </p:cNvSpPr>
          <p:nvPr>
            <p:ph type="body" sz="quarter" idx="17" hasCustomPrompt="1"/>
          </p:nvPr>
        </p:nvSpPr>
        <p:spPr>
          <a:xfrm>
            <a:off x="6667501" y="8403336"/>
            <a:ext cx="4951411" cy="2857506"/>
          </a:xfrm>
        </p:spPr>
        <p:txBody>
          <a:bodyPr/>
          <a:lstStyle>
            <a:lvl1pPr>
              <a:lnSpc>
                <a:spcPct val="90000"/>
              </a:lnSpc>
              <a:defRPr sz="13000">
                <a:solidFill>
                  <a:schemeClr val="accent1"/>
                </a:solidFill>
              </a:defRPr>
            </a:lvl1pPr>
          </a:lstStyle>
          <a:p>
            <a:r>
              <a:rPr lang="en-US" dirty="0"/>
              <a:t>00%</a:t>
            </a:r>
          </a:p>
        </p:txBody>
      </p:sp>
      <p:sp>
        <p:nvSpPr>
          <p:cNvPr id="11" name="Text Placeholder 10">
            <a:extLst>
              <a:ext uri="{FF2B5EF4-FFF2-40B4-BE49-F238E27FC236}">
                <a16:creationId xmlns:a16="http://schemas.microsoft.com/office/drawing/2014/main" id="{BA1063D1-FD79-491C-791B-87858EA0CB85}"/>
              </a:ext>
            </a:extLst>
          </p:cNvPr>
          <p:cNvSpPr>
            <a:spLocks noGrp="1"/>
          </p:cNvSpPr>
          <p:nvPr>
            <p:ph type="body" sz="quarter" idx="14"/>
          </p:nvPr>
        </p:nvSpPr>
        <p:spPr>
          <a:xfrm>
            <a:off x="12763500" y="8572500"/>
            <a:ext cx="7620000" cy="2857500"/>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5" name="Text Placeholder 4">
            <a:extLst>
              <a:ext uri="{FF2B5EF4-FFF2-40B4-BE49-F238E27FC236}">
                <a16:creationId xmlns:a16="http://schemas.microsoft.com/office/drawing/2014/main" id="{1B7E465D-4B5F-2DAE-57C4-590983308A95}"/>
              </a:ext>
            </a:extLst>
          </p:cNvPr>
          <p:cNvSpPr>
            <a:spLocks noGrp="1"/>
          </p:cNvSpPr>
          <p:nvPr>
            <p:ph type="body" sz="quarter" idx="11"/>
          </p:nvPr>
        </p:nvSpPr>
        <p:spPr>
          <a:xfrm>
            <a:off x="6667500" y="12042775"/>
            <a:ext cx="4951413" cy="1143000"/>
          </a:xfrm>
        </p:spPr>
        <p:txBody>
          <a:bodyPr anchor="b"/>
          <a:lstStyle>
            <a:lvl1pPr>
              <a:lnSpc>
                <a:spcPct val="120000"/>
              </a:lnSpc>
              <a:spcBef>
                <a:spcPts val="0"/>
              </a:spcBef>
              <a:defRPr sz="1600" b="0" i="0">
                <a:solidFill>
                  <a:schemeClr val="tx1"/>
                </a:solidFill>
                <a:latin typeface="IBM Plex Sans" panose="020B0503050203000203" pitchFamily="34" charset="0"/>
              </a:defRPr>
            </a:lvl1pPr>
            <a:lvl2pPr>
              <a:lnSpc>
                <a:spcPct val="120000"/>
              </a:lnSpc>
              <a:spcBef>
                <a:spcPts val="0"/>
              </a:spcBef>
              <a:defRPr sz="1600" b="0" i="0">
                <a:solidFill>
                  <a:schemeClr val="tx1"/>
                </a:solidFill>
                <a:latin typeface="IBM Plex Sans" panose="020B0503050203000203" pitchFamily="34" charset="0"/>
              </a:defRPr>
            </a:lvl2pPr>
            <a:lvl3pPr>
              <a:lnSpc>
                <a:spcPct val="120000"/>
              </a:lnSpc>
              <a:spcBef>
                <a:spcPts val="0"/>
              </a:spcBef>
              <a:defRPr sz="1600" b="0" i="0">
                <a:solidFill>
                  <a:schemeClr val="tx1"/>
                </a:solidFill>
                <a:latin typeface="IBM Plex Sans" panose="020B0503050203000203" pitchFamily="34" charset="0"/>
              </a:defRPr>
            </a:lvl3pPr>
            <a:lvl4pPr>
              <a:lnSpc>
                <a:spcPct val="120000"/>
              </a:lnSpc>
              <a:spcBef>
                <a:spcPts val="0"/>
              </a:spcBef>
              <a:defRPr sz="1600" b="0" i="0">
                <a:solidFill>
                  <a:schemeClr val="tx1"/>
                </a:solidFill>
                <a:latin typeface="IBM Plex Sans" panose="020B0503050203000203" pitchFamily="34" charset="0"/>
              </a:defRPr>
            </a:lvl4pPr>
            <a:lvl5pPr>
              <a:lnSpc>
                <a:spcPct val="120000"/>
              </a:lnSpc>
              <a:spcBef>
                <a:spcPts val="0"/>
              </a:spcBef>
              <a:defRPr sz="1600" b="0" i="0">
                <a:latin typeface="IBM Plex Sans" panose="020B05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3" name="Footer Placeholder 3">
            <a:extLst>
              <a:ext uri="{FF2B5EF4-FFF2-40B4-BE49-F238E27FC236}">
                <a16:creationId xmlns:a16="http://schemas.microsoft.com/office/drawing/2014/main" id="{75C67502-D618-DC10-9CCC-905693ABB58E}"/>
              </a:ext>
            </a:extLst>
          </p:cNvPr>
          <p:cNvSpPr>
            <a:spLocks noGrp="1"/>
          </p:cNvSpPr>
          <p:nvPr>
            <p:ph type="ftr" sz="quarter" idx="18"/>
          </p:nvPr>
        </p:nvSpPr>
        <p:spPr>
          <a:xfrm>
            <a:off x="568324" y="12804235"/>
            <a:ext cx="4956176" cy="381000"/>
          </a:xfrm>
        </p:spPr>
        <p:txBody>
          <a:bodyPr/>
          <a:lstStyle/>
          <a:p>
            <a:endParaRPr lang="en-US"/>
          </a:p>
        </p:txBody>
      </p:sp>
      <p:sp>
        <p:nvSpPr>
          <p:cNvPr id="6" name="Slide Number">
            <a:extLst>
              <a:ext uri="{FF2B5EF4-FFF2-40B4-BE49-F238E27FC236}">
                <a16:creationId xmlns:a16="http://schemas.microsoft.com/office/drawing/2014/main" id="{022EFDDC-A614-EFF6-CE30-E60F4DB9F755}"/>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3656111609"/>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4 columns ">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576072" y="576072"/>
            <a:ext cx="4949825" cy="1525588"/>
          </a:xfrm>
        </p:spPr>
        <p:txBody>
          <a:bodyPr/>
          <a:lstStyle>
            <a:lvl1pPr>
              <a:lnSpc>
                <a:spcPct val="110000"/>
              </a:lnSpc>
              <a:defRPr sz="2800">
                <a:solidFill>
                  <a:schemeClr val="tx2"/>
                </a:solidFill>
              </a:defRPr>
            </a:lvl1pPr>
          </a:lstStyle>
          <a:p>
            <a:r>
              <a:rPr lang="en-GB"/>
              <a:t>Click to edit Master title style</a:t>
            </a:r>
            <a:endParaRPr lang="en-US" dirty="0"/>
          </a:p>
        </p:txBody>
      </p:sp>
      <p:sp>
        <p:nvSpPr>
          <p:cNvPr id="5" name="Text Placeholder 4">
            <a:extLst>
              <a:ext uri="{FF2B5EF4-FFF2-40B4-BE49-F238E27FC236}">
                <a16:creationId xmlns:a16="http://schemas.microsoft.com/office/drawing/2014/main" id="{1C17B282-9F6A-839A-442D-69BC9DF3749A}"/>
              </a:ext>
            </a:extLst>
          </p:cNvPr>
          <p:cNvSpPr>
            <a:spLocks noGrp="1"/>
          </p:cNvSpPr>
          <p:nvPr>
            <p:ph type="body" sz="quarter" idx="11"/>
          </p:nvPr>
        </p:nvSpPr>
        <p:spPr>
          <a:xfrm>
            <a:off x="576072" y="3429000"/>
            <a:ext cx="4956175" cy="8572500"/>
          </a:xfrm>
        </p:spPr>
        <p:txBody>
          <a:bodyPr/>
          <a:lstStyle>
            <a:lvl1pPr>
              <a:spcBef>
                <a:spcPts val="0"/>
              </a:spcBef>
              <a:defRPr sz="2000" b="0" i="0">
                <a:solidFill>
                  <a:schemeClr val="tx1"/>
                </a:solidFill>
                <a:latin typeface="IBM Plex Sans" panose="020B0503050203000203" pitchFamily="34" charset="0"/>
              </a:defRPr>
            </a:lvl1pPr>
            <a:lvl2pPr marL="182880" indent="-182880">
              <a:spcBef>
                <a:spcPts val="0"/>
              </a:spcBef>
              <a:defRPr sz="2000" b="0" i="0">
                <a:solidFill>
                  <a:schemeClr val="tx1"/>
                </a:solidFill>
                <a:latin typeface="IBM Plex Sans" panose="020B0503050203000203" pitchFamily="34" charset="0"/>
              </a:defRPr>
            </a:lvl2pPr>
            <a:lvl3pPr marL="365760" indent="-182880">
              <a:spcBef>
                <a:spcPts val="0"/>
              </a:spcBef>
              <a:defRPr sz="2000" b="0" i="0">
                <a:solidFill>
                  <a:schemeClr val="tx1"/>
                </a:solidFill>
                <a:latin typeface="IBM Plex Sans" panose="020B0503050203000203" pitchFamily="34" charset="0"/>
              </a:defRPr>
            </a:lvl3pPr>
            <a:lvl4pPr marL="548640" indent="-182880">
              <a:spcBef>
                <a:spcPts val="0"/>
              </a:spcBef>
              <a:defRPr sz="2000" b="0" i="0">
                <a:solidFill>
                  <a:schemeClr val="tx1"/>
                </a:solidFill>
                <a:latin typeface="IBM Plex Sans" panose="020B0503050203000203" pitchFamily="34" charset="0"/>
              </a:defRPr>
            </a:lvl4pPr>
            <a:lvl5pPr>
              <a:spcBef>
                <a:spcPts val="0"/>
              </a:spcBef>
              <a:defRPr sz="2000" b="0" i="0">
                <a:solidFill>
                  <a:schemeClr val="tx1"/>
                </a:solidFill>
                <a:latin typeface="IBM Plex Sans" panose="020B05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p:nvPr>
        </p:nvSpPr>
        <p:spPr>
          <a:xfrm>
            <a:off x="6667500" y="3429000"/>
            <a:ext cx="4951413" cy="8572500"/>
          </a:xfrm>
        </p:spPr>
        <p:txBody>
          <a:bodyPr/>
          <a:lstStyle>
            <a:lvl1pPr>
              <a:spcBef>
                <a:spcPts val="0"/>
              </a:spcBef>
              <a:defRPr sz="2000" b="0" i="0">
                <a:solidFill>
                  <a:schemeClr val="tx1"/>
                </a:solidFill>
                <a:latin typeface="IBM Plex Sans" panose="020B0503050203000203" pitchFamily="34" charset="0"/>
              </a:defRPr>
            </a:lvl1pPr>
            <a:lvl2pPr marL="182880" indent="-182880">
              <a:spcBef>
                <a:spcPts val="0"/>
              </a:spcBef>
              <a:defRPr sz="2000" b="0" i="0">
                <a:solidFill>
                  <a:schemeClr val="tx1"/>
                </a:solidFill>
                <a:latin typeface="IBM Plex Sans" panose="020B0503050203000203" pitchFamily="34" charset="0"/>
              </a:defRPr>
            </a:lvl2pPr>
            <a:lvl3pPr marL="365760" indent="-182880">
              <a:spcBef>
                <a:spcPts val="0"/>
              </a:spcBef>
              <a:defRPr sz="2000" b="0" i="0">
                <a:solidFill>
                  <a:schemeClr val="tx1"/>
                </a:solidFill>
                <a:latin typeface="IBM Plex Sans" panose="020B0503050203000203" pitchFamily="34" charset="0"/>
              </a:defRPr>
            </a:lvl3pPr>
            <a:lvl4pPr marL="548640" indent="-182880">
              <a:spcBef>
                <a:spcPts val="0"/>
              </a:spcBef>
              <a:defRPr sz="2000" b="0" i="0">
                <a:solidFill>
                  <a:schemeClr val="tx1"/>
                </a:solidFill>
                <a:latin typeface="IBM Plex Sans" panose="020B0503050203000203" pitchFamily="34" charset="0"/>
              </a:defRPr>
            </a:lvl4pPr>
            <a:lvl5pPr>
              <a:spcBef>
                <a:spcPts val="0"/>
              </a:spcBef>
              <a:defRPr sz="2000" b="0" i="0">
                <a:solidFill>
                  <a:schemeClr val="tx1"/>
                </a:solidFill>
                <a:latin typeface="IBM Plex Sans" panose="020B05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p:nvPr>
        </p:nvSpPr>
        <p:spPr>
          <a:xfrm>
            <a:off x="12763500" y="3429000"/>
            <a:ext cx="4953000" cy="8572500"/>
          </a:xfrm>
        </p:spPr>
        <p:txBody>
          <a:bodyPr/>
          <a:lstStyle>
            <a:lvl1pPr>
              <a:spcBef>
                <a:spcPts val="0"/>
              </a:spcBef>
              <a:defRPr sz="2000" b="0" i="0">
                <a:solidFill>
                  <a:schemeClr val="tx1"/>
                </a:solidFill>
                <a:latin typeface="IBM Plex Sans" panose="020B0503050203000203" pitchFamily="34" charset="0"/>
              </a:defRPr>
            </a:lvl1pPr>
            <a:lvl2pPr marL="182880" indent="-182880">
              <a:spcBef>
                <a:spcPts val="0"/>
              </a:spcBef>
              <a:defRPr sz="2000" b="0" i="0">
                <a:solidFill>
                  <a:schemeClr val="tx1"/>
                </a:solidFill>
                <a:latin typeface="IBM Plex Sans" panose="020B0503050203000203" pitchFamily="34" charset="0"/>
              </a:defRPr>
            </a:lvl2pPr>
            <a:lvl3pPr marL="365760" indent="-182880">
              <a:spcBef>
                <a:spcPts val="0"/>
              </a:spcBef>
              <a:defRPr sz="2000" b="0" i="0">
                <a:solidFill>
                  <a:schemeClr val="tx1"/>
                </a:solidFill>
                <a:latin typeface="IBM Plex Sans" panose="020B0503050203000203" pitchFamily="34" charset="0"/>
              </a:defRPr>
            </a:lvl3pPr>
            <a:lvl4pPr marL="548640" indent="-182880">
              <a:spcBef>
                <a:spcPts val="0"/>
              </a:spcBef>
              <a:defRPr sz="2000" b="0" i="0">
                <a:solidFill>
                  <a:schemeClr val="tx1"/>
                </a:solidFill>
                <a:latin typeface="IBM Plex Sans" panose="020B0503050203000203" pitchFamily="34" charset="0"/>
              </a:defRPr>
            </a:lvl4pPr>
            <a:lvl5pPr>
              <a:spcBef>
                <a:spcPts val="0"/>
              </a:spcBef>
              <a:defRPr sz="2000" b="0" i="0">
                <a:solidFill>
                  <a:schemeClr val="tx1"/>
                </a:solidFill>
                <a:latin typeface="IBM Plex Sans" panose="020B05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11" name="Text Placeholder 10">
            <a:extLst>
              <a:ext uri="{FF2B5EF4-FFF2-40B4-BE49-F238E27FC236}">
                <a16:creationId xmlns:a16="http://schemas.microsoft.com/office/drawing/2014/main" id="{1E0D5184-93C0-B658-7967-FBC78C38A518}"/>
              </a:ext>
            </a:extLst>
          </p:cNvPr>
          <p:cNvSpPr>
            <a:spLocks noGrp="1"/>
          </p:cNvSpPr>
          <p:nvPr>
            <p:ph type="body" sz="quarter" idx="14"/>
          </p:nvPr>
        </p:nvSpPr>
        <p:spPr>
          <a:xfrm>
            <a:off x="18859500" y="3429000"/>
            <a:ext cx="4959350" cy="8572500"/>
          </a:xfrm>
        </p:spPr>
        <p:txBody>
          <a:bodyPr/>
          <a:lstStyle>
            <a:lvl1pPr>
              <a:spcBef>
                <a:spcPts val="0"/>
              </a:spcBef>
              <a:defRPr sz="2000" b="0" i="0">
                <a:solidFill>
                  <a:schemeClr val="tx1"/>
                </a:solidFill>
                <a:latin typeface="IBM Plex Sans" panose="020B0503050203000203" pitchFamily="34" charset="0"/>
              </a:defRPr>
            </a:lvl1pPr>
            <a:lvl2pPr marL="182880" indent="-182880">
              <a:spcBef>
                <a:spcPts val="0"/>
              </a:spcBef>
              <a:defRPr sz="2000" b="0" i="0">
                <a:solidFill>
                  <a:schemeClr val="tx1"/>
                </a:solidFill>
                <a:latin typeface="IBM Plex Sans" panose="020B0503050203000203" pitchFamily="34" charset="0"/>
              </a:defRPr>
            </a:lvl2pPr>
            <a:lvl3pPr marL="365760" indent="-182880">
              <a:spcBef>
                <a:spcPts val="0"/>
              </a:spcBef>
              <a:defRPr sz="2000" b="0" i="0">
                <a:solidFill>
                  <a:schemeClr val="tx1"/>
                </a:solidFill>
                <a:latin typeface="IBM Plex Sans" panose="020B0503050203000203" pitchFamily="34" charset="0"/>
              </a:defRPr>
            </a:lvl3pPr>
            <a:lvl4pPr marL="548640" indent="-182880">
              <a:spcBef>
                <a:spcPts val="0"/>
              </a:spcBef>
              <a:defRPr sz="2000" b="0" i="0">
                <a:solidFill>
                  <a:schemeClr val="tx1"/>
                </a:solidFill>
                <a:latin typeface="IBM Plex Sans" panose="020B0503050203000203" pitchFamily="34" charset="0"/>
              </a:defRPr>
            </a:lvl4pPr>
            <a:lvl5pPr>
              <a:spcBef>
                <a:spcPts val="0"/>
              </a:spcBef>
              <a:defRPr sz="2000" b="0" i="0">
                <a:solidFill>
                  <a:schemeClr val="tx1"/>
                </a:solidFill>
                <a:latin typeface="IBM Plex Sans" panose="020B05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3" name="Footer Placeholder 3">
            <a:extLst>
              <a:ext uri="{FF2B5EF4-FFF2-40B4-BE49-F238E27FC236}">
                <a16:creationId xmlns:a16="http://schemas.microsoft.com/office/drawing/2014/main" id="{FBB77C83-5304-5E09-3590-D4337DA42A40}"/>
              </a:ext>
            </a:extLst>
          </p:cNvPr>
          <p:cNvSpPr>
            <a:spLocks noGrp="1"/>
          </p:cNvSpPr>
          <p:nvPr>
            <p:ph type="ftr" sz="quarter" idx="18"/>
          </p:nvPr>
        </p:nvSpPr>
        <p:spPr>
          <a:xfrm>
            <a:off x="568324" y="12804235"/>
            <a:ext cx="4956176" cy="381000"/>
          </a:xfrm>
        </p:spPr>
        <p:txBody>
          <a:bodyPr/>
          <a:lstStyle/>
          <a:p>
            <a:endParaRPr lang="en-US"/>
          </a:p>
        </p:txBody>
      </p:sp>
      <p:sp>
        <p:nvSpPr>
          <p:cNvPr id="6" name="Slide Number">
            <a:extLst>
              <a:ext uri="{FF2B5EF4-FFF2-40B4-BE49-F238E27FC236}">
                <a16:creationId xmlns:a16="http://schemas.microsoft.com/office/drawing/2014/main" id="{E78A9E4F-B41B-2A68-ED74-D619432AAB28}"/>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3261313497"/>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4 columns, short divider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576072" y="576072"/>
            <a:ext cx="4949825" cy="1525588"/>
          </a:xfrm>
        </p:spPr>
        <p:txBody>
          <a:bodyPr/>
          <a:lstStyle>
            <a:lvl1pPr>
              <a:lnSpc>
                <a:spcPct val="110000"/>
              </a:lnSpc>
              <a:defRPr sz="2800">
                <a:solidFill>
                  <a:schemeClr val="tx2"/>
                </a:solidFill>
              </a:defRPr>
            </a:lvl1pPr>
          </a:lstStyle>
          <a:p>
            <a:r>
              <a:rPr lang="en-GB"/>
              <a:t>Click to edit Master title style</a:t>
            </a:r>
            <a:endParaRPr lang="en-US" dirty="0"/>
          </a:p>
        </p:txBody>
      </p:sp>
      <p:sp>
        <p:nvSpPr>
          <p:cNvPr id="6" name="Text Placeholder 5">
            <a:extLst>
              <a:ext uri="{FF2B5EF4-FFF2-40B4-BE49-F238E27FC236}">
                <a16:creationId xmlns:a16="http://schemas.microsoft.com/office/drawing/2014/main" id="{9792CE3F-FA6A-2FE0-0146-4BFD45CF296A}"/>
              </a:ext>
            </a:extLst>
          </p:cNvPr>
          <p:cNvSpPr>
            <a:spLocks noGrp="1"/>
          </p:cNvSpPr>
          <p:nvPr>
            <p:ph type="body" sz="quarter" idx="15"/>
          </p:nvPr>
        </p:nvSpPr>
        <p:spPr>
          <a:xfrm>
            <a:off x="6667500" y="576072"/>
            <a:ext cx="4956175" cy="1525587"/>
          </a:xfrm>
        </p:spPr>
        <p:txBody>
          <a:bodyPr/>
          <a:lstStyle>
            <a:lvl1pPr>
              <a:lnSpc>
                <a:spcPct val="110000"/>
              </a:lnSpc>
              <a:spcBef>
                <a:spcPts val="0"/>
              </a:spcBef>
              <a:defRPr sz="2000" b="0" i="0">
                <a:solidFill>
                  <a:schemeClr val="tx1"/>
                </a:solidFill>
                <a:latin typeface="IBM Plex Sans" panose="020B0503050203000203" pitchFamily="34" charset="0"/>
              </a:defRPr>
            </a:lvl1pPr>
            <a:lvl2pPr marL="182880" indent="-182880">
              <a:lnSpc>
                <a:spcPct val="110000"/>
              </a:lnSpc>
              <a:spcBef>
                <a:spcPts val="0"/>
              </a:spcBef>
              <a:defRPr sz="2000" b="0" i="0">
                <a:solidFill>
                  <a:schemeClr val="tx1"/>
                </a:solidFill>
                <a:latin typeface="IBM Plex Sans" panose="020B0503050203000203" pitchFamily="34" charset="0"/>
              </a:defRPr>
            </a:lvl2pPr>
            <a:lvl3pPr marL="365760" indent="-182880">
              <a:lnSpc>
                <a:spcPct val="110000"/>
              </a:lnSpc>
              <a:spcBef>
                <a:spcPts val="0"/>
              </a:spcBef>
              <a:defRPr sz="2000" b="0" i="0">
                <a:solidFill>
                  <a:schemeClr val="tx1"/>
                </a:solidFill>
                <a:latin typeface="IBM Plex Sans" panose="020B0503050203000203" pitchFamily="34" charset="0"/>
              </a:defRPr>
            </a:lvl3pPr>
            <a:lvl4pPr marL="548640" indent="-182880">
              <a:lnSpc>
                <a:spcPct val="110000"/>
              </a:lnSpc>
              <a:spcBef>
                <a:spcPts val="0"/>
              </a:spcBef>
              <a:defRPr sz="2000" b="0" i="0">
                <a:solidFill>
                  <a:schemeClr val="tx1"/>
                </a:solidFill>
                <a:latin typeface="IBM Plex Sans" panose="020B0503050203000203" pitchFamily="34" charset="0"/>
              </a:defRPr>
            </a:lvl4pPr>
            <a:lvl5pPr>
              <a:lnSpc>
                <a:spcPct val="110000"/>
              </a:lnSpc>
              <a:spcBef>
                <a:spcPts val="0"/>
              </a:spcBef>
              <a:defRPr sz="2000" b="0" i="0">
                <a:solidFill>
                  <a:schemeClr val="tx1"/>
                </a:solidFill>
                <a:latin typeface="IBM Plex Sans" panose="020B05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14" name="Text Placeholder 6">
            <a:extLst>
              <a:ext uri="{FF2B5EF4-FFF2-40B4-BE49-F238E27FC236}">
                <a16:creationId xmlns:a16="http://schemas.microsoft.com/office/drawing/2014/main" id="{1239EA8E-6B4C-405F-E7F6-ABB450E07109}"/>
              </a:ext>
            </a:extLst>
          </p:cNvPr>
          <p:cNvSpPr>
            <a:spLocks noGrp="1"/>
          </p:cNvSpPr>
          <p:nvPr>
            <p:ph type="body" sz="quarter" idx="19"/>
          </p:nvPr>
        </p:nvSpPr>
        <p:spPr>
          <a:xfrm>
            <a:off x="579437" y="3429000"/>
            <a:ext cx="4951413" cy="8572500"/>
          </a:xfrm>
        </p:spPr>
        <p:txBody>
          <a:bodyPr/>
          <a:lstStyle>
            <a:lvl1pPr>
              <a:lnSpc>
                <a:spcPct val="110000"/>
              </a:lnSpc>
              <a:spcBef>
                <a:spcPts val="0"/>
              </a:spcBef>
              <a:defRPr sz="2000" b="0" i="0">
                <a:solidFill>
                  <a:schemeClr val="tx1"/>
                </a:solidFill>
                <a:latin typeface="IBM Plex Sans" panose="020B0503050203000203" pitchFamily="34" charset="0"/>
              </a:defRPr>
            </a:lvl1pPr>
            <a:lvl2pPr marL="182880" indent="-182880">
              <a:lnSpc>
                <a:spcPct val="110000"/>
              </a:lnSpc>
              <a:spcBef>
                <a:spcPts val="0"/>
              </a:spcBef>
              <a:defRPr sz="2000" b="0" i="0">
                <a:solidFill>
                  <a:schemeClr val="tx1"/>
                </a:solidFill>
                <a:latin typeface="IBM Plex Sans" panose="020B0503050203000203" pitchFamily="34" charset="0"/>
              </a:defRPr>
            </a:lvl2pPr>
            <a:lvl3pPr marL="365760" indent="-182880">
              <a:lnSpc>
                <a:spcPct val="110000"/>
              </a:lnSpc>
              <a:spcBef>
                <a:spcPts val="0"/>
              </a:spcBef>
              <a:defRPr sz="2000" b="0" i="0">
                <a:solidFill>
                  <a:schemeClr val="tx1"/>
                </a:solidFill>
                <a:latin typeface="IBM Plex Sans" panose="020B0503050203000203" pitchFamily="34" charset="0"/>
              </a:defRPr>
            </a:lvl3pPr>
            <a:lvl4pPr marL="548640" indent="-182880">
              <a:lnSpc>
                <a:spcPct val="110000"/>
              </a:lnSpc>
              <a:spcBef>
                <a:spcPts val="0"/>
              </a:spcBef>
              <a:defRPr sz="2000" b="0" i="0">
                <a:solidFill>
                  <a:schemeClr val="tx1"/>
                </a:solidFill>
                <a:latin typeface="IBM Plex Sans" panose="020B0503050203000203" pitchFamily="34" charset="0"/>
              </a:defRPr>
            </a:lvl4pPr>
            <a:lvl5pPr>
              <a:lnSpc>
                <a:spcPct val="110000"/>
              </a:lnSpc>
              <a:spcBef>
                <a:spcPts val="0"/>
              </a:spcBef>
              <a:defRPr sz="2000" b="0" i="0">
                <a:solidFill>
                  <a:schemeClr val="tx1"/>
                </a:solidFill>
                <a:latin typeface="IBM Plex Sans" panose="020B05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p:txBody>
      </p:sp>
      <p:cxnSp>
        <p:nvCxnSpPr>
          <p:cNvPr id="20" name="Straight Connector 19" descr="Vertical column divider">
            <a:extLst>
              <a:ext uri="{FF2B5EF4-FFF2-40B4-BE49-F238E27FC236}">
                <a16:creationId xmlns:a16="http://schemas.microsoft.com/office/drawing/2014/main" id="{ABAB2974-AD95-0BF2-C41A-265AEF03B4F7}"/>
              </a:ext>
            </a:extLst>
          </p:cNvPr>
          <p:cNvCxnSpPr>
            <a:cxnSpLocks/>
          </p:cNvCxnSpPr>
          <p:nvPr userDrawn="1"/>
        </p:nvCxnSpPr>
        <p:spPr bwMode="auto">
          <a:xfrm>
            <a:off x="6096000" y="3429000"/>
            <a:ext cx="0" cy="857250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p:nvPr>
        </p:nvSpPr>
        <p:spPr>
          <a:xfrm>
            <a:off x="6667500" y="3429000"/>
            <a:ext cx="4951413" cy="8572500"/>
          </a:xfrm>
        </p:spPr>
        <p:txBody>
          <a:bodyPr/>
          <a:lstStyle>
            <a:lvl1pPr>
              <a:lnSpc>
                <a:spcPct val="110000"/>
              </a:lnSpc>
              <a:spcBef>
                <a:spcPts val="0"/>
              </a:spcBef>
              <a:defRPr sz="2000" b="0" i="0">
                <a:solidFill>
                  <a:schemeClr val="tx1"/>
                </a:solidFill>
                <a:latin typeface="IBM Plex Sans" panose="020B0503050203000203" pitchFamily="34" charset="0"/>
              </a:defRPr>
            </a:lvl1pPr>
            <a:lvl2pPr marL="182880" indent="-182880">
              <a:lnSpc>
                <a:spcPct val="110000"/>
              </a:lnSpc>
              <a:spcBef>
                <a:spcPts val="0"/>
              </a:spcBef>
              <a:defRPr sz="2000" b="0" i="0">
                <a:solidFill>
                  <a:schemeClr val="tx1"/>
                </a:solidFill>
                <a:latin typeface="IBM Plex Sans" panose="020B0503050203000203" pitchFamily="34" charset="0"/>
              </a:defRPr>
            </a:lvl2pPr>
            <a:lvl3pPr marL="365760" indent="-182880">
              <a:lnSpc>
                <a:spcPct val="110000"/>
              </a:lnSpc>
              <a:spcBef>
                <a:spcPts val="0"/>
              </a:spcBef>
              <a:defRPr sz="2000" b="0" i="0">
                <a:solidFill>
                  <a:schemeClr val="tx1"/>
                </a:solidFill>
                <a:latin typeface="IBM Plex Sans" panose="020B0503050203000203" pitchFamily="34" charset="0"/>
              </a:defRPr>
            </a:lvl3pPr>
            <a:lvl4pPr marL="548640" indent="-182880">
              <a:lnSpc>
                <a:spcPct val="110000"/>
              </a:lnSpc>
              <a:spcBef>
                <a:spcPts val="0"/>
              </a:spcBef>
              <a:defRPr sz="2000" b="0" i="0">
                <a:solidFill>
                  <a:schemeClr val="tx1"/>
                </a:solidFill>
                <a:latin typeface="IBM Plex Sans" panose="020B0503050203000203" pitchFamily="34" charset="0"/>
              </a:defRPr>
            </a:lvl4pPr>
            <a:lvl5pPr>
              <a:lnSpc>
                <a:spcPct val="110000"/>
              </a:lnSpc>
              <a:spcBef>
                <a:spcPts val="0"/>
              </a:spcBef>
              <a:defRPr sz="2000" b="0" i="0">
                <a:solidFill>
                  <a:schemeClr val="tx1"/>
                </a:solidFill>
                <a:latin typeface="IBM Plex Sans" panose="020B05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p:txBody>
      </p:sp>
      <p:cxnSp>
        <p:nvCxnSpPr>
          <p:cNvPr id="21" name="Straight Connector 20" descr="Vertical column divider">
            <a:extLst>
              <a:ext uri="{FF2B5EF4-FFF2-40B4-BE49-F238E27FC236}">
                <a16:creationId xmlns:a16="http://schemas.microsoft.com/office/drawing/2014/main" id="{CDB8CB8D-C4DB-E357-4948-59CD6A18A9DC}"/>
              </a:ext>
            </a:extLst>
          </p:cNvPr>
          <p:cNvCxnSpPr/>
          <p:nvPr userDrawn="1"/>
        </p:nvCxnSpPr>
        <p:spPr bwMode="auto">
          <a:xfrm>
            <a:off x="12188952" y="3429000"/>
            <a:ext cx="0" cy="857707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p:nvPr>
        </p:nvSpPr>
        <p:spPr>
          <a:xfrm>
            <a:off x="12763500" y="3429000"/>
            <a:ext cx="4953000" cy="8572500"/>
          </a:xfrm>
        </p:spPr>
        <p:txBody>
          <a:bodyPr/>
          <a:lstStyle>
            <a:lvl1pPr>
              <a:lnSpc>
                <a:spcPct val="110000"/>
              </a:lnSpc>
              <a:spcBef>
                <a:spcPts val="0"/>
              </a:spcBef>
              <a:defRPr sz="2000" b="0" i="0">
                <a:solidFill>
                  <a:schemeClr val="tx1"/>
                </a:solidFill>
                <a:latin typeface="IBM Plex Sans" panose="020B0503050203000203" pitchFamily="34" charset="0"/>
              </a:defRPr>
            </a:lvl1pPr>
            <a:lvl2pPr marL="182880" indent="-182880">
              <a:lnSpc>
                <a:spcPct val="110000"/>
              </a:lnSpc>
              <a:spcBef>
                <a:spcPts val="0"/>
              </a:spcBef>
              <a:defRPr sz="2000" b="0" i="0">
                <a:solidFill>
                  <a:schemeClr val="tx1"/>
                </a:solidFill>
                <a:latin typeface="IBM Plex Sans" panose="020B0503050203000203" pitchFamily="34" charset="0"/>
              </a:defRPr>
            </a:lvl2pPr>
            <a:lvl3pPr marL="365760" indent="-182880">
              <a:lnSpc>
                <a:spcPct val="110000"/>
              </a:lnSpc>
              <a:spcBef>
                <a:spcPts val="0"/>
              </a:spcBef>
              <a:defRPr sz="2000" b="0" i="0">
                <a:solidFill>
                  <a:schemeClr val="tx1"/>
                </a:solidFill>
                <a:latin typeface="IBM Plex Sans" panose="020B0503050203000203" pitchFamily="34" charset="0"/>
              </a:defRPr>
            </a:lvl3pPr>
            <a:lvl4pPr marL="548640" indent="-182880">
              <a:lnSpc>
                <a:spcPct val="110000"/>
              </a:lnSpc>
              <a:spcBef>
                <a:spcPts val="0"/>
              </a:spcBef>
              <a:defRPr sz="2000" b="0" i="0">
                <a:solidFill>
                  <a:schemeClr val="tx1"/>
                </a:solidFill>
                <a:latin typeface="IBM Plex Sans" panose="020B0503050203000203" pitchFamily="34" charset="0"/>
              </a:defRPr>
            </a:lvl4pPr>
            <a:lvl5pPr>
              <a:lnSpc>
                <a:spcPct val="110000"/>
              </a:lnSpc>
              <a:spcBef>
                <a:spcPts val="0"/>
              </a:spcBef>
              <a:defRPr sz="2000" b="0" i="0">
                <a:solidFill>
                  <a:schemeClr val="tx1"/>
                </a:solidFill>
                <a:latin typeface="IBM Plex Sans" panose="020B05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p:txBody>
      </p:sp>
      <p:cxnSp>
        <p:nvCxnSpPr>
          <p:cNvPr id="22" name="Straight Connector 21" descr="Vertical column divider">
            <a:extLst>
              <a:ext uri="{FF2B5EF4-FFF2-40B4-BE49-F238E27FC236}">
                <a16:creationId xmlns:a16="http://schemas.microsoft.com/office/drawing/2014/main" id="{8B5887E5-28C4-AA99-EBD5-E34B88F46F25}"/>
              </a:ext>
            </a:extLst>
          </p:cNvPr>
          <p:cNvCxnSpPr/>
          <p:nvPr userDrawn="1"/>
        </p:nvCxnSpPr>
        <p:spPr bwMode="auto">
          <a:xfrm>
            <a:off x="18288000" y="3429000"/>
            <a:ext cx="0" cy="857707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1" name="Text Placeholder 10">
            <a:extLst>
              <a:ext uri="{FF2B5EF4-FFF2-40B4-BE49-F238E27FC236}">
                <a16:creationId xmlns:a16="http://schemas.microsoft.com/office/drawing/2014/main" id="{1E0D5184-93C0-B658-7967-FBC78C38A518}"/>
              </a:ext>
            </a:extLst>
          </p:cNvPr>
          <p:cNvSpPr>
            <a:spLocks noGrp="1"/>
          </p:cNvSpPr>
          <p:nvPr>
            <p:ph type="body" sz="quarter" idx="14"/>
          </p:nvPr>
        </p:nvSpPr>
        <p:spPr>
          <a:xfrm>
            <a:off x="18859500" y="3429000"/>
            <a:ext cx="4959350" cy="8572500"/>
          </a:xfrm>
        </p:spPr>
        <p:txBody>
          <a:bodyPr/>
          <a:lstStyle>
            <a:lvl1pPr>
              <a:lnSpc>
                <a:spcPct val="110000"/>
              </a:lnSpc>
              <a:spcBef>
                <a:spcPts val="0"/>
              </a:spcBef>
              <a:defRPr sz="2000" b="0" i="0">
                <a:solidFill>
                  <a:schemeClr val="tx1"/>
                </a:solidFill>
                <a:latin typeface="IBM Plex Sans" panose="020B0503050203000203" pitchFamily="34" charset="0"/>
              </a:defRPr>
            </a:lvl1pPr>
            <a:lvl2pPr marL="182880" indent="-182880">
              <a:lnSpc>
                <a:spcPct val="110000"/>
              </a:lnSpc>
              <a:spcBef>
                <a:spcPts val="0"/>
              </a:spcBef>
              <a:defRPr sz="2000" b="0" i="0">
                <a:solidFill>
                  <a:schemeClr val="tx1"/>
                </a:solidFill>
                <a:latin typeface="IBM Plex Sans" panose="020B0503050203000203" pitchFamily="34" charset="0"/>
              </a:defRPr>
            </a:lvl2pPr>
            <a:lvl3pPr marL="365760" indent="-182880">
              <a:lnSpc>
                <a:spcPct val="110000"/>
              </a:lnSpc>
              <a:spcBef>
                <a:spcPts val="0"/>
              </a:spcBef>
              <a:defRPr sz="2000" b="0" i="0">
                <a:solidFill>
                  <a:schemeClr val="tx1"/>
                </a:solidFill>
                <a:latin typeface="IBM Plex Sans" panose="020B0503050203000203" pitchFamily="34" charset="0"/>
              </a:defRPr>
            </a:lvl3pPr>
            <a:lvl4pPr marL="548640" indent="-182880">
              <a:lnSpc>
                <a:spcPct val="110000"/>
              </a:lnSpc>
              <a:spcBef>
                <a:spcPts val="0"/>
              </a:spcBef>
              <a:defRPr sz="2000" b="0" i="0">
                <a:solidFill>
                  <a:schemeClr val="tx1"/>
                </a:solidFill>
                <a:latin typeface="IBM Plex Sans" panose="020B0503050203000203" pitchFamily="34" charset="0"/>
              </a:defRPr>
            </a:lvl4pPr>
            <a:lvl5pPr>
              <a:lnSpc>
                <a:spcPct val="110000"/>
              </a:lnSpc>
              <a:spcBef>
                <a:spcPts val="0"/>
              </a:spcBef>
              <a:defRPr sz="2000" b="0" i="0">
                <a:solidFill>
                  <a:schemeClr val="tx1"/>
                </a:solidFill>
                <a:latin typeface="IBM Plex Sans" panose="020B05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3" name="Footer Placeholder 3">
            <a:extLst>
              <a:ext uri="{FF2B5EF4-FFF2-40B4-BE49-F238E27FC236}">
                <a16:creationId xmlns:a16="http://schemas.microsoft.com/office/drawing/2014/main" id="{769EE7B3-BC6A-6676-8FA2-607F9B08DA3D}"/>
              </a:ext>
            </a:extLst>
          </p:cNvPr>
          <p:cNvSpPr>
            <a:spLocks noGrp="1"/>
          </p:cNvSpPr>
          <p:nvPr>
            <p:ph type="ftr" sz="quarter" idx="18"/>
          </p:nvPr>
        </p:nvSpPr>
        <p:spPr>
          <a:xfrm>
            <a:off x="568324" y="12804235"/>
            <a:ext cx="4956176" cy="381000"/>
          </a:xfrm>
        </p:spPr>
        <p:txBody>
          <a:bodyPr/>
          <a:lstStyle/>
          <a:p>
            <a:endParaRPr lang="en-US"/>
          </a:p>
        </p:txBody>
      </p:sp>
      <p:sp>
        <p:nvSpPr>
          <p:cNvPr id="5" name="Slide Number">
            <a:extLst>
              <a:ext uri="{FF2B5EF4-FFF2-40B4-BE49-F238E27FC236}">
                <a16:creationId xmlns:a16="http://schemas.microsoft.com/office/drawing/2014/main" id="{DB52D7E1-3828-A1B9-9239-637B1E2A5431}"/>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3152310234"/>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4 columns, dividers, headlin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576072" y="576072"/>
            <a:ext cx="4949825" cy="1525588"/>
          </a:xfrm>
        </p:spPr>
        <p:txBody>
          <a:bodyPr/>
          <a:lstStyle>
            <a:lvl1pPr>
              <a:lnSpc>
                <a:spcPct val="110000"/>
              </a:lnSpc>
              <a:defRPr sz="2800">
                <a:solidFill>
                  <a:schemeClr val="tx2"/>
                </a:solidFill>
              </a:defRPr>
            </a:lvl1pPr>
          </a:lstStyle>
          <a:p>
            <a:r>
              <a:rPr lang="en-GB"/>
              <a:t>Click to edit Master title style</a:t>
            </a:r>
            <a:endParaRPr lang="en-US" dirty="0"/>
          </a:p>
        </p:txBody>
      </p:sp>
      <p:cxnSp>
        <p:nvCxnSpPr>
          <p:cNvPr id="14" name="Straight Connector 13" descr="Vertical column divider">
            <a:extLst>
              <a:ext uri="{FF2B5EF4-FFF2-40B4-BE49-F238E27FC236}">
                <a16:creationId xmlns:a16="http://schemas.microsoft.com/office/drawing/2014/main" id="{C6EB28FF-C21F-A83D-2D19-2242B76C6B09}"/>
              </a:ext>
            </a:extLst>
          </p:cNvPr>
          <p:cNvCxnSpPr/>
          <p:nvPr userDrawn="1"/>
        </p:nvCxnSpPr>
        <p:spPr bwMode="auto">
          <a:xfrm>
            <a:off x="6096000"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6" name="Text Placeholder 5">
            <a:extLst>
              <a:ext uri="{FF2B5EF4-FFF2-40B4-BE49-F238E27FC236}">
                <a16:creationId xmlns:a16="http://schemas.microsoft.com/office/drawing/2014/main" id="{9792CE3F-FA6A-2FE0-0146-4BFD45CF296A}"/>
              </a:ext>
            </a:extLst>
          </p:cNvPr>
          <p:cNvSpPr>
            <a:spLocks noGrp="1"/>
          </p:cNvSpPr>
          <p:nvPr>
            <p:ph type="body" sz="quarter" idx="15"/>
          </p:nvPr>
        </p:nvSpPr>
        <p:spPr>
          <a:xfrm>
            <a:off x="6667500" y="576072"/>
            <a:ext cx="4956175" cy="1525587"/>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p:nvPr>
        </p:nvSpPr>
        <p:spPr>
          <a:xfrm>
            <a:off x="6667500" y="3429000"/>
            <a:ext cx="4951413" cy="8572500"/>
          </a:xfrm>
        </p:spPr>
        <p:txBody>
          <a:bodyPr/>
          <a:lstStyle>
            <a:lvl1pPr>
              <a:spcBef>
                <a:spcPts val="0"/>
              </a:spcBef>
              <a:defRPr sz="2000" b="0" i="0">
                <a:solidFill>
                  <a:schemeClr val="tx1"/>
                </a:solidFill>
                <a:latin typeface="IBM Plex Sans" panose="020B0503050203000203" pitchFamily="34" charset="0"/>
              </a:defRPr>
            </a:lvl1pPr>
            <a:lvl2pPr marL="182880" indent="-182880">
              <a:spcBef>
                <a:spcPts val="0"/>
              </a:spcBef>
              <a:defRPr sz="2000" b="0" i="0">
                <a:solidFill>
                  <a:schemeClr val="tx1"/>
                </a:solidFill>
                <a:latin typeface="IBM Plex Sans" panose="020B0503050203000203" pitchFamily="34" charset="0"/>
              </a:defRPr>
            </a:lvl2pPr>
            <a:lvl3pPr marL="365760" indent="-182880">
              <a:spcBef>
                <a:spcPts val="0"/>
              </a:spcBef>
              <a:defRPr sz="2000" b="0" i="0">
                <a:solidFill>
                  <a:schemeClr val="tx1"/>
                </a:solidFill>
                <a:latin typeface="IBM Plex Sans" panose="020B0503050203000203" pitchFamily="34" charset="0"/>
              </a:defRPr>
            </a:lvl3pPr>
            <a:lvl4pPr marL="548640" indent="-182880">
              <a:spcBef>
                <a:spcPts val="0"/>
              </a:spcBef>
              <a:defRPr sz="2000" b="0" i="0">
                <a:solidFill>
                  <a:schemeClr val="tx1"/>
                </a:solidFill>
                <a:latin typeface="IBM Plex Sans" panose="020B0503050203000203" pitchFamily="34" charset="0"/>
              </a:defRPr>
            </a:lvl4pPr>
            <a:lvl5pPr>
              <a:spcBef>
                <a:spcPts val="0"/>
              </a:spcBef>
              <a:defRPr sz="2000" b="0" i="0">
                <a:solidFill>
                  <a:schemeClr val="tx1"/>
                </a:solidFill>
                <a:latin typeface="IBM Plex Sans" panose="020B05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p:txBody>
      </p:sp>
      <p:cxnSp>
        <p:nvCxnSpPr>
          <p:cNvPr id="18" name="Straight Connector 17" descr="Vertical column divider">
            <a:extLst>
              <a:ext uri="{FF2B5EF4-FFF2-40B4-BE49-F238E27FC236}">
                <a16:creationId xmlns:a16="http://schemas.microsoft.com/office/drawing/2014/main" id="{3D7A0E74-695D-C6F5-07CD-01209D58A70A}"/>
              </a:ext>
            </a:extLst>
          </p:cNvPr>
          <p:cNvCxnSpPr/>
          <p:nvPr userDrawn="1"/>
        </p:nvCxnSpPr>
        <p:spPr bwMode="auto">
          <a:xfrm>
            <a:off x="12188952" y="566928"/>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0" name="Text Placeholder 9">
            <a:extLst>
              <a:ext uri="{FF2B5EF4-FFF2-40B4-BE49-F238E27FC236}">
                <a16:creationId xmlns:a16="http://schemas.microsoft.com/office/drawing/2014/main" id="{793A9C8C-F98C-5899-BE8B-D1A544D66C6A}"/>
              </a:ext>
            </a:extLst>
          </p:cNvPr>
          <p:cNvSpPr>
            <a:spLocks noGrp="1"/>
          </p:cNvSpPr>
          <p:nvPr>
            <p:ph type="body" sz="quarter" idx="16"/>
          </p:nvPr>
        </p:nvSpPr>
        <p:spPr>
          <a:xfrm>
            <a:off x="12763500" y="576072"/>
            <a:ext cx="4953000" cy="1525587"/>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p:nvPr>
        </p:nvSpPr>
        <p:spPr>
          <a:xfrm>
            <a:off x="12763500" y="3429000"/>
            <a:ext cx="4953000" cy="8572500"/>
          </a:xfrm>
        </p:spPr>
        <p:txBody>
          <a:bodyPr/>
          <a:lstStyle>
            <a:lvl1pPr>
              <a:spcBef>
                <a:spcPts val="0"/>
              </a:spcBef>
              <a:defRPr sz="2000" b="0" i="0">
                <a:solidFill>
                  <a:schemeClr val="tx1"/>
                </a:solidFill>
                <a:latin typeface="IBM Plex Sans" panose="020B0503050203000203" pitchFamily="34" charset="0"/>
              </a:defRPr>
            </a:lvl1pPr>
            <a:lvl2pPr marL="182880" indent="-182880">
              <a:spcBef>
                <a:spcPts val="0"/>
              </a:spcBef>
              <a:defRPr sz="2000" b="0" i="0">
                <a:solidFill>
                  <a:schemeClr val="tx1"/>
                </a:solidFill>
                <a:latin typeface="IBM Plex Sans" panose="020B0503050203000203" pitchFamily="34" charset="0"/>
              </a:defRPr>
            </a:lvl2pPr>
            <a:lvl3pPr marL="365760" indent="-182880">
              <a:spcBef>
                <a:spcPts val="0"/>
              </a:spcBef>
              <a:defRPr sz="2000" b="0" i="0">
                <a:solidFill>
                  <a:schemeClr val="tx1"/>
                </a:solidFill>
                <a:latin typeface="IBM Plex Sans" panose="020B0503050203000203" pitchFamily="34" charset="0"/>
              </a:defRPr>
            </a:lvl3pPr>
            <a:lvl4pPr marL="548640" indent="-182880">
              <a:spcBef>
                <a:spcPts val="0"/>
              </a:spcBef>
              <a:defRPr sz="2000" b="0" i="0">
                <a:solidFill>
                  <a:schemeClr val="tx1"/>
                </a:solidFill>
                <a:latin typeface="IBM Plex Sans" panose="020B0503050203000203" pitchFamily="34" charset="0"/>
              </a:defRPr>
            </a:lvl4pPr>
            <a:lvl5pPr>
              <a:spcBef>
                <a:spcPts val="0"/>
              </a:spcBef>
              <a:defRPr sz="2000" b="0" i="0">
                <a:solidFill>
                  <a:schemeClr val="tx1"/>
                </a:solidFill>
                <a:latin typeface="IBM Plex Sans" panose="020B05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p:txBody>
      </p:sp>
      <p:cxnSp>
        <p:nvCxnSpPr>
          <p:cNvPr id="19" name="Straight Connector 18" descr="Vertical column divider">
            <a:extLst>
              <a:ext uri="{FF2B5EF4-FFF2-40B4-BE49-F238E27FC236}">
                <a16:creationId xmlns:a16="http://schemas.microsoft.com/office/drawing/2014/main" id="{19E1AC9A-B000-435B-E4BC-54B09FB7957C}"/>
              </a:ext>
            </a:extLst>
          </p:cNvPr>
          <p:cNvCxnSpPr/>
          <p:nvPr userDrawn="1"/>
        </p:nvCxnSpPr>
        <p:spPr bwMode="auto">
          <a:xfrm>
            <a:off x="18288000"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3" name="Text Placeholder 12">
            <a:extLst>
              <a:ext uri="{FF2B5EF4-FFF2-40B4-BE49-F238E27FC236}">
                <a16:creationId xmlns:a16="http://schemas.microsoft.com/office/drawing/2014/main" id="{2A62B128-D226-0D9B-89EC-51AFD07F30CF}"/>
              </a:ext>
            </a:extLst>
          </p:cNvPr>
          <p:cNvSpPr>
            <a:spLocks noGrp="1"/>
          </p:cNvSpPr>
          <p:nvPr>
            <p:ph type="body" sz="quarter" idx="17"/>
          </p:nvPr>
        </p:nvSpPr>
        <p:spPr>
          <a:xfrm>
            <a:off x="18859500" y="576072"/>
            <a:ext cx="4959350" cy="1525587"/>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11" name="Text Placeholder 10">
            <a:extLst>
              <a:ext uri="{FF2B5EF4-FFF2-40B4-BE49-F238E27FC236}">
                <a16:creationId xmlns:a16="http://schemas.microsoft.com/office/drawing/2014/main" id="{1E0D5184-93C0-B658-7967-FBC78C38A518}"/>
              </a:ext>
            </a:extLst>
          </p:cNvPr>
          <p:cNvSpPr>
            <a:spLocks noGrp="1"/>
          </p:cNvSpPr>
          <p:nvPr>
            <p:ph type="body" sz="quarter" idx="14"/>
          </p:nvPr>
        </p:nvSpPr>
        <p:spPr>
          <a:xfrm>
            <a:off x="18859500" y="3429000"/>
            <a:ext cx="4959350" cy="8572500"/>
          </a:xfrm>
        </p:spPr>
        <p:txBody>
          <a:bodyPr/>
          <a:lstStyle>
            <a:lvl1pPr>
              <a:spcBef>
                <a:spcPts val="0"/>
              </a:spcBef>
              <a:defRPr sz="2000" b="0" i="0">
                <a:solidFill>
                  <a:schemeClr val="tx1"/>
                </a:solidFill>
                <a:latin typeface="IBM Plex Sans" panose="020B0503050203000203" pitchFamily="34" charset="0"/>
              </a:defRPr>
            </a:lvl1pPr>
            <a:lvl2pPr marL="182880" indent="-182880">
              <a:spcBef>
                <a:spcPts val="0"/>
              </a:spcBef>
              <a:defRPr sz="2000" b="0" i="0">
                <a:solidFill>
                  <a:schemeClr val="tx1"/>
                </a:solidFill>
                <a:latin typeface="IBM Plex Sans" panose="020B0503050203000203" pitchFamily="34" charset="0"/>
              </a:defRPr>
            </a:lvl2pPr>
            <a:lvl3pPr marL="365760" indent="-182880">
              <a:spcBef>
                <a:spcPts val="0"/>
              </a:spcBef>
              <a:defRPr sz="2000" b="0" i="0">
                <a:solidFill>
                  <a:schemeClr val="tx1"/>
                </a:solidFill>
                <a:latin typeface="IBM Plex Sans" panose="020B0503050203000203" pitchFamily="34" charset="0"/>
              </a:defRPr>
            </a:lvl3pPr>
            <a:lvl4pPr marL="548640" indent="-182880">
              <a:spcBef>
                <a:spcPts val="0"/>
              </a:spcBef>
              <a:defRPr sz="2000" b="0" i="0">
                <a:solidFill>
                  <a:schemeClr val="tx1"/>
                </a:solidFill>
                <a:latin typeface="IBM Plex Sans" panose="020B0503050203000203" pitchFamily="34" charset="0"/>
              </a:defRPr>
            </a:lvl4pPr>
            <a:lvl5pPr>
              <a:spcBef>
                <a:spcPts val="0"/>
              </a:spcBef>
              <a:defRPr sz="2000" b="0" i="0">
                <a:solidFill>
                  <a:schemeClr val="tx1"/>
                </a:solidFill>
                <a:latin typeface="IBM Plex Sans" panose="020B05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3" name="Footer Placeholder 3">
            <a:extLst>
              <a:ext uri="{FF2B5EF4-FFF2-40B4-BE49-F238E27FC236}">
                <a16:creationId xmlns:a16="http://schemas.microsoft.com/office/drawing/2014/main" id="{E3F3A850-F28F-F30E-5505-EA11791B052B}"/>
              </a:ext>
            </a:extLst>
          </p:cNvPr>
          <p:cNvSpPr>
            <a:spLocks noGrp="1"/>
          </p:cNvSpPr>
          <p:nvPr>
            <p:ph type="ftr" sz="quarter" idx="18"/>
          </p:nvPr>
        </p:nvSpPr>
        <p:spPr>
          <a:xfrm>
            <a:off x="568324" y="12804235"/>
            <a:ext cx="4956176" cy="381000"/>
          </a:xfrm>
        </p:spPr>
        <p:txBody>
          <a:bodyPr/>
          <a:lstStyle/>
          <a:p>
            <a:endParaRPr lang="en-US"/>
          </a:p>
        </p:txBody>
      </p:sp>
      <p:sp>
        <p:nvSpPr>
          <p:cNvPr id="5" name="Slide Number">
            <a:extLst>
              <a:ext uri="{FF2B5EF4-FFF2-40B4-BE49-F238E27FC236}">
                <a16:creationId xmlns:a16="http://schemas.microsoft.com/office/drawing/2014/main" id="{B96005D4-0874-989F-217D-8A2592F81D57}"/>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599707034"/>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4 columns, dividers, pictogram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34332-B5B5-4358-3C72-8B35F374A887}"/>
              </a:ext>
            </a:extLst>
          </p:cNvPr>
          <p:cNvSpPr>
            <a:spLocks noGrp="1"/>
          </p:cNvSpPr>
          <p:nvPr>
            <p:ph type="title"/>
          </p:nvPr>
        </p:nvSpPr>
        <p:spPr>
          <a:xfrm>
            <a:off x="576072" y="576072"/>
            <a:ext cx="4949825" cy="2097087"/>
          </a:xfrm>
        </p:spPr>
        <p:txBody>
          <a:bodyPr/>
          <a:lstStyle>
            <a:lvl1pPr>
              <a:lnSpc>
                <a:spcPct val="110000"/>
              </a:lnSpc>
              <a:defRPr sz="2400">
                <a:solidFill>
                  <a:schemeClr val="tx2"/>
                </a:solidFill>
              </a:defRPr>
            </a:lvl1pPr>
          </a:lstStyle>
          <a:p>
            <a:r>
              <a:rPr lang="en-GB"/>
              <a:t>Click to edit Master title style</a:t>
            </a:r>
            <a:endParaRPr lang="en-US" dirty="0"/>
          </a:p>
        </p:txBody>
      </p:sp>
      <p:sp>
        <p:nvSpPr>
          <p:cNvPr id="5" name="Text Placeholder 4">
            <a:extLst>
              <a:ext uri="{FF2B5EF4-FFF2-40B4-BE49-F238E27FC236}">
                <a16:creationId xmlns:a16="http://schemas.microsoft.com/office/drawing/2014/main" id="{A59C4772-2960-241E-274D-18A4B5568DAB}"/>
              </a:ext>
            </a:extLst>
          </p:cNvPr>
          <p:cNvSpPr>
            <a:spLocks noGrp="1"/>
          </p:cNvSpPr>
          <p:nvPr>
            <p:ph type="body" sz="quarter" idx="11"/>
          </p:nvPr>
        </p:nvSpPr>
        <p:spPr>
          <a:xfrm>
            <a:off x="576072" y="3429000"/>
            <a:ext cx="4956175" cy="4000500"/>
          </a:xfrm>
        </p:spPr>
        <p:txBody>
          <a:bodyPr/>
          <a:lstStyle>
            <a:lvl1pPr>
              <a:lnSpc>
                <a:spcPct val="100000"/>
              </a:lnSpc>
              <a:spcBef>
                <a:spcPts val="0"/>
              </a:spcBef>
              <a:defRPr sz="3600">
                <a:solidFill>
                  <a:schemeClr val="tx1"/>
                </a:solidFill>
              </a:defRPr>
            </a:lvl1pPr>
          </a:lstStyle>
          <a:p>
            <a:pPr lvl="0"/>
            <a:r>
              <a:rPr lang="en-GB"/>
              <a:t>Click to edit Master text styles</a:t>
            </a:r>
          </a:p>
        </p:txBody>
      </p:sp>
      <p:cxnSp>
        <p:nvCxnSpPr>
          <p:cNvPr id="17" name="Straight Connector 16" descr="Vertical column divider">
            <a:extLst>
              <a:ext uri="{FF2B5EF4-FFF2-40B4-BE49-F238E27FC236}">
                <a16:creationId xmlns:a16="http://schemas.microsoft.com/office/drawing/2014/main" id="{4D695107-5427-4D2D-F88F-89BA74127CBF}"/>
              </a:ext>
            </a:extLst>
          </p:cNvPr>
          <p:cNvCxnSpPr/>
          <p:nvPr userDrawn="1"/>
        </p:nvCxnSpPr>
        <p:spPr bwMode="auto">
          <a:xfrm>
            <a:off x="6096000"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4" name="Picture Placeholder 13" descr="Place pictogram here">
            <a:extLst>
              <a:ext uri="{FF2B5EF4-FFF2-40B4-BE49-F238E27FC236}">
                <a16:creationId xmlns:a16="http://schemas.microsoft.com/office/drawing/2014/main" id="{637C5D5A-A533-DB2D-8BBE-C9DAA013CA01}"/>
              </a:ext>
            </a:extLst>
          </p:cNvPr>
          <p:cNvSpPr>
            <a:spLocks noGrp="1"/>
          </p:cNvSpPr>
          <p:nvPr>
            <p:ph type="pic" sz="quarter" idx="15" hasCustomPrompt="1"/>
          </p:nvPr>
        </p:nvSpPr>
        <p:spPr>
          <a:xfrm>
            <a:off x="6667500" y="576072"/>
            <a:ext cx="1216152" cy="1216152"/>
          </a:xfrm>
        </p:spPr>
        <p:txBody>
          <a:bodyPr anchor="ctr"/>
          <a:lstStyle>
            <a:lvl1pPr algn="ctr">
              <a:defRPr sz="1600">
                <a:solidFill>
                  <a:schemeClr val="tx1"/>
                </a:solidFill>
              </a:defRPr>
            </a:lvl1pPr>
          </a:lstStyle>
          <a:p>
            <a:r>
              <a:rPr lang="en-US"/>
              <a:t>Pictogram</a:t>
            </a:r>
          </a:p>
        </p:txBody>
      </p:sp>
      <p:sp>
        <p:nvSpPr>
          <p:cNvPr id="10" name="Text Placeholder 9">
            <a:extLst>
              <a:ext uri="{FF2B5EF4-FFF2-40B4-BE49-F238E27FC236}">
                <a16:creationId xmlns:a16="http://schemas.microsoft.com/office/drawing/2014/main" id="{627CF39F-F0FC-7815-2582-A13E0599BC21}"/>
              </a:ext>
            </a:extLst>
          </p:cNvPr>
          <p:cNvSpPr>
            <a:spLocks noGrp="1"/>
          </p:cNvSpPr>
          <p:nvPr>
            <p:ph type="body" sz="quarter" idx="12"/>
          </p:nvPr>
        </p:nvSpPr>
        <p:spPr>
          <a:xfrm>
            <a:off x="6667500" y="3429000"/>
            <a:ext cx="4951413" cy="8572500"/>
          </a:xfrm>
        </p:spPr>
        <p:txBody>
          <a:bodyPr/>
          <a:lstStyle>
            <a:lvl1pPr>
              <a:lnSpc>
                <a:spcPct val="110000"/>
              </a:lnSpc>
              <a:spcBef>
                <a:spcPts val="0"/>
              </a:spcBef>
              <a:defRPr sz="2400">
                <a:solidFill>
                  <a:schemeClr val="tx1"/>
                </a:solidFill>
              </a:defRPr>
            </a:lvl1pPr>
            <a:lvl2pPr marL="219456" indent="-219456">
              <a:lnSpc>
                <a:spcPct val="110000"/>
              </a:lnSpc>
              <a:spcBef>
                <a:spcPts val="0"/>
              </a:spcBef>
              <a:defRPr sz="2400">
                <a:solidFill>
                  <a:schemeClr val="tx1"/>
                </a:solidFill>
              </a:defRPr>
            </a:lvl2pPr>
            <a:lvl3pPr marL="438912" indent="-219456">
              <a:lnSpc>
                <a:spcPct val="110000"/>
              </a:lnSpc>
              <a:spcBef>
                <a:spcPts val="0"/>
              </a:spcBef>
              <a:defRPr sz="2400">
                <a:solidFill>
                  <a:schemeClr val="tx1"/>
                </a:solidFill>
              </a:defRPr>
            </a:lvl3pPr>
            <a:lvl4pPr marL="658368" indent="-219456">
              <a:lnSpc>
                <a:spcPct val="110000"/>
              </a:lnSpc>
              <a:spcBef>
                <a:spcPts val="0"/>
              </a:spcBef>
              <a:defRPr sz="2400">
                <a:solidFill>
                  <a:schemeClr val="tx1"/>
                </a:solidFill>
              </a:defRPr>
            </a:lvl4pPr>
            <a:lvl5pPr>
              <a:lnSpc>
                <a:spcPct val="110000"/>
              </a:lnSpc>
              <a:spcBef>
                <a:spcPts val="0"/>
              </a:spcBef>
              <a:defRPr sz="24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cxnSp>
        <p:nvCxnSpPr>
          <p:cNvPr id="18" name="Straight Connector 17" descr="Vertical column divider">
            <a:extLst>
              <a:ext uri="{FF2B5EF4-FFF2-40B4-BE49-F238E27FC236}">
                <a16:creationId xmlns:a16="http://schemas.microsoft.com/office/drawing/2014/main" id="{43B07B4A-5DB5-8126-EA79-502787053E82}"/>
              </a:ext>
            </a:extLst>
          </p:cNvPr>
          <p:cNvCxnSpPr/>
          <p:nvPr userDrawn="1"/>
        </p:nvCxnSpPr>
        <p:spPr bwMode="auto">
          <a:xfrm>
            <a:off x="12188952" y="566928"/>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5" name="Picture Placeholder 13" descr="Place pictogram here">
            <a:extLst>
              <a:ext uri="{FF2B5EF4-FFF2-40B4-BE49-F238E27FC236}">
                <a16:creationId xmlns:a16="http://schemas.microsoft.com/office/drawing/2014/main" id="{81413BEF-DDD1-548F-409B-224DE030B67E}"/>
              </a:ext>
            </a:extLst>
          </p:cNvPr>
          <p:cNvSpPr>
            <a:spLocks noGrp="1"/>
          </p:cNvSpPr>
          <p:nvPr>
            <p:ph type="pic" sz="quarter" idx="16" hasCustomPrompt="1"/>
          </p:nvPr>
        </p:nvSpPr>
        <p:spPr>
          <a:xfrm>
            <a:off x="12776353" y="576072"/>
            <a:ext cx="1216152" cy="1216152"/>
          </a:xfrm>
        </p:spPr>
        <p:txBody>
          <a:bodyPr anchor="ctr"/>
          <a:lstStyle>
            <a:lvl1pPr algn="ctr">
              <a:defRPr sz="1600">
                <a:solidFill>
                  <a:schemeClr val="tx1"/>
                </a:solidFill>
              </a:defRPr>
            </a:lvl1pPr>
          </a:lstStyle>
          <a:p>
            <a:r>
              <a:rPr lang="en-US"/>
              <a:t>Pictogram</a:t>
            </a:r>
          </a:p>
        </p:txBody>
      </p:sp>
      <p:sp>
        <p:nvSpPr>
          <p:cNvPr id="11" name="Text Placeholder 9">
            <a:extLst>
              <a:ext uri="{FF2B5EF4-FFF2-40B4-BE49-F238E27FC236}">
                <a16:creationId xmlns:a16="http://schemas.microsoft.com/office/drawing/2014/main" id="{68C92137-8AC3-46D8-C9A2-F6F058938BEF}"/>
              </a:ext>
            </a:extLst>
          </p:cNvPr>
          <p:cNvSpPr>
            <a:spLocks noGrp="1"/>
          </p:cNvSpPr>
          <p:nvPr>
            <p:ph type="body" sz="quarter" idx="13"/>
          </p:nvPr>
        </p:nvSpPr>
        <p:spPr>
          <a:xfrm>
            <a:off x="12768031" y="3429000"/>
            <a:ext cx="4942120" cy="8572500"/>
          </a:xfrm>
        </p:spPr>
        <p:txBody>
          <a:bodyPr/>
          <a:lstStyle>
            <a:lvl1pPr>
              <a:lnSpc>
                <a:spcPct val="110000"/>
              </a:lnSpc>
              <a:spcBef>
                <a:spcPts val="0"/>
              </a:spcBef>
              <a:defRPr sz="2400">
                <a:solidFill>
                  <a:schemeClr val="tx1"/>
                </a:solidFill>
              </a:defRPr>
            </a:lvl1pPr>
            <a:lvl2pPr marL="219456" indent="-219456">
              <a:lnSpc>
                <a:spcPct val="110000"/>
              </a:lnSpc>
              <a:spcBef>
                <a:spcPts val="0"/>
              </a:spcBef>
              <a:defRPr sz="2400">
                <a:solidFill>
                  <a:schemeClr val="tx1"/>
                </a:solidFill>
              </a:defRPr>
            </a:lvl2pPr>
            <a:lvl3pPr marL="438912" indent="-219456">
              <a:lnSpc>
                <a:spcPct val="110000"/>
              </a:lnSpc>
              <a:spcBef>
                <a:spcPts val="0"/>
              </a:spcBef>
              <a:defRPr sz="2400">
                <a:solidFill>
                  <a:schemeClr val="tx1"/>
                </a:solidFill>
              </a:defRPr>
            </a:lvl3pPr>
            <a:lvl4pPr marL="658368" indent="-219456">
              <a:lnSpc>
                <a:spcPct val="110000"/>
              </a:lnSpc>
              <a:spcBef>
                <a:spcPts val="0"/>
              </a:spcBef>
              <a:defRPr sz="2400">
                <a:solidFill>
                  <a:schemeClr val="tx1"/>
                </a:solidFill>
              </a:defRPr>
            </a:lvl4pPr>
            <a:lvl5pPr>
              <a:lnSpc>
                <a:spcPct val="110000"/>
              </a:lnSpc>
              <a:spcBef>
                <a:spcPts val="0"/>
              </a:spcBef>
              <a:defRPr sz="24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cxnSp>
        <p:nvCxnSpPr>
          <p:cNvPr id="19" name="Straight Connector 18" descr="Vertical column divider">
            <a:extLst>
              <a:ext uri="{FF2B5EF4-FFF2-40B4-BE49-F238E27FC236}">
                <a16:creationId xmlns:a16="http://schemas.microsoft.com/office/drawing/2014/main" id="{4D829559-0A72-8826-E06A-C6CCD39750A4}"/>
              </a:ext>
            </a:extLst>
          </p:cNvPr>
          <p:cNvCxnSpPr/>
          <p:nvPr userDrawn="1"/>
        </p:nvCxnSpPr>
        <p:spPr bwMode="auto">
          <a:xfrm>
            <a:off x="18288000"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6" name="Picture Placeholder 13" descr="Place pictogram here">
            <a:extLst>
              <a:ext uri="{FF2B5EF4-FFF2-40B4-BE49-F238E27FC236}">
                <a16:creationId xmlns:a16="http://schemas.microsoft.com/office/drawing/2014/main" id="{B37C3DBB-1177-5FC6-7F7F-E6C5931C9620}"/>
              </a:ext>
            </a:extLst>
          </p:cNvPr>
          <p:cNvSpPr>
            <a:spLocks noGrp="1"/>
          </p:cNvSpPr>
          <p:nvPr>
            <p:ph type="pic" sz="quarter" idx="17" hasCustomPrompt="1"/>
          </p:nvPr>
        </p:nvSpPr>
        <p:spPr>
          <a:xfrm>
            <a:off x="18859500" y="576072"/>
            <a:ext cx="1216152" cy="1216152"/>
          </a:xfrm>
        </p:spPr>
        <p:txBody>
          <a:bodyPr anchor="ctr"/>
          <a:lstStyle>
            <a:lvl1pPr algn="ctr">
              <a:defRPr sz="1600">
                <a:solidFill>
                  <a:schemeClr val="tx1"/>
                </a:solidFill>
              </a:defRPr>
            </a:lvl1pPr>
          </a:lstStyle>
          <a:p>
            <a:r>
              <a:rPr lang="en-US"/>
              <a:t>Pictogram</a:t>
            </a:r>
          </a:p>
        </p:txBody>
      </p:sp>
      <p:sp>
        <p:nvSpPr>
          <p:cNvPr id="12" name="Text Placeholder 9">
            <a:extLst>
              <a:ext uri="{FF2B5EF4-FFF2-40B4-BE49-F238E27FC236}">
                <a16:creationId xmlns:a16="http://schemas.microsoft.com/office/drawing/2014/main" id="{AC380211-AA5F-2F8D-309F-DC766DF1EF52}"/>
              </a:ext>
            </a:extLst>
          </p:cNvPr>
          <p:cNvSpPr>
            <a:spLocks noGrp="1"/>
          </p:cNvSpPr>
          <p:nvPr>
            <p:ph type="body" sz="quarter" idx="14"/>
          </p:nvPr>
        </p:nvSpPr>
        <p:spPr>
          <a:xfrm>
            <a:off x="18859501" y="3429000"/>
            <a:ext cx="4952999" cy="8572500"/>
          </a:xfrm>
        </p:spPr>
        <p:txBody>
          <a:bodyPr/>
          <a:lstStyle>
            <a:lvl1pPr>
              <a:lnSpc>
                <a:spcPct val="110000"/>
              </a:lnSpc>
              <a:spcBef>
                <a:spcPts val="0"/>
              </a:spcBef>
              <a:defRPr sz="2400">
                <a:solidFill>
                  <a:schemeClr val="tx1"/>
                </a:solidFill>
              </a:defRPr>
            </a:lvl1pPr>
            <a:lvl2pPr marL="219456" indent="-219456">
              <a:lnSpc>
                <a:spcPct val="110000"/>
              </a:lnSpc>
              <a:spcBef>
                <a:spcPts val="0"/>
              </a:spcBef>
              <a:defRPr sz="2400">
                <a:solidFill>
                  <a:schemeClr val="tx1"/>
                </a:solidFill>
              </a:defRPr>
            </a:lvl2pPr>
            <a:lvl3pPr marL="438912" indent="-219456">
              <a:lnSpc>
                <a:spcPct val="110000"/>
              </a:lnSpc>
              <a:spcBef>
                <a:spcPts val="0"/>
              </a:spcBef>
              <a:defRPr sz="2400">
                <a:solidFill>
                  <a:schemeClr val="tx1"/>
                </a:solidFill>
              </a:defRPr>
            </a:lvl3pPr>
            <a:lvl4pPr marL="658368" indent="-219456">
              <a:lnSpc>
                <a:spcPct val="110000"/>
              </a:lnSpc>
              <a:spcBef>
                <a:spcPts val="0"/>
              </a:spcBef>
              <a:defRPr sz="2400">
                <a:solidFill>
                  <a:schemeClr val="tx1"/>
                </a:solidFill>
              </a:defRPr>
            </a:lvl4pPr>
            <a:lvl5pPr>
              <a:lnSpc>
                <a:spcPct val="110000"/>
              </a:lnSpc>
              <a:spcBef>
                <a:spcPts val="0"/>
              </a:spcBef>
              <a:defRPr sz="24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4" name="Footer Placeholder 3">
            <a:extLst>
              <a:ext uri="{FF2B5EF4-FFF2-40B4-BE49-F238E27FC236}">
                <a16:creationId xmlns:a16="http://schemas.microsoft.com/office/drawing/2014/main" id="{ACE782CF-665F-3C56-698C-16112EB19B2F}"/>
              </a:ext>
            </a:extLst>
          </p:cNvPr>
          <p:cNvSpPr>
            <a:spLocks noGrp="1"/>
          </p:cNvSpPr>
          <p:nvPr>
            <p:ph type="ftr" sz="quarter" idx="18"/>
          </p:nvPr>
        </p:nvSpPr>
        <p:spPr/>
        <p:txBody>
          <a:bodyPr/>
          <a:lstStyle/>
          <a:p>
            <a:endParaRPr lang="en-US"/>
          </a:p>
        </p:txBody>
      </p:sp>
      <p:sp>
        <p:nvSpPr>
          <p:cNvPr id="6" name="Slide Number">
            <a:extLst>
              <a:ext uri="{FF2B5EF4-FFF2-40B4-BE49-F238E27FC236}">
                <a16:creationId xmlns:a16="http://schemas.microsoft.com/office/drawing/2014/main" id="{D2A45AB7-102C-FBDF-94FD-99783B6A5A18}"/>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159589940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cyan">
    <p:spTree>
      <p:nvGrpSpPr>
        <p:cNvPr id="1" name=""/>
        <p:cNvGrpSpPr/>
        <p:nvPr/>
      </p:nvGrpSpPr>
      <p:grpSpPr>
        <a:xfrm>
          <a:off x="0" y="0"/>
          <a:ext cx="0" cy="0"/>
          <a:chOff x="0" y="0"/>
          <a:chExt cx="0" cy="0"/>
        </a:xfrm>
      </p:grpSpPr>
      <p:sp>
        <p:nvSpPr>
          <p:cNvPr id="3" name="Rectangle 2" descr="Blue 10 full slide background ">
            <a:extLst>
              <a:ext uri="{FF2B5EF4-FFF2-40B4-BE49-F238E27FC236}">
                <a16:creationId xmlns:a16="http://schemas.microsoft.com/office/drawing/2014/main" id="{8D23798D-A03E-2BC6-136A-14C1E387E723}"/>
              </a:ext>
            </a:extLst>
          </p:cNvPr>
          <p:cNvSpPr/>
          <p:nvPr userDrawn="1"/>
        </p:nvSpPr>
        <p:spPr bwMode="auto">
          <a:xfrm>
            <a:off x="0" y="0"/>
            <a:ext cx="24387175" cy="12001500"/>
          </a:xfrm>
          <a:prstGeom prst="rect">
            <a:avLst/>
          </a:prstGeom>
          <a:solidFill>
            <a:srgbClr val="E5F6FF"/>
          </a:solidFill>
          <a:ln w="19050">
            <a:solidFill>
              <a:srgbClr val="E5F6FF"/>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91440" tIns="91440" rIns="91440" bIns="9144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IBM Plex Sans Light"/>
              <a:buNone/>
              <a:tabLst/>
            </a:pPr>
            <a:endParaRPr kumimoji="0" lang="en-US" sz="1400" b="0" i="0" u="none" strike="noStrike" cap="none" normalizeH="0" baseline="0">
              <a:ln>
                <a:noFill/>
              </a:ln>
              <a:solidFill>
                <a:schemeClr val="bg1"/>
              </a:solidFill>
              <a:effectLst/>
              <a:latin typeface="+mn-lt"/>
            </a:endParaRPr>
          </a:p>
        </p:txBody>
      </p:sp>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576072" y="384048"/>
            <a:ext cx="11050589" cy="4573587"/>
          </a:xfrm>
        </p:spPr>
        <p:txBody>
          <a:bodyPr/>
          <a:lstStyle>
            <a:lvl1pPr>
              <a:lnSpc>
                <a:spcPct val="100000"/>
              </a:lnSpc>
              <a:defRPr sz="8600">
                <a:solidFill>
                  <a:schemeClr val="tx2"/>
                </a:solidFill>
              </a:defRPr>
            </a:lvl1pPr>
          </a:lstStyle>
          <a:p>
            <a:r>
              <a:rPr lang="en-GB"/>
              <a:t>Click to edit Master title style</a:t>
            </a:r>
            <a:endParaRPr lang="en-US" dirty="0"/>
          </a:p>
        </p:txBody>
      </p:sp>
      <p:sp>
        <p:nvSpPr>
          <p:cNvPr id="5" name="Text Placeholder 6">
            <a:extLst>
              <a:ext uri="{FF2B5EF4-FFF2-40B4-BE49-F238E27FC236}">
                <a16:creationId xmlns:a16="http://schemas.microsoft.com/office/drawing/2014/main" id="{28CADC67-06E4-9D0B-7A49-159C1E99D517}"/>
              </a:ext>
            </a:extLst>
          </p:cNvPr>
          <p:cNvSpPr>
            <a:spLocks noGrp="1"/>
          </p:cNvSpPr>
          <p:nvPr>
            <p:ph type="body" sz="quarter" idx="12"/>
          </p:nvPr>
        </p:nvSpPr>
        <p:spPr>
          <a:xfrm>
            <a:off x="576072" y="12088368"/>
            <a:ext cx="4937887" cy="1143000"/>
          </a:xfrm>
        </p:spPr>
        <p:txBody>
          <a:bodyPr anchor="b"/>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6" name="Text Placeholder 5">
            <a:extLst>
              <a:ext uri="{FF2B5EF4-FFF2-40B4-BE49-F238E27FC236}">
                <a16:creationId xmlns:a16="http://schemas.microsoft.com/office/drawing/2014/main" id="{6BAFC6AD-C46B-8438-C789-096006859E45}"/>
              </a:ext>
            </a:extLst>
          </p:cNvPr>
          <p:cNvSpPr>
            <a:spLocks noGrp="1"/>
          </p:cNvSpPr>
          <p:nvPr>
            <p:ph type="body" sz="quarter" idx="13"/>
          </p:nvPr>
        </p:nvSpPr>
        <p:spPr>
          <a:xfrm>
            <a:off x="6671501" y="12084739"/>
            <a:ext cx="4937887" cy="1143000"/>
          </a:xfrm>
        </p:spPr>
        <p:txBody>
          <a:bodyPr anchor="b"/>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pic>
        <p:nvPicPr>
          <p:cNvPr id="4" name="Picture 3" descr="IBM 8-bar logo">
            <a:extLst>
              <a:ext uri="{FF2B5EF4-FFF2-40B4-BE49-F238E27FC236}">
                <a16:creationId xmlns:a16="http://schemas.microsoft.com/office/drawing/2014/main" id="{CCD12723-D775-EE21-95A9-8E6D8BA4DC28}"/>
              </a:ext>
            </a:extLst>
          </p:cNvPr>
          <p:cNvPicPr>
            <a:picLocks noChangeAspect="1"/>
          </p:cNvPicPr>
          <p:nvPr userDrawn="1"/>
        </p:nvPicPr>
        <p:blipFill>
          <a:blip r:embed="rId2"/>
          <a:stretch>
            <a:fillRect/>
          </a:stretch>
        </p:blipFill>
        <p:spPr>
          <a:xfrm>
            <a:off x="22279951" y="12526963"/>
            <a:ext cx="1638300" cy="609600"/>
          </a:xfrm>
          <a:prstGeom prst="rect">
            <a:avLst/>
          </a:prstGeom>
        </p:spPr>
      </p:pic>
    </p:spTree>
    <p:extLst>
      <p:ext uri="{BB962C8B-B14F-4D97-AF65-F5344CB8AC3E}">
        <p14:creationId xmlns:p14="http://schemas.microsoft.com/office/powerpoint/2010/main" val="1698670438"/>
      </p:ext>
    </p:extLst>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1 wide column, divider">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576072" y="384048"/>
            <a:ext cx="4949825" cy="1141412"/>
          </a:xfrm>
        </p:spPr>
        <p:txBody>
          <a:bodyPr/>
          <a:lstStyle>
            <a:lvl1pPr>
              <a:lnSpc>
                <a:spcPct val="100000"/>
              </a:lnSpc>
              <a:defRPr sz="6400">
                <a:solidFill>
                  <a:schemeClr val="tx2"/>
                </a:solidFill>
              </a:defRPr>
            </a:lvl1pPr>
          </a:lstStyle>
          <a:p>
            <a:r>
              <a:rPr lang="en-GB"/>
              <a:t>Click to edit Master title style</a:t>
            </a:r>
            <a:endParaRPr lang="en-US" dirty="0"/>
          </a:p>
        </p:txBody>
      </p:sp>
      <p:sp>
        <p:nvSpPr>
          <p:cNvPr id="6" name="Text Placeholder 5">
            <a:extLst>
              <a:ext uri="{FF2B5EF4-FFF2-40B4-BE49-F238E27FC236}">
                <a16:creationId xmlns:a16="http://schemas.microsoft.com/office/drawing/2014/main" id="{9792CE3F-FA6A-2FE0-0146-4BFD45CF296A}"/>
              </a:ext>
            </a:extLst>
          </p:cNvPr>
          <p:cNvSpPr>
            <a:spLocks noGrp="1"/>
          </p:cNvSpPr>
          <p:nvPr>
            <p:ph type="body" sz="quarter" idx="15"/>
          </p:nvPr>
        </p:nvSpPr>
        <p:spPr>
          <a:xfrm>
            <a:off x="6665976" y="384048"/>
            <a:ext cx="4956175" cy="1141412"/>
          </a:xfrm>
        </p:spPr>
        <p:txBody>
          <a:bodyPr/>
          <a:lstStyle>
            <a:lvl1pPr>
              <a:lnSpc>
                <a:spcPct val="100000"/>
              </a:lnSpc>
              <a:spcBef>
                <a:spcPts val="0"/>
              </a:spcBef>
              <a:defRPr sz="6400">
                <a:solidFill>
                  <a:schemeClr val="tx2"/>
                </a:solidFill>
              </a:defRPr>
            </a:lvl1pPr>
            <a:lvl2pPr>
              <a:spcBef>
                <a:spcPts val="0"/>
              </a:spcBef>
              <a:defRPr sz="2800"/>
            </a:lvl2pPr>
            <a:lvl3pPr>
              <a:spcBef>
                <a:spcPts val="0"/>
              </a:spcBef>
              <a:defRPr sz="2800"/>
            </a:lvl3pPr>
            <a:lvl4pPr>
              <a:spcBef>
                <a:spcPts val="0"/>
              </a:spcBef>
              <a:defRPr sz="2800"/>
            </a:lvl4pPr>
            <a:lvl5pPr>
              <a:spcBef>
                <a:spcPts val="0"/>
              </a:spcBef>
              <a:defRPr sz="2800"/>
            </a:lvl5pPr>
          </a:lstStyle>
          <a:p>
            <a:pPr lvl="0"/>
            <a:r>
              <a:rPr lang="en-GB"/>
              <a:t>Click to edit Master text styles</a:t>
            </a:r>
          </a:p>
        </p:txBody>
      </p:sp>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p:nvPr>
        </p:nvSpPr>
        <p:spPr>
          <a:xfrm>
            <a:off x="6667500" y="3429000"/>
            <a:ext cx="4951413" cy="8572500"/>
          </a:xfrm>
        </p:spPr>
        <p:txBody>
          <a:bodyPr/>
          <a:lstStyle>
            <a:lvl1pPr>
              <a:spcBef>
                <a:spcPts val="0"/>
              </a:spcBef>
              <a:defRPr sz="2800" b="0" i="0">
                <a:solidFill>
                  <a:schemeClr val="tx1"/>
                </a:solidFill>
                <a:latin typeface="IBM Plex Sans Light" panose="020B0403050203000203" pitchFamily="34" charset="0"/>
              </a:defRPr>
            </a:lvl1pPr>
            <a:lvl2pPr marL="256032" indent="-256032">
              <a:spcBef>
                <a:spcPts val="0"/>
              </a:spcBef>
              <a:defRPr sz="2800" b="0" i="0">
                <a:solidFill>
                  <a:schemeClr val="tx1"/>
                </a:solidFill>
                <a:latin typeface="IBM Plex Sans Light" panose="020B0403050203000203" pitchFamily="34" charset="0"/>
              </a:defRPr>
            </a:lvl2pPr>
            <a:lvl3pPr marL="512064" indent="-256032">
              <a:spcBef>
                <a:spcPts val="0"/>
              </a:spcBef>
              <a:defRPr sz="2800" b="0" i="0">
                <a:solidFill>
                  <a:schemeClr val="tx1"/>
                </a:solidFill>
                <a:latin typeface="IBM Plex Sans Light" panose="020B0403050203000203" pitchFamily="34" charset="0"/>
              </a:defRPr>
            </a:lvl3pPr>
            <a:lvl4pPr marL="768096" indent="-256032">
              <a:spcBef>
                <a:spcPts val="0"/>
              </a:spcBef>
              <a:defRPr sz="2800" b="0" i="0">
                <a:solidFill>
                  <a:schemeClr val="tx1"/>
                </a:solidFill>
                <a:latin typeface="IBM Plex Sans Light" panose="020B0403050203000203" pitchFamily="34" charset="0"/>
              </a:defRPr>
            </a:lvl4pPr>
            <a:lvl5pPr>
              <a:spcBef>
                <a:spcPts val="0"/>
              </a:spcBef>
              <a:defRPr sz="2800" b="0" i="0">
                <a:solidFill>
                  <a:schemeClr val="tx1"/>
                </a:solidFill>
                <a:latin typeface="IBM Plex Sans Light" panose="020B04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p:nvPr>
        </p:nvSpPr>
        <p:spPr>
          <a:xfrm>
            <a:off x="12763500" y="3429000"/>
            <a:ext cx="10096500" cy="8572500"/>
          </a:xfrm>
        </p:spPr>
        <p:txBody>
          <a:bodyPr/>
          <a:lstStyle>
            <a:lvl1pPr>
              <a:spcBef>
                <a:spcPts val="0"/>
              </a:spcBef>
              <a:defRPr sz="2800" b="0" i="0">
                <a:solidFill>
                  <a:schemeClr val="tx1"/>
                </a:solidFill>
                <a:latin typeface="IBM Plex Sans Light" panose="020B0403050203000203" pitchFamily="34" charset="0"/>
              </a:defRPr>
            </a:lvl1pPr>
            <a:lvl2pPr marL="256032" indent="-256032">
              <a:spcBef>
                <a:spcPts val="0"/>
              </a:spcBef>
              <a:defRPr sz="2800" b="0" i="0">
                <a:solidFill>
                  <a:schemeClr val="tx1"/>
                </a:solidFill>
                <a:latin typeface="IBM Plex Sans Light" panose="020B0403050203000203" pitchFamily="34" charset="0"/>
              </a:defRPr>
            </a:lvl2pPr>
            <a:lvl3pPr marL="512064" indent="-256032">
              <a:spcBef>
                <a:spcPts val="0"/>
              </a:spcBef>
              <a:defRPr sz="2800" b="0" i="0">
                <a:solidFill>
                  <a:schemeClr val="tx1"/>
                </a:solidFill>
                <a:latin typeface="IBM Plex Sans Light" panose="020B0403050203000203" pitchFamily="34" charset="0"/>
              </a:defRPr>
            </a:lvl3pPr>
            <a:lvl4pPr marL="768096" indent="-256032">
              <a:spcBef>
                <a:spcPts val="0"/>
              </a:spcBef>
              <a:defRPr sz="2800" b="0" i="0">
                <a:solidFill>
                  <a:schemeClr val="tx1"/>
                </a:solidFill>
                <a:latin typeface="IBM Plex Sans Light" panose="020B0403050203000203" pitchFamily="34" charset="0"/>
              </a:defRPr>
            </a:lvl4pPr>
            <a:lvl5pPr>
              <a:spcBef>
                <a:spcPts val="0"/>
              </a:spcBef>
              <a:defRPr sz="2800" b="0" i="0">
                <a:solidFill>
                  <a:schemeClr val="tx1"/>
                </a:solidFill>
                <a:latin typeface="IBM Plex Sans Light" panose="020B04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4" name="Footer Placeholder 3">
            <a:extLst>
              <a:ext uri="{FF2B5EF4-FFF2-40B4-BE49-F238E27FC236}">
                <a16:creationId xmlns:a16="http://schemas.microsoft.com/office/drawing/2014/main" id="{BA03B922-FA59-5165-48BF-0B57DFD66348}"/>
              </a:ext>
            </a:extLst>
          </p:cNvPr>
          <p:cNvSpPr>
            <a:spLocks noGrp="1"/>
          </p:cNvSpPr>
          <p:nvPr>
            <p:ph type="ftr" sz="quarter" idx="16"/>
          </p:nvPr>
        </p:nvSpPr>
        <p:spPr/>
        <p:txBody>
          <a:bodyPr/>
          <a:lstStyle/>
          <a:p>
            <a:endParaRPr lang="en-US"/>
          </a:p>
        </p:txBody>
      </p:sp>
      <p:sp>
        <p:nvSpPr>
          <p:cNvPr id="5" name="Slide Number">
            <a:extLst>
              <a:ext uri="{FF2B5EF4-FFF2-40B4-BE49-F238E27FC236}">
                <a16:creationId xmlns:a16="http://schemas.microsoft.com/office/drawing/2014/main" id="{5C3B405E-94D1-4A09-C6BF-A66D9CBEF63D}"/>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3553649678"/>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2 wide column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46C39-902F-3DA0-AAF4-319DA8AE384D}"/>
              </a:ext>
            </a:extLst>
          </p:cNvPr>
          <p:cNvSpPr>
            <a:spLocks noGrp="1"/>
          </p:cNvSpPr>
          <p:nvPr>
            <p:ph type="title"/>
          </p:nvPr>
        </p:nvSpPr>
        <p:spPr>
          <a:xfrm>
            <a:off x="576072" y="576072"/>
            <a:ext cx="7424927" cy="1906588"/>
          </a:xfrm>
        </p:spPr>
        <p:txBody>
          <a:bodyPr/>
          <a:lstStyle>
            <a:lvl1pPr>
              <a:lnSpc>
                <a:spcPct val="110000"/>
              </a:lnSpc>
              <a:defRPr sz="3600">
                <a:solidFill>
                  <a:schemeClr val="tx2"/>
                </a:solidFill>
              </a:defRPr>
            </a:lvl1pPr>
          </a:lstStyle>
          <a:p>
            <a:r>
              <a:rPr lang="en-GB"/>
              <a:t>Click to edit Master title style</a:t>
            </a:r>
            <a:endParaRPr lang="en-US" dirty="0"/>
          </a:p>
        </p:txBody>
      </p:sp>
      <p:sp>
        <p:nvSpPr>
          <p:cNvPr id="5" name="Text Placeholder 4">
            <a:extLst>
              <a:ext uri="{FF2B5EF4-FFF2-40B4-BE49-F238E27FC236}">
                <a16:creationId xmlns:a16="http://schemas.microsoft.com/office/drawing/2014/main" id="{DABBA43D-8D00-4EDB-B803-D1EEE6CE2CB5}"/>
              </a:ext>
            </a:extLst>
          </p:cNvPr>
          <p:cNvSpPr>
            <a:spLocks noGrp="1"/>
          </p:cNvSpPr>
          <p:nvPr>
            <p:ph type="body" sz="quarter" idx="11"/>
          </p:nvPr>
        </p:nvSpPr>
        <p:spPr>
          <a:xfrm>
            <a:off x="576072" y="3429000"/>
            <a:ext cx="10099675" cy="8572500"/>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6" name="Text Placeholder 4">
            <a:extLst>
              <a:ext uri="{FF2B5EF4-FFF2-40B4-BE49-F238E27FC236}">
                <a16:creationId xmlns:a16="http://schemas.microsoft.com/office/drawing/2014/main" id="{D32DCE7C-29C5-BC86-B154-7DD0C4F0553A}"/>
              </a:ext>
            </a:extLst>
          </p:cNvPr>
          <p:cNvSpPr>
            <a:spLocks noGrp="1"/>
          </p:cNvSpPr>
          <p:nvPr>
            <p:ph type="body" sz="quarter" idx="12"/>
          </p:nvPr>
        </p:nvSpPr>
        <p:spPr>
          <a:xfrm>
            <a:off x="12763500" y="3429000"/>
            <a:ext cx="10096500" cy="8572500"/>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4" name="Footer Placeholder 3">
            <a:extLst>
              <a:ext uri="{FF2B5EF4-FFF2-40B4-BE49-F238E27FC236}">
                <a16:creationId xmlns:a16="http://schemas.microsoft.com/office/drawing/2014/main" id="{91A0F4B3-D63C-0D8F-2804-F97776F90E4E}"/>
              </a:ext>
            </a:extLst>
          </p:cNvPr>
          <p:cNvSpPr>
            <a:spLocks noGrp="1"/>
          </p:cNvSpPr>
          <p:nvPr>
            <p:ph type="ftr" sz="quarter" idx="13"/>
          </p:nvPr>
        </p:nvSpPr>
        <p:spPr/>
        <p:txBody>
          <a:bodyPr/>
          <a:lstStyle/>
          <a:p>
            <a:endParaRPr lang="en-US"/>
          </a:p>
        </p:txBody>
      </p:sp>
      <p:sp>
        <p:nvSpPr>
          <p:cNvPr id="7" name="Slide Number">
            <a:extLst>
              <a:ext uri="{FF2B5EF4-FFF2-40B4-BE49-F238E27FC236}">
                <a16:creationId xmlns:a16="http://schemas.microsoft.com/office/drawing/2014/main" id="{38EC09FB-402F-F3CE-E1D2-51583F1BCCFA}"/>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3874945124"/>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2 columns, large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691A7-388D-D543-2C74-58FA1F3BC20C}"/>
              </a:ext>
            </a:extLst>
          </p:cNvPr>
          <p:cNvSpPr>
            <a:spLocks noGrp="1"/>
          </p:cNvSpPr>
          <p:nvPr>
            <p:ph type="title"/>
          </p:nvPr>
        </p:nvSpPr>
        <p:spPr>
          <a:xfrm>
            <a:off x="576072" y="384048"/>
            <a:ext cx="11045825" cy="4573587"/>
          </a:xfrm>
        </p:spPr>
        <p:txBody>
          <a:bodyPr rIns="457200"/>
          <a:lstStyle>
            <a:lvl1pPr>
              <a:lnSpc>
                <a:spcPct val="100000"/>
              </a:lnSpc>
              <a:defRPr>
                <a:solidFill>
                  <a:schemeClr val="tx2"/>
                </a:solidFill>
              </a:defRPr>
            </a:lvl1pPr>
          </a:lstStyle>
          <a:p>
            <a:r>
              <a:rPr lang="en-GB"/>
              <a:t>Click to edit Master title style</a:t>
            </a:r>
            <a:endParaRPr lang="en-US" dirty="0"/>
          </a:p>
        </p:txBody>
      </p:sp>
      <p:sp>
        <p:nvSpPr>
          <p:cNvPr id="5" name="Text Placeholder 4">
            <a:extLst>
              <a:ext uri="{FF2B5EF4-FFF2-40B4-BE49-F238E27FC236}">
                <a16:creationId xmlns:a16="http://schemas.microsoft.com/office/drawing/2014/main" id="{CDE09569-73DF-2226-A7D7-ABBE84A47048}"/>
              </a:ext>
            </a:extLst>
          </p:cNvPr>
          <p:cNvSpPr>
            <a:spLocks noGrp="1"/>
          </p:cNvSpPr>
          <p:nvPr>
            <p:ph type="body" sz="quarter" idx="11"/>
          </p:nvPr>
        </p:nvSpPr>
        <p:spPr>
          <a:xfrm>
            <a:off x="12763500" y="576072"/>
            <a:ext cx="4953000" cy="11431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6" name="Text Placeholder 4">
            <a:extLst>
              <a:ext uri="{FF2B5EF4-FFF2-40B4-BE49-F238E27FC236}">
                <a16:creationId xmlns:a16="http://schemas.microsoft.com/office/drawing/2014/main" id="{9B0D0BB0-9896-0353-D972-26B687C3D8DD}"/>
              </a:ext>
            </a:extLst>
          </p:cNvPr>
          <p:cNvSpPr>
            <a:spLocks noGrp="1"/>
          </p:cNvSpPr>
          <p:nvPr>
            <p:ph type="body" sz="quarter" idx="12"/>
          </p:nvPr>
        </p:nvSpPr>
        <p:spPr>
          <a:xfrm>
            <a:off x="18859500" y="576072"/>
            <a:ext cx="4953000" cy="11431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4" name="Footer Placeholder 3">
            <a:extLst>
              <a:ext uri="{FF2B5EF4-FFF2-40B4-BE49-F238E27FC236}">
                <a16:creationId xmlns:a16="http://schemas.microsoft.com/office/drawing/2014/main" id="{5AA54578-ECD5-347E-35A9-C3F93EB8CDFE}"/>
              </a:ext>
            </a:extLst>
          </p:cNvPr>
          <p:cNvSpPr>
            <a:spLocks noGrp="1"/>
          </p:cNvSpPr>
          <p:nvPr>
            <p:ph type="ftr" sz="quarter" idx="13"/>
          </p:nvPr>
        </p:nvSpPr>
        <p:spPr/>
        <p:txBody>
          <a:bodyPr/>
          <a:lstStyle/>
          <a:p>
            <a:endParaRPr lang="en-US"/>
          </a:p>
        </p:txBody>
      </p:sp>
      <p:sp>
        <p:nvSpPr>
          <p:cNvPr id="7" name="Slide Number">
            <a:extLst>
              <a:ext uri="{FF2B5EF4-FFF2-40B4-BE49-F238E27FC236}">
                <a16:creationId xmlns:a16="http://schemas.microsoft.com/office/drawing/2014/main" id="{C7A51FE3-0F54-1487-47B4-164B5B802CA1}"/>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1559821703"/>
      </p:ext>
    </p:extLst>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xt, 2 columns, small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691A7-388D-D543-2C74-58FA1F3BC20C}"/>
              </a:ext>
            </a:extLst>
          </p:cNvPr>
          <p:cNvSpPr>
            <a:spLocks noGrp="1"/>
          </p:cNvSpPr>
          <p:nvPr>
            <p:ph type="title"/>
          </p:nvPr>
        </p:nvSpPr>
        <p:spPr>
          <a:xfrm>
            <a:off x="576072" y="576072"/>
            <a:ext cx="4953000" cy="4573587"/>
          </a:xfrm>
        </p:spPr>
        <p:txBody>
          <a:bodyPr/>
          <a:lstStyle>
            <a:lvl1pPr>
              <a:lnSpc>
                <a:spcPct val="100000"/>
              </a:lnSpc>
              <a:defRPr sz="3600">
                <a:solidFill>
                  <a:schemeClr val="tx2"/>
                </a:solidFill>
              </a:defRPr>
            </a:lvl1pPr>
          </a:lstStyle>
          <a:p>
            <a:r>
              <a:rPr lang="en-GB"/>
              <a:t>Click to edit Master title style</a:t>
            </a:r>
            <a:endParaRPr lang="en-US" dirty="0"/>
          </a:p>
        </p:txBody>
      </p:sp>
      <p:sp>
        <p:nvSpPr>
          <p:cNvPr id="5" name="Text Placeholder 4">
            <a:extLst>
              <a:ext uri="{FF2B5EF4-FFF2-40B4-BE49-F238E27FC236}">
                <a16:creationId xmlns:a16="http://schemas.microsoft.com/office/drawing/2014/main" id="{CDE09569-73DF-2226-A7D7-ABBE84A47048}"/>
              </a:ext>
            </a:extLst>
          </p:cNvPr>
          <p:cNvSpPr>
            <a:spLocks noGrp="1"/>
          </p:cNvSpPr>
          <p:nvPr>
            <p:ph type="body" sz="quarter" idx="11"/>
          </p:nvPr>
        </p:nvSpPr>
        <p:spPr>
          <a:xfrm>
            <a:off x="12763500" y="569913"/>
            <a:ext cx="4953000" cy="11431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6" name="Text Placeholder 4">
            <a:extLst>
              <a:ext uri="{FF2B5EF4-FFF2-40B4-BE49-F238E27FC236}">
                <a16:creationId xmlns:a16="http://schemas.microsoft.com/office/drawing/2014/main" id="{9B0D0BB0-9896-0353-D972-26B687C3D8DD}"/>
              </a:ext>
            </a:extLst>
          </p:cNvPr>
          <p:cNvSpPr>
            <a:spLocks noGrp="1"/>
          </p:cNvSpPr>
          <p:nvPr>
            <p:ph type="body" sz="quarter" idx="12"/>
          </p:nvPr>
        </p:nvSpPr>
        <p:spPr>
          <a:xfrm>
            <a:off x="18859500" y="569913"/>
            <a:ext cx="4953000" cy="11431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4" name="Footer Placeholder 3">
            <a:extLst>
              <a:ext uri="{FF2B5EF4-FFF2-40B4-BE49-F238E27FC236}">
                <a16:creationId xmlns:a16="http://schemas.microsoft.com/office/drawing/2014/main" id="{5AA54578-ECD5-347E-35A9-C3F93EB8CDFE}"/>
              </a:ext>
            </a:extLst>
          </p:cNvPr>
          <p:cNvSpPr>
            <a:spLocks noGrp="1"/>
          </p:cNvSpPr>
          <p:nvPr>
            <p:ph type="ftr" sz="quarter" idx="13"/>
          </p:nvPr>
        </p:nvSpPr>
        <p:spPr/>
        <p:txBody>
          <a:bodyPr/>
          <a:lstStyle/>
          <a:p>
            <a:endParaRPr lang="en-US"/>
          </a:p>
        </p:txBody>
      </p:sp>
      <p:sp>
        <p:nvSpPr>
          <p:cNvPr id="7" name="Slide Number">
            <a:extLst>
              <a:ext uri="{FF2B5EF4-FFF2-40B4-BE49-F238E27FC236}">
                <a16:creationId xmlns:a16="http://schemas.microsoft.com/office/drawing/2014/main" id="{745FF4F8-7F82-E9C2-8046-C791019E1694}"/>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2204956051"/>
      </p:ext>
    </p:extLst>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2 columns, dividers, large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E75BA-E283-08AE-B230-A89A2245C127}"/>
              </a:ext>
            </a:extLst>
          </p:cNvPr>
          <p:cNvSpPr>
            <a:spLocks noGrp="1"/>
          </p:cNvSpPr>
          <p:nvPr>
            <p:ph type="title"/>
          </p:nvPr>
        </p:nvSpPr>
        <p:spPr>
          <a:xfrm>
            <a:off x="576072" y="384048"/>
            <a:ext cx="11039476" cy="4573587"/>
          </a:xfrm>
        </p:spPr>
        <p:txBody>
          <a:bodyPr rIns="457200"/>
          <a:lstStyle>
            <a:lvl1pPr>
              <a:lnSpc>
                <a:spcPct val="100000"/>
              </a:lnSpc>
              <a:defRPr>
                <a:solidFill>
                  <a:schemeClr val="tx2"/>
                </a:solidFill>
              </a:defRPr>
            </a:lvl1pPr>
          </a:lstStyle>
          <a:p>
            <a:r>
              <a:rPr lang="en-GB"/>
              <a:t>Click to edit Master title style</a:t>
            </a:r>
            <a:endParaRPr lang="en-US" dirty="0"/>
          </a:p>
        </p:txBody>
      </p:sp>
      <p:sp>
        <p:nvSpPr>
          <p:cNvPr id="4" name="Text Placeholder 9">
            <a:extLst>
              <a:ext uri="{FF2B5EF4-FFF2-40B4-BE49-F238E27FC236}">
                <a16:creationId xmlns:a16="http://schemas.microsoft.com/office/drawing/2014/main" id="{8AF10F27-0178-9C93-8741-F0241501B4B0}"/>
              </a:ext>
            </a:extLst>
          </p:cNvPr>
          <p:cNvSpPr>
            <a:spLocks noGrp="1"/>
          </p:cNvSpPr>
          <p:nvPr>
            <p:ph type="body" sz="quarter" idx="16"/>
          </p:nvPr>
        </p:nvSpPr>
        <p:spPr>
          <a:xfrm>
            <a:off x="12763500" y="576072"/>
            <a:ext cx="4953000" cy="1525587"/>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9" name="Text Placeholder 8">
            <a:extLst>
              <a:ext uri="{FF2B5EF4-FFF2-40B4-BE49-F238E27FC236}">
                <a16:creationId xmlns:a16="http://schemas.microsoft.com/office/drawing/2014/main" id="{5898D950-EA52-ABF9-D15D-C6C8FE946495}"/>
              </a:ext>
            </a:extLst>
          </p:cNvPr>
          <p:cNvSpPr>
            <a:spLocks noGrp="1"/>
          </p:cNvSpPr>
          <p:nvPr>
            <p:ph type="body" sz="quarter" idx="18"/>
          </p:nvPr>
        </p:nvSpPr>
        <p:spPr>
          <a:xfrm>
            <a:off x="12763500" y="3429000"/>
            <a:ext cx="4953000" cy="8572500"/>
          </a:xfrm>
        </p:spPr>
        <p:txBody>
          <a:bodyPr/>
          <a:lstStyle>
            <a:lvl1pPr>
              <a:lnSpc>
                <a:spcPct val="110000"/>
              </a:lnSpc>
              <a:spcBef>
                <a:spcPts val="0"/>
              </a:spcBef>
              <a:defRPr sz="2000" b="0" i="0">
                <a:solidFill>
                  <a:schemeClr val="tx1"/>
                </a:solidFill>
                <a:latin typeface="IBM Plex Sans" panose="020B0503050203000203" pitchFamily="34" charset="0"/>
              </a:defRPr>
            </a:lvl1pPr>
            <a:lvl2pPr marL="182880" indent="-182880">
              <a:lnSpc>
                <a:spcPct val="110000"/>
              </a:lnSpc>
              <a:spcBef>
                <a:spcPts val="0"/>
              </a:spcBef>
              <a:defRPr sz="2000" b="0" i="0">
                <a:solidFill>
                  <a:schemeClr val="tx1"/>
                </a:solidFill>
                <a:latin typeface="IBM Plex Sans" panose="020B0503050203000203" pitchFamily="34" charset="0"/>
              </a:defRPr>
            </a:lvl2pPr>
            <a:lvl3pPr marL="365760" indent="-182880">
              <a:lnSpc>
                <a:spcPct val="110000"/>
              </a:lnSpc>
              <a:spcBef>
                <a:spcPts val="0"/>
              </a:spcBef>
              <a:defRPr sz="2000" b="0" i="0">
                <a:solidFill>
                  <a:schemeClr val="tx1"/>
                </a:solidFill>
                <a:latin typeface="IBM Plex Sans" panose="020B0503050203000203" pitchFamily="34" charset="0"/>
              </a:defRPr>
            </a:lvl3pPr>
            <a:lvl4pPr marL="548640" indent="-182880">
              <a:lnSpc>
                <a:spcPct val="110000"/>
              </a:lnSpc>
              <a:spcBef>
                <a:spcPts val="0"/>
              </a:spcBef>
              <a:defRPr sz="2000" b="0" i="0">
                <a:solidFill>
                  <a:schemeClr val="tx1"/>
                </a:solidFill>
                <a:latin typeface="IBM Plex Sans" panose="020B0503050203000203" pitchFamily="34" charset="0"/>
              </a:defRPr>
            </a:lvl4pPr>
            <a:lvl5pPr>
              <a:lnSpc>
                <a:spcPct val="110000"/>
              </a:lnSpc>
              <a:spcBef>
                <a:spcPts val="0"/>
              </a:spcBef>
              <a:defRPr sz="2000" b="0" i="0">
                <a:solidFill>
                  <a:schemeClr val="tx1"/>
                </a:solidFill>
                <a:latin typeface="IBM Plex Sans" panose="020B05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5" name="Text Placeholder 12">
            <a:extLst>
              <a:ext uri="{FF2B5EF4-FFF2-40B4-BE49-F238E27FC236}">
                <a16:creationId xmlns:a16="http://schemas.microsoft.com/office/drawing/2014/main" id="{17CD3DC6-7946-2D82-C3E4-10BC579C88DE}"/>
              </a:ext>
            </a:extLst>
          </p:cNvPr>
          <p:cNvSpPr>
            <a:spLocks noGrp="1"/>
          </p:cNvSpPr>
          <p:nvPr>
            <p:ph type="body" sz="quarter" idx="17"/>
          </p:nvPr>
        </p:nvSpPr>
        <p:spPr>
          <a:xfrm>
            <a:off x="18859500" y="576072"/>
            <a:ext cx="4959350" cy="1525587"/>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10" name="Text Placeholder 8">
            <a:extLst>
              <a:ext uri="{FF2B5EF4-FFF2-40B4-BE49-F238E27FC236}">
                <a16:creationId xmlns:a16="http://schemas.microsoft.com/office/drawing/2014/main" id="{A501ADC5-5846-FF23-F5DB-93E8D05863E8}"/>
              </a:ext>
            </a:extLst>
          </p:cNvPr>
          <p:cNvSpPr>
            <a:spLocks noGrp="1"/>
          </p:cNvSpPr>
          <p:nvPr>
            <p:ph type="body" sz="quarter" idx="19"/>
          </p:nvPr>
        </p:nvSpPr>
        <p:spPr>
          <a:xfrm>
            <a:off x="18862675" y="3429000"/>
            <a:ext cx="4953000" cy="8572500"/>
          </a:xfrm>
        </p:spPr>
        <p:txBody>
          <a:bodyPr/>
          <a:lstStyle>
            <a:lvl1pPr>
              <a:lnSpc>
                <a:spcPct val="110000"/>
              </a:lnSpc>
              <a:spcBef>
                <a:spcPts val="0"/>
              </a:spcBef>
              <a:defRPr sz="2000" b="0" i="0">
                <a:solidFill>
                  <a:schemeClr val="tx1"/>
                </a:solidFill>
                <a:latin typeface="IBM Plex Sans" panose="020B0503050203000203" pitchFamily="34" charset="0"/>
              </a:defRPr>
            </a:lvl1pPr>
            <a:lvl2pPr marL="182880" indent="-182880">
              <a:lnSpc>
                <a:spcPct val="110000"/>
              </a:lnSpc>
              <a:spcBef>
                <a:spcPts val="0"/>
              </a:spcBef>
              <a:defRPr sz="2000" b="0" i="0">
                <a:solidFill>
                  <a:schemeClr val="tx1"/>
                </a:solidFill>
                <a:latin typeface="IBM Plex Sans" panose="020B0503050203000203" pitchFamily="34" charset="0"/>
              </a:defRPr>
            </a:lvl2pPr>
            <a:lvl3pPr marL="365760" indent="-182880">
              <a:lnSpc>
                <a:spcPct val="110000"/>
              </a:lnSpc>
              <a:spcBef>
                <a:spcPts val="0"/>
              </a:spcBef>
              <a:defRPr sz="2000" b="0" i="0">
                <a:solidFill>
                  <a:schemeClr val="tx1"/>
                </a:solidFill>
                <a:latin typeface="IBM Plex Sans" panose="020B0503050203000203" pitchFamily="34" charset="0"/>
              </a:defRPr>
            </a:lvl3pPr>
            <a:lvl4pPr marL="548640" indent="-182880">
              <a:lnSpc>
                <a:spcPct val="110000"/>
              </a:lnSpc>
              <a:spcBef>
                <a:spcPts val="0"/>
              </a:spcBef>
              <a:defRPr sz="2000" b="0" i="0">
                <a:solidFill>
                  <a:schemeClr val="tx1"/>
                </a:solidFill>
                <a:latin typeface="IBM Plex Sans" panose="020B0503050203000203" pitchFamily="34" charset="0"/>
              </a:defRPr>
            </a:lvl4pPr>
            <a:lvl5pPr>
              <a:lnSpc>
                <a:spcPct val="110000"/>
              </a:lnSpc>
              <a:spcBef>
                <a:spcPts val="0"/>
              </a:spcBef>
              <a:defRPr sz="2000" b="0" i="0">
                <a:solidFill>
                  <a:schemeClr val="tx1"/>
                </a:solidFill>
                <a:latin typeface="IBM Plex Sans" panose="020B05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6" name="Footer Placeholder 5">
            <a:extLst>
              <a:ext uri="{FF2B5EF4-FFF2-40B4-BE49-F238E27FC236}">
                <a16:creationId xmlns:a16="http://schemas.microsoft.com/office/drawing/2014/main" id="{A3AE734E-170F-6CE2-C852-A644ACB8F409}"/>
              </a:ext>
            </a:extLst>
          </p:cNvPr>
          <p:cNvSpPr>
            <a:spLocks noGrp="1"/>
          </p:cNvSpPr>
          <p:nvPr>
            <p:ph type="ftr" sz="quarter" idx="20"/>
          </p:nvPr>
        </p:nvSpPr>
        <p:spPr/>
        <p:txBody>
          <a:bodyPr/>
          <a:lstStyle/>
          <a:p>
            <a:endParaRPr lang="en-US"/>
          </a:p>
        </p:txBody>
      </p:sp>
      <p:sp>
        <p:nvSpPr>
          <p:cNvPr id="7" name="Slide Number">
            <a:extLst>
              <a:ext uri="{FF2B5EF4-FFF2-40B4-BE49-F238E27FC236}">
                <a16:creationId xmlns:a16="http://schemas.microsoft.com/office/drawing/2014/main" id="{9BFC0CA6-CE6F-D94C-2967-FBF2240020C4}"/>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177170831"/>
      </p:ext>
    </p:extLst>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2 columns, dividers, small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E75BA-E283-08AE-B230-A89A2245C127}"/>
              </a:ext>
            </a:extLst>
          </p:cNvPr>
          <p:cNvSpPr>
            <a:spLocks noGrp="1"/>
          </p:cNvSpPr>
          <p:nvPr>
            <p:ph type="title"/>
          </p:nvPr>
        </p:nvSpPr>
        <p:spPr>
          <a:xfrm>
            <a:off x="576072" y="576072"/>
            <a:ext cx="4949826" cy="4573587"/>
          </a:xfrm>
        </p:spPr>
        <p:txBody>
          <a:bodyPr rIns="0"/>
          <a:lstStyle>
            <a:lvl1pPr>
              <a:lnSpc>
                <a:spcPct val="100000"/>
              </a:lnSpc>
              <a:defRPr sz="2800">
                <a:solidFill>
                  <a:schemeClr val="tx2"/>
                </a:solidFill>
              </a:defRPr>
            </a:lvl1pPr>
          </a:lstStyle>
          <a:p>
            <a:r>
              <a:rPr lang="en-GB"/>
              <a:t>Click to edit Master title style</a:t>
            </a:r>
            <a:endParaRPr lang="en-US" dirty="0"/>
          </a:p>
        </p:txBody>
      </p:sp>
      <p:sp>
        <p:nvSpPr>
          <p:cNvPr id="4" name="Text Placeholder 9">
            <a:extLst>
              <a:ext uri="{FF2B5EF4-FFF2-40B4-BE49-F238E27FC236}">
                <a16:creationId xmlns:a16="http://schemas.microsoft.com/office/drawing/2014/main" id="{8AF10F27-0178-9C93-8741-F0241501B4B0}"/>
              </a:ext>
            </a:extLst>
          </p:cNvPr>
          <p:cNvSpPr>
            <a:spLocks noGrp="1"/>
          </p:cNvSpPr>
          <p:nvPr>
            <p:ph type="body" sz="quarter" idx="16"/>
          </p:nvPr>
        </p:nvSpPr>
        <p:spPr>
          <a:xfrm>
            <a:off x="12763500" y="576072"/>
            <a:ext cx="4953000" cy="1525587"/>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9" name="Text Placeholder 8">
            <a:extLst>
              <a:ext uri="{FF2B5EF4-FFF2-40B4-BE49-F238E27FC236}">
                <a16:creationId xmlns:a16="http://schemas.microsoft.com/office/drawing/2014/main" id="{5898D950-EA52-ABF9-D15D-C6C8FE946495}"/>
              </a:ext>
            </a:extLst>
          </p:cNvPr>
          <p:cNvSpPr>
            <a:spLocks noGrp="1"/>
          </p:cNvSpPr>
          <p:nvPr>
            <p:ph type="body" sz="quarter" idx="18"/>
          </p:nvPr>
        </p:nvSpPr>
        <p:spPr>
          <a:xfrm>
            <a:off x="12763500" y="3429000"/>
            <a:ext cx="4953000" cy="8572500"/>
          </a:xfrm>
        </p:spPr>
        <p:txBody>
          <a:bodyPr/>
          <a:lstStyle>
            <a:lvl1pPr>
              <a:lnSpc>
                <a:spcPct val="110000"/>
              </a:lnSpc>
              <a:spcBef>
                <a:spcPts val="0"/>
              </a:spcBef>
              <a:defRPr sz="2000" b="0" i="0">
                <a:solidFill>
                  <a:schemeClr val="tx1"/>
                </a:solidFill>
                <a:latin typeface="IBM Plex Sans" panose="020B0503050203000203" pitchFamily="34" charset="0"/>
              </a:defRPr>
            </a:lvl1pPr>
            <a:lvl2pPr marL="182880" indent="-182880">
              <a:lnSpc>
                <a:spcPct val="110000"/>
              </a:lnSpc>
              <a:spcBef>
                <a:spcPts val="0"/>
              </a:spcBef>
              <a:defRPr sz="2000" b="0" i="0">
                <a:solidFill>
                  <a:schemeClr val="tx1"/>
                </a:solidFill>
                <a:latin typeface="IBM Plex Sans" panose="020B0503050203000203" pitchFamily="34" charset="0"/>
              </a:defRPr>
            </a:lvl2pPr>
            <a:lvl3pPr marL="365760" indent="-182880">
              <a:lnSpc>
                <a:spcPct val="110000"/>
              </a:lnSpc>
              <a:spcBef>
                <a:spcPts val="0"/>
              </a:spcBef>
              <a:defRPr sz="2000" b="0" i="0">
                <a:solidFill>
                  <a:schemeClr val="tx1"/>
                </a:solidFill>
                <a:latin typeface="IBM Plex Sans" panose="020B0503050203000203" pitchFamily="34" charset="0"/>
              </a:defRPr>
            </a:lvl3pPr>
            <a:lvl4pPr marL="548640" indent="-182880">
              <a:lnSpc>
                <a:spcPct val="110000"/>
              </a:lnSpc>
              <a:spcBef>
                <a:spcPts val="0"/>
              </a:spcBef>
              <a:defRPr sz="2000" b="0" i="0">
                <a:solidFill>
                  <a:schemeClr val="tx1"/>
                </a:solidFill>
                <a:latin typeface="IBM Plex Sans" panose="020B0503050203000203" pitchFamily="34" charset="0"/>
              </a:defRPr>
            </a:lvl4pPr>
            <a:lvl5pPr>
              <a:lnSpc>
                <a:spcPct val="110000"/>
              </a:lnSpc>
              <a:spcBef>
                <a:spcPts val="0"/>
              </a:spcBef>
              <a:defRPr sz="2000" b="0" i="0">
                <a:solidFill>
                  <a:schemeClr val="tx1"/>
                </a:solidFill>
                <a:latin typeface="IBM Plex Sans" panose="020B05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5" name="Text Placeholder 12">
            <a:extLst>
              <a:ext uri="{FF2B5EF4-FFF2-40B4-BE49-F238E27FC236}">
                <a16:creationId xmlns:a16="http://schemas.microsoft.com/office/drawing/2014/main" id="{17CD3DC6-7946-2D82-C3E4-10BC579C88DE}"/>
              </a:ext>
            </a:extLst>
          </p:cNvPr>
          <p:cNvSpPr>
            <a:spLocks noGrp="1"/>
          </p:cNvSpPr>
          <p:nvPr>
            <p:ph type="body" sz="quarter" idx="17"/>
          </p:nvPr>
        </p:nvSpPr>
        <p:spPr>
          <a:xfrm>
            <a:off x="18859500" y="576072"/>
            <a:ext cx="4959350" cy="1525587"/>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10" name="Text Placeholder 8">
            <a:extLst>
              <a:ext uri="{FF2B5EF4-FFF2-40B4-BE49-F238E27FC236}">
                <a16:creationId xmlns:a16="http://schemas.microsoft.com/office/drawing/2014/main" id="{A501ADC5-5846-FF23-F5DB-93E8D05863E8}"/>
              </a:ext>
            </a:extLst>
          </p:cNvPr>
          <p:cNvSpPr>
            <a:spLocks noGrp="1"/>
          </p:cNvSpPr>
          <p:nvPr>
            <p:ph type="body" sz="quarter" idx="19"/>
          </p:nvPr>
        </p:nvSpPr>
        <p:spPr>
          <a:xfrm>
            <a:off x="18865850" y="3429000"/>
            <a:ext cx="4953000" cy="8572500"/>
          </a:xfrm>
        </p:spPr>
        <p:txBody>
          <a:bodyPr/>
          <a:lstStyle>
            <a:lvl1pPr>
              <a:lnSpc>
                <a:spcPct val="110000"/>
              </a:lnSpc>
              <a:spcBef>
                <a:spcPts val="0"/>
              </a:spcBef>
              <a:defRPr sz="2000" b="0" i="0">
                <a:solidFill>
                  <a:schemeClr val="tx1"/>
                </a:solidFill>
                <a:latin typeface="IBM Plex Sans" panose="020B0503050203000203" pitchFamily="34" charset="0"/>
              </a:defRPr>
            </a:lvl1pPr>
            <a:lvl2pPr marL="182880" indent="-182880">
              <a:lnSpc>
                <a:spcPct val="110000"/>
              </a:lnSpc>
              <a:spcBef>
                <a:spcPts val="0"/>
              </a:spcBef>
              <a:defRPr sz="2000" b="0" i="0">
                <a:solidFill>
                  <a:schemeClr val="tx1"/>
                </a:solidFill>
                <a:latin typeface="IBM Plex Sans" panose="020B0503050203000203" pitchFamily="34" charset="0"/>
              </a:defRPr>
            </a:lvl2pPr>
            <a:lvl3pPr marL="365760" indent="-182880">
              <a:lnSpc>
                <a:spcPct val="110000"/>
              </a:lnSpc>
              <a:spcBef>
                <a:spcPts val="0"/>
              </a:spcBef>
              <a:defRPr sz="2000" b="0" i="0">
                <a:solidFill>
                  <a:schemeClr val="tx1"/>
                </a:solidFill>
                <a:latin typeface="IBM Plex Sans" panose="020B0503050203000203" pitchFamily="34" charset="0"/>
              </a:defRPr>
            </a:lvl3pPr>
            <a:lvl4pPr marL="548640" indent="-182880">
              <a:lnSpc>
                <a:spcPct val="110000"/>
              </a:lnSpc>
              <a:spcBef>
                <a:spcPts val="0"/>
              </a:spcBef>
              <a:defRPr sz="2000" b="0" i="0">
                <a:solidFill>
                  <a:schemeClr val="tx1"/>
                </a:solidFill>
                <a:latin typeface="IBM Plex Sans" panose="020B0503050203000203" pitchFamily="34" charset="0"/>
              </a:defRPr>
            </a:lvl4pPr>
            <a:lvl5pPr>
              <a:lnSpc>
                <a:spcPct val="110000"/>
              </a:lnSpc>
              <a:spcBef>
                <a:spcPts val="0"/>
              </a:spcBef>
              <a:defRPr sz="2000" b="0" i="0">
                <a:solidFill>
                  <a:schemeClr val="tx1"/>
                </a:solidFill>
                <a:latin typeface="IBM Plex Sans" panose="020B05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6" name="Footer Placeholder 5">
            <a:extLst>
              <a:ext uri="{FF2B5EF4-FFF2-40B4-BE49-F238E27FC236}">
                <a16:creationId xmlns:a16="http://schemas.microsoft.com/office/drawing/2014/main" id="{A3AE734E-170F-6CE2-C852-A644ACB8F409}"/>
              </a:ext>
            </a:extLst>
          </p:cNvPr>
          <p:cNvSpPr>
            <a:spLocks noGrp="1"/>
          </p:cNvSpPr>
          <p:nvPr>
            <p:ph type="ftr" sz="quarter" idx="20"/>
          </p:nvPr>
        </p:nvSpPr>
        <p:spPr/>
        <p:txBody>
          <a:bodyPr/>
          <a:lstStyle/>
          <a:p>
            <a:endParaRPr lang="en-US"/>
          </a:p>
        </p:txBody>
      </p:sp>
      <p:sp>
        <p:nvSpPr>
          <p:cNvPr id="7" name="Slide Number">
            <a:extLst>
              <a:ext uri="{FF2B5EF4-FFF2-40B4-BE49-F238E27FC236}">
                <a16:creationId xmlns:a16="http://schemas.microsoft.com/office/drawing/2014/main" id="{8CF1D655-1791-BEF3-D8AA-E589057E73AC}"/>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1629240754"/>
      </p:ext>
    </p:extLst>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2 columns, dividers, pictogram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576072" y="384048"/>
            <a:ext cx="4949825" cy="1141413"/>
          </a:xfrm>
        </p:spPr>
        <p:txBody>
          <a:bodyPr/>
          <a:lstStyle>
            <a:lvl1pPr>
              <a:lnSpc>
                <a:spcPct val="100000"/>
              </a:lnSpc>
              <a:defRPr sz="6400">
                <a:solidFill>
                  <a:schemeClr val="tx2"/>
                </a:solidFill>
              </a:defRPr>
            </a:lvl1pPr>
          </a:lstStyle>
          <a:p>
            <a:r>
              <a:rPr lang="en-GB"/>
              <a:t>Click to edit Master title style</a:t>
            </a:r>
            <a:endParaRPr lang="en-US" dirty="0"/>
          </a:p>
        </p:txBody>
      </p:sp>
      <p:sp>
        <p:nvSpPr>
          <p:cNvPr id="6" name="Text Placeholder 5">
            <a:extLst>
              <a:ext uri="{FF2B5EF4-FFF2-40B4-BE49-F238E27FC236}">
                <a16:creationId xmlns:a16="http://schemas.microsoft.com/office/drawing/2014/main" id="{9792CE3F-FA6A-2FE0-0146-4BFD45CF296A}"/>
              </a:ext>
            </a:extLst>
          </p:cNvPr>
          <p:cNvSpPr>
            <a:spLocks noGrp="1"/>
          </p:cNvSpPr>
          <p:nvPr>
            <p:ph type="body" sz="quarter" idx="15"/>
          </p:nvPr>
        </p:nvSpPr>
        <p:spPr>
          <a:xfrm>
            <a:off x="6669151" y="384048"/>
            <a:ext cx="4956175" cy="1141412"/>
          </a:xfrm>
        </p:spPr>
        <p:txBody>
          <a:bodyPr/>
          <a:lstStyle>
            <a:lvl1pPr>
              <a:lnSpc>
                <a:spcPct val="100000"/>
              </a:lnSpc>
              <a:spcBef>
                <a:spcPts val="0"/>
              </a:spcBef>
              <a:defRPr sz="6400">
                <a:solidFill>
                  <a:schemeClr val="tx2"/>
                </a:solidFill>
              </a:defRPr>
            </a:lvl1pPr>
            <a:lvl2pPr>
              <a:lnSpc>
                <a:spcPct val="90000"/>
              </a:lnSpc>
              <a:spcBef>
                <a:spcPts val="0"/>
              </a:spcBef>
              <a:defRPr sz="2800"/>
            </a:lvl2pPr>
            <a:lvl3pPr>
              <a:lnSpc>
                <a:spcPct val="90000"/>
              </a:lnSpc>
              <a:spcBef>
                <a:spcPts val="0"/>
              </a:spcBef>
              <a:defRPr sz="2800"/>
            </a:lvl3pPr>
            <a:lvl4pPr>
              <a:lnSpc>
                <a:spcPct val="90000"/>
              </a:lnSpc>
              <a:spcBef>
                <a:spcPts val="0"/>
              </a:spcBef>
              <a:defRPr sz="2800"/>
            </a:lvl4pPr>
            <a:lvl5pPr>
              <a:lnSpc>
                <a:spcPct val="90000"/>
              </a:lnSpc>
              <a:spcBef>
                <a:spcPts val="0"/>
              </a:spcBef>
              <a:defRPr sz="2800"/>
            </a:lvl5pPr>
          </a:lstStyle>
          <a:p>
            <a:pPr lvl="0"/>
            <a:r>
              <a:rPr lang="en-GB"/>
              <a:t>Click to edit Master text styles</a:t>
            </a:r>
          </a:p>
        </p:txBody>
      </p:sp>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p:nvPr>
        </p:nvSpPr>
        <p:spPr>
          <a:xfrm>
            <a:off x="6667500" y="3429000"/>
            <a:ext cx="4951413" cy="8572500"/>
          </a:xfrm>
        </p:spPr>
        <p:txBody>
          <a:bodyPr/>
          <a:lstStyle>
            <a:lvl1pPr>
              <a:spcBef>
                <a:spcPts val="0"/>
              </a:spcBef>
              <a:defRPr sz="2800" b="0" i="0">
                <a:solidFill>
                  <a:schemeClr val="tx1"/>
                </a:solidFill>
                <a:latin typeface="IBM Plex Sans Light" panose="020B0403050203000203" pitchFamily="34" charset="0"/>
              </a:defRPr>
            </a:lvl1pPr>
            <a:lvl2pPr marL="256032" indent="-256032">
              <a:spcBef>
                <a:spcPts val="0"/>
              </a:spcBef>
              <a:defRPr sz="2800" b="0" i="0">
                <a:solidFill>
                  <a:schemeClr val="tx1"/>
                </a:solidFill>
                <a:latin typeface="IBM Plex Sans Light" panose="020B0403050203000203" pitchFamily="34" charset="0"/>
              </a:defRPr>
            </a:lvl2pPr>
            <a:lvl3pPr marL="512064" indent="-256032">
              <a:spcBef>
                <a:spcPts val="0"/>
              </a:spcBef>
              <a:defRPr sz="2800" b="0" i="0">
                <a:solidFill>
                  <a:schemeClr val="tx1"/>
                </a:solidFill>
                <a:latin typeface="IBM Plex Sans Light" panose="020B0403050203000203" pitchFamily="34" charset="0"/>
              </a:defRPr>
            </a:lvl3pPr>
            <a:lvl4pPr marL="768096" indent="-256032">
              <a:spcBef>
                <a:spcPts val="0"/>
              </a:spcBef>
              <a:defRPr sz="2800" b="0" i="0">
                <a:solidFill>
                  <a:schemeClr val="tx1"/>
                </a:solidFill>
                <a:latin typeface="IBM Plex Sans Light" panose="020B0403050203000203" pitchFamily="34" charset="0"/>
              </a:defRPr>
            </a:lvl4pPr>
            <a:lvl5pPr>
              <a:spcBef>
                <a:spcPts val="0"/>
              </a:spcBef>
              <a:defRPr sz="2800" b="0" i="0">
                <a:solidFill>
                  <a:schemeClr val="tx1"/>
                </a:solidFill>
                <a:latin typeface="IBM Plex Sans Light" panose="020B04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p:txBody>
      </p:sp>
      <p:cxnSp>
        <p:nvCxnSpPr>
          <p:cNvPr id="13" name="Straight Connector 12" descr="Vertical column divider">
            <a:extLst>
              <a:ext uri="{FF2B5EF4-FFF2-40B4-BE49-F238E27FC236}">
                <a16:creationId xmlns:a16="http://schemas.microsoft.com/office/drawing/2014/main" id="{202744BD-C7A4-D538-2E19-AA279C025A21}"/>
              </a:ext>
            </a:extLst>
          </p:cNvPr>
          <p:cNvCxnSpPr/>
          <p:nvPr userDrawn="1"/>
        </p:nvCxnSpPr>
        <p:spPr bwMode="auto">
          <a:xfrm>
            <a:off x="12188952"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5" name="Picture Placeholder 4" descr="Place pictogram here">
            <a:extLst>
              <a:ext uri="{FF2B5EF4-FFF2-40B4-BE49-F238E27FC236}">
                <a16:creationId xmlns:a16="http://schemas.microsoft.com/office/drawing/2014/main" id="{4E8FFEFF-CCD0-A436-418A-5FB8624CCC89}"/>
              </a:ext>
            </a:extLst>
          </p:cNvPr>
          <p:cNvSpPr>
            <a:spLocks noGrp="1" noChangeAspect="1"/>
          </p:cNvSpPr>
          <p:nvPr>
            <p:ph type="pic" sz="quarter" idx="16" hasCustomPrompt="1"/>
          </p:nvPr>
        </p:nvSpPr>
        <p:spPr>
          <a:xfrm>
            <a:off x="12763500" y="576072"/>
            <a:ext cx="1216152" cy="1214462"/>
          </a:xfrm>
        </p:spPr>
        <p:txBody>
          <a:bodyPr anchor="ctr"/>
          <a:lstStyle>
            <a:lvl1pPr algn="ctr">
              <a:defRPr sz="1600">
                <a:solidFill>
                  <a:schemeClr val="tx1"/>
                </a:solidFill>
              </a:defRPr>
            </a:lvl1pPr>
          </a:lstStyle>
          <a:p>
            <a:r>
              <a:rPr lang="en-US"/>
              <a:t>Pictogram</a:t>
            </a:r>
          </a:p>
        </p:txBody>
      </p: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p:nvPr>
        </p:nvSpPr>
        <p:spPr>
          <a:xfrm>
            <a:off x="12767638" y="3429000"/>
            <a:ext cx="4953000" cy="8572500"/>
          </a:xfrm>
        </p:spPr>
        <p:txBody>
          <a:bodyPr/>
          <a:lstStyle>
            <a:lvl1pPr>
              <a:spcBef>
                <a:spcPts val="0"/>
              </a:spcBef>
              <a:defRPr sz="2000" b="0" i="0">
                <a:solidFill>
                  <a:schemeClr val="tx1"/>
                </a:solidFill>
                <a:latin typeface="IBM Plex Sans" panose="020B0503050203000203" pitchFamily="34" charset="0"/>
              </a:defRPr>
            </a:lvl1pPr>
            <a:lvl2pPr marL="182880" indent="-182880">
              <a:spcBef>
                <a:spcPts val="0"/>
              </a:spcBef>
              <a:defRPr sz="2000" b="0" i="0">
                <a:solidFill>
                  <a:schemeClr val="tx1"/>
                </a:solidFill>
                <a:latin typeface="IBM Plex Sans" panose="020B0503050203000203" pitchFamily="34" charset="0"/>
              </a:defRPr>
            </a:lvl2pPr>
            <a:lvl3pPr marL="365760" indent="-182880">
              <a:spcBef>
                <a:spcPts val="0"/>
              </a:spcBef>
              <a:defRPr sz="2000" b="0" i="0">
                <a:solidFill>
                  <a:schemeClr val="tx1"/>
                </a:solidFill>
                <a:latin typeface="IBM Plex Sans" panose="020B0503050203000203" pitchFamily="34" charset="0"/>
              </a:defRPr>
            </a:lvl3pPr>
            <a:lvl4pPr marL="548640" indent="-182880">
              <a:spcBef>
                <a:spcPts val="0"/>
              </a:spcBef>
              <a:defRPr sz="2000" b="0" i="0">
                <a:solidFill>
                  <a:schemeClr val="tx1"/>
                </a:solidFill>
                <a:latin typeface="IBM Plex Sans" panose="020B0503050203000203" pitchFamily="34" charset="0"/>
              </a:defRPr>
            </a:lvl4pPr>
            <a:lvl5pPr>
              <a:spcBef>
                <a:spcPts val="0"/>
              </a:spcBef>
              <a:defRPr sz="2000" b="0" i="0">
                <a:solidFill>
                  <a:schemeClr val="tx1"/>
                </a:solidFill>
                <a:latin typeface="IBM Plex Sans" panose="020B05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p:txBody>
      </p:sp>
      <p:cxnSp>
        <p:nvCxnSpPr>
          <p:cNvPr id="14" name="Straight Connector 13" descr="Vertical column divider">
            <a:extLst>
              <a:ext uri="{FF2B5EF4-FFF2-40B4-BE49-F238E27FC236}">
                <a16:creationId xmlns:a16="http://schemas.microsoft.com/office/drawing/2014/main" id="{ADCE883F-3781-7F7E-8236-8BB5CEBAD77C}"/>
              </a:ext>
            </a:extLst>
          </p:cNvPr>
          <p:cNvCxnSpPr/>
          <p:nvPr userDrawn="1"/>
        </p:nvCxnSpPr>
        <p:spPr bwMode="auto">
          <a:xfrm>
            <a:off x="18288000"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2" name="Picture Placeholder 11" descr="Place pictogram here">
            <a:extLst>
              <a:ext uri="{FF2B5EF4-FFF2-40B4-BE49-F238E27FC236}">
                <a16:creationId xmlns:a16="http://schemas.microsoft.com/office/drawing/2014/main" id="{484E55D7-CBB2-992D-3E77-5CB7B7CADA9C}"/>
              </a:ext>
            </a:extLst>
          </p:cNvPr>
          <p:cNvSpPr>
            <a:spLocks noGrp="1" noChangeAspect="1"/>
          </p:cNvSpPr>
          <p:nvPr>
            <p:ph type="pic" sz="quarter" idx="17" hasCustomPrompt="1"/>
          </p:nvPr>
        </p:nvSpPr>
        <p:spPr>
          <a:xfrm>
            <a:off x="18859500" y="576072"/>
            <a:ext cx="1217844" cy="1216152"/>
          </a:xfrm>
        </p:spPr>
        <p:txBody>
          <a:bodyPr anchor="ctr"/>
          <a:lstStyle>
            <a:lvl1pPr algn="ctr">
              <a:defRPr sz="1600">
                <a:solidFill>
                  <a:schemeClr val="tx1"/>
                </a:solidFill>
              </a:defRPr>
            </a:lvl1pPr>
          </a:lstStyle>
          <a:p>
            <a:r>
              <a:rPr lang="en-US"/>
              <a:t>Pictogram</a:t>
            </a:r>
          </a:p>
        </p:txBody>
      </p:sp>
      <p:sp>
        <p:nvSpPr>
          <p:cNvPr id="11" name="Text Placeholder 10">
            <a:extLst>
              <a:ext uri="{FF2B5EF4-FFF2-40B4-BE49-F238E27FC236}">
                <a16:creationId xmlns:a16="http://schemas.microsoft.com/office/drawing/2014/main" id="{1E0D5184-93C0-B658-7967-FBC78C38A518}"/>
              </a:ext>
            </a:extLst>
          </p:cNvPr>
          <p:cNvSpPr>
            <a:spLocks noGrp="1"/>
          </p:cNvSpPr>
          <p:nvPr>
            <p:ph type="body" sz="quarter" idx="14"/>
          </p:nvPr>
        </p:nvSpPr>
        <p:spPr>
          <a:xfrm>
            <a:off x="18863638" y="3429000"/>
            <a:ext cx="4959350" cy="8572500"/>
          </a:xfrm>
        </p:spPr>
        <p:txBody>
          <a:bodyPr/>
          <a:lstStyle>
            <a:lvl1pPr>
              <a:spcBef>
                <a:spcPts val="0"/>
              </a:spcBef>
              <a:defRPr sz="2000" b="0" i="0">
                <a:solidFill>
                  <a:schemeClr val="tx1"/>
                </a:solidFill>
                <a:latin typeface="IBM Plex Sans" panose="020B0503050203000203" pitchFamily="34" charset="0"/>
              </a:defRPr>
            </a:lvl1pPr>
            <a:lvl2pPr marL="182880" indent="-182880">
              <a:spcBef>
                <a:spcPts val="0"/>
              </a:spcBef>
              <a:defRPr sz="2000" b="0" i="0">
                <a:solidFill>
                  <a:schemeClr val="tx1"/>
                </a:solidFill>
                <a:latin typeface="IBM Plex Sans" panose="020B0503050203000203" pitchFamily="34" charset="0"/>
              </a:defRPr>
            </a:lvl2pPr>
            <a:lvl3pPr marL="365760" indent="-182880">
              <a:spcBef>
                <a:spcPts val="0"/>
              </a:spcBef>
              <a:defRPr sz="2000" b="0" i="0">
                <a:solidFill>
                  <a:schemeClr val="tx1"/>
                </a:solidFill>
                <a:latin typeface="IBM Plex Sans" panose="020B0503050203000203" pitchFamily="34" charset="0"/>
              </a:defRPr>
            </a:lvl3pPr>
            <a:lvl4pPr marL="548640" indent="-182880">
              <a:spcBef>
                <a:spcPts val="0"/>
              </a:spcBef>
              <a:defRPr sz="2000" b="0" i="0">
                <a:solidFill>
                  <a:schemeClr val="tx1"/>
                </a:solidFill>
                <a:latin typeface="IBM Plex Sans" panose="020B0503050203000203" pitchFamily="34" charset="0"/>
              </a:defRPr>
            </a:lvl4pPr>
            <a:lvl5pPr>
              <a:spcBef>
                <a:spcPts val="0"/>
              </a:spcBef>
              <a:defRPr sz="2000" b="0" i="0">
                <a:solidFill>
                  <a:schemeClr val="tx1"/>
                </a:solidFill>
                <a:latin typeface="IBM Plex Sans" panose="020B05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4" name="Footer Placeholder 3">
            <a:extLst>
              <a:ext uri="{FF2B5EF4-FFF2-40B4-BE49-F238E27FC236}">
                <a16:creationId xmlns:a16="http://schemas.microsoft.com/office/drawing/2014/main" id="{87B96A2B-2DD4-AEBB-75C4-9215E33D2664}"/>
              </a:ext>
            </a:extLst>
          </p:cNvPr>
          <p:cNvSpPr>
            <a:spLocks noGrp="1"/>
          </p:cNvSpPr>
          <p:nvPr>
            <p:ph type="ftr" sz="quarter" idx="18"/>
          </p:nvPr>
        </p:nvSpPr>
        <p:spPr/>
        <p:txBody>
          <a:bodyPr/>
          <a:lstStyle/>
          <a:p>
            <a:endParaRPr lang="en-US"/>
          </a:p>
        </p:txBody>
      </p:sp>
      <p:sp>
        <p:nvSpPr>
          <p:cNvPr id="8" name="Slide Number">
            <a:extLst>
              <a:ext uri="{FF2B5EF4-FFF2-40B4-BE49-F238E27FC236}">
                <a16:creationId xmlns:a16="http://schemas.microsoft.com/office/drawing/2014/main" id="{FE28AB83-26B6-464D-000B-077BBC188616}"/>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4133412524"/>
      </p:ext>
    </p:extLst>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oxes, 4 stacked wide, pictograms">
    <p:bg>
      <p:bgPr>
        <a:solidFill>
          <a:schemeClr val="bg1"/>
        </a:solidFill>
        <a:effectLst/>
      </p:bgPr>
    </p:bg>
    <p:spTree>
      <p:nvGrpSpPr>
        <p:cNvPr id="1" name=""/>
        <p:cNvGrpSpPr/>
        <p:nvPr/>
      </p:nvGrpSpPr>
      <p:grpSpPr>
        <a:xfrm>
          <a:off x="0" y="0"/>
          <a:ext cx="0" cy="0"/>
          <a:chOff x="0" y="0"/>
          <a:chExt cx="0" cy="0"/>
        </a:xfrm>
      </p:grpSpPr>
      <p:sp>
        <p:nvSpPr>
          <p:cNvPr id="13" name="Picture Placeholder 12" descr="Place pictogram here">
            <a:extLst>
              <a:ext uri="{FF2B5EF4-FFF2-40B4-BE49-F238E27FC236}">
                <a16:creationId xmlns:a16="http://schemas.microsoft.com/office/drawing/2014/main" id="{30AB5158-BCB8-39EE-DA85-F2CD01699FBB}"/>
              </a:ext>
            </a:extLst>
          </p:cNvPr>
          <p:cNvSpPr>
            <a:spLocks noGrp="1"/>
          </p:cNvSpPr>
          <p:nvPr>
            <p:ph type="pic" sz="quarter" idx="15" hasCustomPrompt="1"/>
          </p:nvPr>
        </p:nvSpPr>
        <p:spPr>
          <a:xfrm>
            <a:off x="576072" y="576072"/>
            <a:ext cx="1216152" cy="1216152"/>
          </a:xfrm>
        </p:spPr>
        <p:txBody>
          <a:bodyPr anchor="ctr"/>
          <a:lstStyle>
            <a:lvl1pPr algn="ctr">
              <a:defRPr sz="1600"/>
            </a:lvl1pPr>
          </a:lstStyle>
          <a:p>
            <a:r>
              <a:rPr lang="en-US"/>
              <a:t>Pictogram</a:t>
            </a:r>
          </a:p>
        </p:txBody>
      </p:sp>
      <p:sp>
        <p:nvSpPr>
          <p:cNvPr id="5" name="Text Placeholder 4">
            <a:extLst>
              <a:ext uri="{FF2B5EF4-FFF2-40B4-BE49-F238E27FC236}">
                <a16:creationId xmlns:a16="http://schemas.microsoft.com/office/drawing/2014/main" id="{931099CB-CB87-D5D5-506D-4B49C08161D3}"/>
              </a:ext>
            </a:extLst>
          </p:cNvPr>
          <p:cNvSpPr>
            <a:spLocks noGrp="1"/>
          </p:cNvSpPr>
          <p:nvPr>
            <p:ph type="body" sz="quarter" idx="11"/>
          </p:nvPr>
        </p:nvSpPr>
        <p:spPr>
          <a:xfrm>
            <a:off x="576072" y="2478024"/>
            <a:ext cx="6670675" cy="3048000"/>
          </a:xfrm>
        </p:spPr>
        <p:txBody>
          <a:bodyPr/>
          <a:lstStyle>
            <a:lvl1pPr>
              <a:lnSpc>
                <a:spcPct val="100000"/>
              </a:lnSpc>
              <a:spcBef>
                <a:spcPts val="0"/>
              </a:spcBef>
              <a:defRPr sz="4400">
                <a:solidFill>
                  <a:schemeClr val="tx1"/>
                </a:solidFill>
              </a:defRPr>
            </a:lvl1pPr>
            <a:lvl2pPr marL="402336" indent="-402336">
              <a:lnSpc>
                <a:spcPct val="100000"/>
              </a:lnSpc>
              <a:spcBef>
                <a:spcPts val="0"/>
              </a:spcBef>
              <a:defRPr sz="4400">
                <a:solidFill>
                  <a:schemeClr val="tx1"/>
                </a:solidFill>
              </a:defRPr>
            </a:lvl2pPr>
            <a:lvl3pPr marL="804672" indent="-402336">
              <a:lnSpc>
                <a:spcPct val="100000"/>
              </a:lnSpc>
              <a:spcBef>
                <a:spcPts val="0"/>
              </a:spcBef>
              <a:defRPr sz="4400">
                <a:solidFill>
                  <a:schemeClr val="tx1"/>
                </a:solidFill>
              </a:defRPr>
            </a:lvl3pPr>
            <a:lvl4pPr marL="1115568" indent="-402336">
              <a:lnSpc>
                <a:spcPct val="100000"/>
              </a:lnSpc>
              <a:spcBef>
                <a:spcPts val="0"/>
              </a:spcBef>
              <a:defRPr sz="4400">
                <a:solidFill>
                  <a:schemeClr val="tx1"/>
                </a:solidFill>
              </a:defRPr>
            </a:lvl4pPr>
            <a:lvl5pPr>
              <a:lnSpc>
                <a:spcPct val="100000"/>
              </a:lnSpc>
              <a:spcBef>
                <a:spcPts val="0"/>
              </a:spcBef>
              <a:defRPr sz="44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cxnSp>
        <p:nvCxnSpPr>
          <p:cNvPr id="14" name="Straight Connector 13" descr="Vertical column divider">
            <a:extLst>
              <a:ext uri="{FF2B5EF4-FFF2-40B4-BE49-F238E27FC236}">
                <a16:creationId xmlns:a16="http://schemas.microsoft.com/office/drawing/2014/main" id="{00A530A6-2F26-DA70-D0D9-6DD90453CEC1}"/>
              </a:ext>
              <a:ext uri="{C183D7F6-B498-43B3-948B-1728B52AA6E4}">
                <adec:decorative xmlns:adec="http://schemas.microsoft.com/office/drawing/2017/decorative" val="0"/>
              </a:ext>
            </a:extLst>
          </p:cNvPr>
          <p:cNvCxnSpPr/>
          <p:nvPr userDrawn="1"/>
        </p:nvCxnSpPr>
        <p:spPr bwMode="auto">
          <a:xfrm>
            <a:off x="12192000"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5" name="Picture Placeholder 14" descr="Place pictogram here">
            <a:extLst>
              <a:ext uri="{FF2B5EF4-FFF2-40B4-BE49-F238E27FC236}">
                <a16:creationId xmlns:a16="http://schemas.microsoft.com/office/drawing/2014/main" id="{3C3730E5-61EB-7405-CC85-AB04242CDBC4}"/>
              </a:ext>
            </a:extLst>
          </p:cNvPr>
          <p:cNvSpPr>
            <a:spLocks noGrp="1"/>
          </p:cNvSpPr>
          <p:nvPr>
            <p:ph type="pic" sz="quarter" idx="16" hasCustomPrompt="1"/>
          </p:nvPr>
        </p:nvSpPr>
        <p:spPr>
          <a:xfrm>
            <a:off x="12763500" y="576072"/>
            <a:ext cx="1216152" cy="1216152"/>
          </a:xfrm>
        </p:spPr>
        <p:txBody>
          <a:bodyPr anchor="ctr"/>
          <a:lstStyle>
            <a:lvl1pPr algn="ctr">
              <a:defRPr sz="1600"/>
            </a:lvl1pPr>
          </a:lstStyle>
          <a:p>
            <a:r>
              <a:rPr lang="en-US"/>
              <a:t>Pictogram</a:t>
            </a:r>
          </a:p>
        </p:txBody>
      </p:sp>
      <p:sp>
        <p:nvSpPr>
          <p:cNvPr id="7" name="Text Placeholder 6">
            <a:extLst>
              <a:ext uri="{FF2B5EF4-FFF2-40B4-BE49-F238E27FC236}">
                <a16:creationId xmlns:a16="http://schemas.microsoft.com/office/drawing/2014/main" id="{FC1DA3C4-E728-0E45-C91D-8EDF4B495FFC}"/>
              </a:ext>
            </a:extLst>
          </p:cNvPr>
          <p:cNvSpPr>
            <a:spLocks noGrp="1"/>
          </p:cNvSpPr>
          <p:nvPr>
            <p:ph type="body" sz="quarter" idx="12"/>
          </p:nvPr>
        </p:nvSpPr>
        <p:spPr>
          <a:xfrm>
            <a:off x="12763500" y="2476500"/>
            <a:ext cx="6667500" cy="3048000"/>
          </a:xfrm>
        </p:spPr>
        <p:txBody>
          <a:bodyPr/>
          <a:lstStyle>
            <a:lvl1pPr>
              <a:lnSpc>
                <a:spcPct val="100000"/>
              </a:lnSpc>
              <a:spcBef>
                <a:spcPts val="0"/>
              </a:spcBef>
              <a:defRPr sz="4400">
                <a:solidFill>
                  <a:schemeClr val="tx1"/>
                </a:solidFill>
              </a:defRPr>
            </a:lvl1pPr>
            <a:lvl2pPr marL="402336" indent="-402336">
              <a:lnSpc>
                <a:spcPct val="100000"/>
              </a:lnSpc>
              <a:spcBef>
                <a:spcPts val="0"/>
              </a:spcBef>
              <a:defRPr sz="4400">
                <a:solidFill>
                  <a:schemeClr val="tx1"/>
                </a:solidFill>
              </a:defRPr>
            </a:lvl2pPr>
            <a:lvl3pPr marL="804672" indent="-402336">
              <a:lnSpc>
                <a:spcPct val="100000"/>
              </a:lnSpc>
              <a:spcBef>
                <a:spcPts val="0"/>
              </a:spcBef>
              <a:defRPr sz="4400">
                <a:solidFill>
                  <a:schemeClr val="tx1"/>
                </a:solidFill>
              </a:defRPr>
            </a:lvl3pPr>
            <a:lvl4pPr marL="1115568" indent="-402336">
              <a:lnSpc>
                <a:spcPct val="100000"/>
              </a:lnSpc>
              <a:spcBef>
                <a:spcPts val="0"/>
              </a:spcBef>
              <a:defRPr sz="4400">
                <a:solidFill>
                  <a:schemeClr val="tx1"/>
                </a:solidFill>
              </a:defRPr>
            </a:lvl4pPr>
            <a:lvl5pPr>
              <a:lnSpc>
                <a:spcPct val="100000"/>
              </a:lnSpc>
              <a:spcBef>
                <a:spcPts val="0"/>
              </a:spcBef>
              <a:defRPr sz="44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cxnSp>
        <p:nvCxnSpPr>
          <p:cNvPr id="16" name="Straight Connector 15" descr="Horizontal row divider">
            <a:extLst>
              <a:ext uri="{FF2B5EF4-FFF2-40B4-BE49-F238E27FC236}">
                <a16:creationId xmlns:a16="http://schemas.microsoft.com/office/drawing/2014/main" id="{9C5483A0-0E31-72CE-21C3-6248FAEBC09A}"/>
              </a:ext>
              <a:ext uri="{C183D7F6-B498-43B3-948B-1728B52AA6E4}">
                <adec:decorative xmlns:adec="http://schemas.microsoft.com/office/drawing/2017/decorative" val="0"/>
              </a:ext>
            </a:extLst>
          </p:cNvPr>
          <p:cNvCxnSpPr/>
          <p:nvPr userDrawn="1"/>
        </p:nvCxnSpPr>
        <p:spPr bwMode="auto">
          <a:xfrm>
            <a:off x="568325" y="6096000"/>
            <a:ext cx="23244175"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7" name="Picture Placeholder 16" descr="Place pictogram here">
            <a:extLst>
              <a:ext uri="{FF2B5EF4-FFF2-40B4-BE49-F238E27FC236}">
                <a16:creationId xmlns:a16="http://schemas.microsoft.com/office/drawing/2014/main" id="{62C94928-6A9B-2EA7-301C-71E5F2547C8A}"/>
              </a:ext>
            </a:extLst>
          </p:cNvPr>
          <p:cNvSpPr>
            <a:spLocks noGrp="1"/>
          </p:cNvSpPr>
          <p:nvPr>
            <p:ph type="pic" sz="quarter" idx="17" hasCustomPrompt="1"/>
          </p:nvPr>
        </p:nvSpPr>
        <p:spPr>
          <a:xfrm>
            <a:off x="576072" y="6473951"/>
            <a:ext cx="1216152" cy="1216152"/>
          </a:xfrm>
        </p:spPr>
        <p:txBody>
          <a:bodyPr anchor="ctr"/>
          <a:lstStyle>
            <a:lvl1pPr algn="ctr">
              <a:defRPr sz="1600"/>
            </a:lvl1pPr>
          </a:lstStyle>
          <a:p>
            <a:r>
              <a:rPr lang="en-US"/>
              <a:t>Pictogram</a:t>
            </a:r>
          </a:p>
        </p:txBody>
      </p:sp>
      <p:sp>
        <p:nvSpPr>
          <p:cNvPr id="9" name="Text Placeholder 8">
            <a:extLst>
              <a:ext uri="{FF2B5EF4-FFF2-40B4-BE49-F238E27FC236}">
                <a16:creationId xmlns:a16="http://schemas.microsoft.com/office/drawing/2014/main" id="{B0565063-698E-31B0-B619-B99A9A0B3DB6}"/>
              </a:ext>
            </a:extLst>
          </p:cNvPr>
          <p:cNvSpPr>
            <a:spLocks noGrp="1"/>
          </p:cNvSpPr>
          <p:nvPr>
            <p:ph type="body" sz="quarter" idx="13"/>
          </p:nvPr>
        </p:nvSpPr>
        <p:spPr>
          <a:xfrm>
            <a:off x="576072" y="8385048"/>
            <a:ext cx="6670676" cy="3048000"/>
          </a:xfrm>
        </p:spPr>
        <p:txBody>
          <a:bodyPr/>
          <a:lstStyle>
            <a:lvl1pPr>
              <a:lnSpc>
                <a:spcPct val="100000"/>
              </a:lnSpc>
              <a:spcBef>
                <a:spcPts val="0"/>
              </a:spcBef>
              <a:defRPr sz="4400">
                <a:solidFill>
                  <a:schemeClr val="tx1"/>
                </a:solidFill>
              </a:defRPr>
            </a:lvl1pPr>
            <a:lvl2pPr marL="402336" indent="-402336">
              <a:lnSpc>
                <a:spcPct val="100000"/>
              </a:lnSpc>
              <a:spcBef>
                <a:spcPts val="0"/>
              </a:spcBef>
              <a:defRPr sz="4400">
                <a:solidFill>
                  <a:schemeClr val="tx1"/>
                </a:solidFill>
              </a:defRPr>
            </a:lvl2pPr>
            <a:lvl3pPr marL="804672" indent="-402336">
              <a:lnSpc>
                <a:spcPct val="100000"/>
              </a:lnSpc>
              <a:spcBef>
                <a:spcPts val="0"/>
              </a:spcBef>
              <a:defRPr sz="4400">
                <a:solidFill>
                  <a:schemeClr val="tx1"/>
                </a:solidFill>
              </a:defRPr>
            </a:lvl3pPr>
            <a:lvl4pPr marL="1115568" indent="-402336">
              <a:lnSpc>
                <a:spcPct val="100000"/>
              </a:lnSpc>
              <a:spcBef>
                <a:spcPts val="0"/>
              </a:spcBef>
              <a:defRPr sz="4400">
                <a:solidFill>
                  <a:schemeClr val="tx1"/>
                </a:solidFill>
              </a:defRPr>
            </a:lvl4pPr>
            <a:lvl5pPr>
              <a:lnSpc>
                <a:spcPct val="100000"/>
              </a:lnSpc>
              <a:spcBef>
                <a:spcPts val="0"/>
              </a:spcBef>
              <a:defRPr sz="44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19" name="Picture Placeholder 18" descr="Place pictogram here">
            <a:extLst>
              <a:ext uri="{FF2B5EF4-FFF2-40B4-BE49-F238E27FC236}">
                <a16:creationId xmlns:a16="http://schemas.microsoft.com/office/drawing/2014/main" id="{2E840026-2FAF-826F-DCFD-3FF0082B0823}"/>
              </a:ext>
            </a:extLst>
          </p:cNvPr>
          <p:cNvSpPr>
            <a:spLocks noGrp="1"/>
          </p:cNvSpPr>
          <p:nvPr>
            <p:ph type="pic" sz="quarter" idx="18" hasCustomPrompt="1"/>
          </p:nvPr>
        </p:nvSpPr>
        <p:spPr>
          <a:xfrm>
            <a:off x="12763500" y="6477000"/>
            <a:ext cx="1216152" cy="1216152"/>
          </a:xfrm>
        </p:spPr>
        <p:txBody>
          <a:bodyPr anchor="ctr"/>
          <a:lstStyle>
            <a:lvl1pPr algn="ctr">
              <a:defRPr sz="1600"/>
            </a:lvl1pPr>
          </a:lstStyle>
          <a:p>
            <a:r>
              <a:rPr lang="en-US"/>
              <a:t>Pictogram</a:t>
            </a:r>
          </a:p>
        </p:txBody>
      </p:sp>
      <p:sp>
        <p:nvSpPr>
          <p:cNvPr id="11" name="Text Placeholder 10">
            <a:extLst>
              <a:ext uri="{FF2B5EF4-FFF2-40B4-BE49-F238E27FC236}">
                <a16:creationId xmlns:a16="http://schemas.microsoft.com/office/drawing/2014/main" id="{B4E44FFD-1EB7-1873-F6D1-67DE839EF09E}"/>
              </a:ext>
            </a:extLst>
          </p:cNvPr>
          <p:cNvSpPr>
            <a:spLocks noGrp="1"/>
          </p:cNvSpPr>
          <p:nvPr>
            <p:ph type="body" sz="quarter" idx="14"/>
          </p:nvPr>
        </p:nvSpPr>
        <p:spPr>
          <a:xfrm>
            <a:off x="12763501" y="8382000"/>
            <a:ext cx="6667500" cy="3048000"/>
          </a:xfrm>
        </p:spPr>
        <p:txBody>
          <a:bodyPr/>
          <a:lstStyle>
            <a:lvl1pPr>
              <a:lnSpc>
                <a:spcPct val="100000"/>
              </a:lnSpc>
              <a:spcBef>
                <a:spcPts val="0"/>
              </a:spcBef>
              <a:defRPr sz="4400">
                <a:solidFill>
                  <a:schemeClr val="tx1"/>
                </a:solidFill>
              </a:defRPr>
            </a:lvl1pPr>
            <a:lvl2pPr marL="402336" indent="-402336">
              <a:lnSpc>
                <a:spcPct val="100000"/>
              </a:lnSpc>
              <a:spcBef>
                <a:spcPts val="0"/>
              </a:spcBef>
              <a:defRPr sz="4400">
                <a:solidFill>
                  <a:schemeClr val="tx1"/>
                </a:solidFill>
              </a:defRPr>
            </a:lvl2pPr>
            <a:lvl3pPr marL="804672" indent="-402336">
              <a:lnSpc>
                <a:spcPct val="100000"/>
              </a:lnSpc>
              <a:spcBef>
                <a:spcPts val="0"/>
              </a:spcBef>
              <a:defRPr sz="4400">
                <a:solidFill>
                  <a:schemeClr val="tx1"/>
                </a:solidFill>
              </a:defRPr>
            </a:lvl3pPr>
            <a:lvl4pPr marL="1115568" indent="-402336">
              <a:lnSpc>
                <a:spcPct val="100000"/>
              </a:lnSpc>
              <a:spcBef>
                <a:spcPts val="0"/>
              </a:spcBef>
              <a:defRPr sz="4400">
                <a:solidFill>
                  <a:schemeClr val="tx1"/>
                </a:solidFill>
              </a:defRPr>
            </a:lvl4pPr>
            <a:lvl5pPr>
              <a:lnSpc>
                <a:spcPct val="100000"/>
              </a:lnSpc>
              <a:spcBef>
                <a:spcPts val="0"/>
              </a:spcBef>
              <a:defRPr sz="44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2" name="Footer Placeholder 1">
            <a:extLst>
              <a:ext uri="{FF2B5EF4-FFF2-40B4-BE49-F238E27FC236}">
                <a16:creationId xmlns:a16="http://schemas.microsoft.com/office/drawing/2014/main" id="{007BB90E-D2B7-D6BA-E8F5-B16C3F57F6F9}"/>
              </a:ext>
            </a:extLst>
          </p:cNvPr>
          <p:cNvSpPr>
            <a:spLocks noGrp="1"/>
          </p:cNvSpPr>
          <p:nvPr>
            <p:ph type="ftr" sz="quarter" idx="19"/>
          </p:nvPr>
        </p:nvSpPr>
        <p:spPr/>
        <p:txBody>
          <a:bodyPr/>
          <a:lstStyle/>
          <a:p>
            <a:endParaRPr lang="en-US"/>
          </a:p>
        </p:txBody>
      </p:sp>
      <p:sp>
        <p:nvSpPr>
          <p:cNvPr id="4" name="Slide Number">
            <a:extLst>
              <a:ext uri="{FF2B5EF4-FFF2-40B4-BE49-F238E27FC236}">
                <a16:creationId xmlns:a16="http://schemas.microsoft.com/office/drawing/2014/main" id="{FDDCE3A8-54F6-70FC-38D0-2AF2D8AB71EE}"/>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2380496384"/>
      </p:ext>
    </p:extLst>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oxes, 4 stacked, small title">
    <p:bg>
      <p:bgPr>
        <a:solidFill>
          <a:schemeClr val="bg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E29EF9E2-1551-8357-22BD-8C43EF5EBE34}"/>
              </a:ext>
            </a:extLst>
          </p:cNvPr>
          <p:cNvSpPr>
            <a:spLocks noGrp="1"/>
          </p:cNvSpPr>
          <p:nvPr>
            <p:ph type="body" sz="quarter" idx="21"/>
          </p:nvPr>
        </p:nvSpPr>
        <p:spPr>
          <a:xfrm>
            <a:off x="576072" y="576072"/>
            <a:ext cx="4956175" cy="1141412"/>
          </a:xfrm>
        </p:spPr>
        <p:txBody>
          <a:bodyPr/>
          <a:lstStyle>
            <a:lvl1pPr>
              <a:defRPr sz="2800">
                <a:solidFill>
                  <a:schemeClr val="tx2"/>
                </a:solidFill>
              </a:defRPr>
            </a:lvl1pPr>
          </a:lstStyle>
          <a:p>
            <a:pPr lvl="0"/>
            <a:r>
              <a:rPr lang="en-GB"/>
              <a:t>Click to edit Master text styles</a:t>
            </a:r>
          </a:p>
        </p:txBody>
      </p:sp>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576072" y="1682496"/>
            <a:ext cx="5715000" cy="2276856"/>
          </a:xfrm>
        </p:spPr>
        <p:txBody>
          <a:bodyPr/>
          <a:lstStyle>
            <a:lvl1pPr>
              <a:lnSpc>
                <a:spcPct val="110000"/>
              </a:lnSpc>
              <a:defRPr sz="3600">
                <a:solidFill>
                  <a:schemeClr val="tx2"/>
                </a:solidFill>
              </a:defRPr>
            </a:lvl1pPr>
          </a:lstStyle>
          <a:p>
            <a:r>
              <a:rPr lang="en-GB"/>
              <a:t>Click to edit Master title style</a:t>
            </a:r>
            <a:endParaRPr lang="en-US" dirty="0"/>
          </a:p>
        </p:txBody>
      </p:sp>
      <p:sp>
        <p:nvSpPr>
          <p:cNvPr id="10" name="Text Placeholder 9">
            <a:extLst>
              <a:ext uri="{FF2B5EF4-FFF2-40B4-BE49-F238E27FC236}">
                <a16:creationId xmlns:a16="http://schemas.microsoft.com/office/drawing/2014/main" id="{793A9C8C-F98C-5899-BE8B-D1A544D66C6A}"/>
              </a:ext>
            </a:extLst>
          </p:cNvPr>
          <p:cNvSpPr>
            <a:spLocks noGrp="1"/>
          </p:cNvSpPr>
          <p:nvPr>
            <p:ph type="body" sz="quarter" idx="16"/>
          </p:nvPr>
        </p:nvSpPr>
        <p:spPr>
          <a:xfrm>
            <a:off x="12765024" y="576072"/>
            <a:ext cx="4953000" cy="5145087"/>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13" name="Text Placeholder 12">
            <a:extLst>
              <a:ext uri="{FF2B5EF4-FFF2-40B4-BE49-F238E27FC236}">
                <a16:creationId xmlns:a16="http://schemas.microsoft.com/office/drawing/2014/main" id="{2A62B128-D226-0D9B-89EC-51AFD07F30CF}"/>
              </a:ext>
            </a:extLst>
          </p:cNvPr>
          <p:cNvSpPr>
            <a:spLocks noGrp="1"/>
          </p:cNvSpPr>
          <p:nvPr>
            <p:ph type="body" sz="quarter" idx="17"/>
          </p:nvPr>
        </p:nvSpPr>
        <p:spPr>
          <a:xfrm>
            <a:off x="18859500" y="576072"/>
            <a:ext cx="4959350" cy="5145087"/>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5" name="Text Placeholder 4">
            <a:extLst>
              <a:ext uri="{FF2B5EF4-FFF2-40B4-BE49-F238E27FC236}">
                <a16:creationId xmlns:a16="http://schemas.microsoft.com/office/drawing/2014/main" id="{A5DD5CF1-28D6-74AF-B345-5911CB10D454}"/>
              </a:ext>
            </a:extLst>
          </p:cNvPr>
          <p:cNvSpPr>
            <a:spLocks noGrp="1"/>
          </p:cNvSpPr>
          <p:nvPr>
            <p:ph type="body" sz="quarter" idx="18"/>
          </p:nvPr>
        </p:nvSpPr>
        <p:spPr>
          <a:xfrm>
            <a:off x="12763500" y="6667500"/>
            <a:ext cx="4953000" cy="4953000"/>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12" name="Text Placeholder 11">
            <a:extLst>
              <a:ext uri="{FF2B5EF4-FFF2-40B4-BE49-F238E27FC236}">
                <a16:creationId xmlns:a16="http://schemas.microsoft.com/office/drawing/2014/main" id="{67B1C684-915C-90D4-C69F-C24979A42EFC}"/>
              </a:ext>
            </a:extLst>
          </p:cNvPr>
          <p:cNvSpPr>
            <a:spLocks noGrp="1"/>
          </p:cNvSpPr>
          <p:nvPr>
            <p:ph type="body" sz="quarter" idx="19"/>
          </p:nvPr>
        </p:nvSpPr>
        <p:spPr>
          <a:xfrm>
            <a:off x="18859500" y="6667500"/>
            <a:ext cx="4953000" cy="4953000"/>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4" name="Footer Placeholder 3">
            <a:extLst>
              <a:ext uri="{FF2B5EF4-FFF2-40B4-BE49-F238E27FC236}">
                <a16:creationId xmlns:a16="http://schemas.microsoft.com/office/drawing/2014/main" id="{CAD46B95-CF19-9C3F-1691-68ABF62095BE}"/>
              </a:ext>
            </a:extLst>
          </p:cNvPr>
          <p:cNvSpPr>
            <a:spLocks noGrp="1"/>
          </p:cNvSpPr>
          <p:nvPr>
            <p:ph type="ftr" sz="quarter" idx="20"/>
          </p:nvPr>
        </p:nvSpPr>
        <p:spPr/>
        <p:txBody>
          <a:bodyPr/>
          <a:lstStyle/>
          <a:p>
            <a:endParaRPr lang="en-US"/>
          </a:p>
        </p:txBody>
      </p:sp>
      <p:sp>
        <p:nvSpPr>
          <p:cNvPr id="6" name="Slide Number">
            <a:extLst>
              <a:ext uri="{FF2B5EF4-FFF2-40B4-BE49-F238E27FC236}">
                <a16:creationId xmlns:a16="http://schemas.microsoft.com/office/drawing/2014/main" id="{6CE92126-B67C-8301-95D0-A821B804399E}"/>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70433241"/>
      </p:ext>
    </p:extLst>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oxes, 4 stacked, large title">
    <p:bg>
      <p:bgPr>
        <a:solidFill>
          <a:schemeClr val="bg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E29EF9E2-1551-8357-22BD-8C43EF5EBE34}"/>
              </a:ext>
            </a:extLst>
          </p:cNvPr>
          <p:cNvSpPr>
            <a:spLocks noGrp="1"/>
          </p:cNvSpPr>
          <p:nvPr>
            <p:ph type="body" sz="quarter" idx="21"/>
          </p:nvPr>
        </p:nvSpPr>
        <p:spPr>
          <a:xfrm>
            <a:off x="576072" y="576072"/>
            <a:ext cx="4956175" cy="448056"/>
          </a:xfrm>
        </p:spPr>
        <p:txBody>
          <a:bodyPr/>
          <a:lstStyle>
            <a:lvl1pPr>
              <a:defRPr sz="2800">
                <a:solidFill>
                  <a:schemeClr val="tx2"/>
                </a:solidFill>
              </a:defRPr>
            </a:lvl1pPr>
          </a:lstStyle>
          <a:p>
            <a:pPr lvl="0"/>
            <a:r>
              <a:rPr lang="en-GB"/>
              <a:t>Click to edit Master text styles</a:t>
            </a:r>
          </a:p>
        </p:txBody>
      </p:sp>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576072" y="1527048"/>
            <a:ext cx="11044239" cy="2276856"/>
          </a:xfrm>
        </p:spPr>
        <p:txBody>
          <a:bodyPr rIns="457200"/>
          <a:lstStyle>
            <a:lvl1pPr>
              <a:lnSpc>
                <a:spcPct val="110000"/>
              </a:lnSpc>
              <a:defRPr sz="6400">
                <a:solidFill>
                  <a:schemeClr val="tx2"/>
                </a:solidFill>
              </a:defRPr>
            </a:lvl1pPr>
          </a:lstStyle>
          <a:p>
            <a:r>
              <a:rPr lang="en-GB"/>
              <a:t>Click to edit Master title style</a:t>
            </a:r>
            <a:endParaRPr lang="en-US" dirty="0"/>
          </a:p>
        </p:txBody>
      </p:sp>
      <p:sp>
        <p:nvSpPr>
          <p:cNvPr id="10" name="Text Placeholder 9">
            <a:extLst>
              <a:ext uri="{FF2B5EF4-FFF2-40B4-BE49-F238E27FC236}">
                <a16:creationId xmlns:a16="http://schemas.microsoft.com/office/drawing/2014/main" id="{793A9C8C-F98C-5899-BE8B-D1A544D66C6A}"/>
              </a:ext>
            </a:extLst>
          </p:cNvPr>
          <p:cNvSpPr>
            <a:spLocks noGrp="1"/>
          </p:cNvSpPr>
          <p:nvPr>
            <p:ph type="body" sz="quarter" idx="16"/>
          </p:nvPr>
        </p:nvSpPr>
        <p:spPr>
          <a:xfrm>
            <a:off x="12763500" y="569913"/>
            <a:ext cx="4953000" cy="5145087"/>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13" name="Text Placeholder 12">
            <a:extLst>
              <a:ext uri="{FF2B5EF4-FFF2-40B4-BE49-F238E27FC236}">
                <a16:creationId xmlns:a16="http://schemas.microsoft.com/office/drawing/2014/main" id="{2A62B128-D226-0D9B-89EC-51AFD07F30CF}"/>
              </a:ext>
            </a:extLst>
          </p:cNvPr>
          <p:cNvSpPr>
            <a:spLocks noGrp="1"/>
          </p:cNvSpPr>
          <p:nvPr>
            <p:ph type="body" sz="quarter" idx="17"/>
          </p:nvPr>
        </p:nvSpPr>
        <p:spPr>
          <a:xfrm>
            <a:off x="18859500" y="569913"/>
            <a:ext cx="4959350" cy="5145087"/>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5" name="Text Placeholder 4">
            <a:extLst>
              <a:ext uri="{FF2B5EF4-FFF2-40B4-BE49-F238E27FC236}">
                <a16:creationId xmlns:a16="http://schemas.microsoft.com/office/drawing/2014/main" id="{A5DD5CF1-28D6-74AF-B345-5911CB10D454}"/>
              </a:ext>
            </a:extLst>
          </p:cNvPr>
          <p:cNvSpPr>
            <a:spLocks noGrp="1"/>
          </p:cNvSpPr>
          <p:nvPr>
            <p:ph type="body" sz="quarter" idx="18"/>
          </p:nvPr>
        </p:nvSpPr>
        <p:spPr>
          <a:xfrm>
            <a:off x="12763500" y="6667500"/>
            <a:ext cx="4953000" cy="4953000"/>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12" name="Text Placeholder 11">
            <a:extLst>
              <a:ext uri="{FF2B5EF4-FFF2-40B4-BE49-F238E27FC236}">
                <a16:creationId xmlns:a16="http://schemas.microsoft.com/office/drawing/2014/main" id="{67B1C684-915C-90D4-C69F-C24979A42EFC}"/>
              </a:ext>
            </a:extLst>
          </p:cNvPr>
          <p:cNvSpPr>
            <a:spLocks noGrp="1"/>
          </p:cNvSpPr>
          <p:nvPr>
            <p:ph type="body" sz="quarter" idx="19"/>
          </p:nvPr>
        </p:nvSpPr>
        <p:spPr>
          <a:xfrm>
            <a:off x="18859500" y="6667500"/>
            <a:ext cx="4953000" cy="4953000"/>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4" name="Footer Placeholder 3">
            <a:extLst>
              <a:ext uri="{FF2B5EF4-FFF2-40B4-BE49-F238E27FC236}">
                <a16:creationId xmlns:a16="http://schemas.microsoft.com/office/drawing/2014/main" id="{CAD46B95-CF19-9C3F-1691-68ABF62095BE}"/>
              </a:ext>
            </a:extLst>
          </p:cNvPr>
          <p:cNvSpPr>
            <a:spLocks noGrp="1"/>
          </p:cNvSpPr>
          <p:nvPr>
            <p:ph type="ftr" sz="quarter" idx="20"/>
          </p:nvPr>
        </p:nvSpPr>
        <p:spPr/>
        <p:txBody>
          <a:bodyPr/>
          <a:lstStyle/>
          <a:p>
            <a:endParaRPr lang="en-US"/>
          </a:p>
        </p:txBody>
      </p:sp>
      <p:sp>
        <p:nvSpPr>
          <p:cNvPr id="6" name="Slide Number">
            <a:extLst>
              <a:ext uri="{FF2B5EF4-FFF2-40B4-BE49-F238E27FC236}">
                <a16:creationId xmlns:a16="http://schemas.microsoft.com/office/drawing/2014/main" id="{D8351E8F-C586-866F-37A3-340B3DD347B2}"/>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1891810613"/>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plain">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576072" y="384048"/>
            <a:ext cx="11050589" cy="4573587"/>
          </a:xfrm>
        </p:spPr>
        <p:txBody>
          <a:bodyPr/>
          <a:lstStyle>
            <a:lvl1pPr>
              <a:lnSpc>
                <a:spcPct val="100000"/>
              </a:lnSpc>
              <a:defRPr sz="8600"/>
            </a:lvl1pPr>
          </a:lstStyle>
          <a:p>
            <a:r>
              <a:rPr lang="en-GB"/>
              <a:t>Click to edit Master title style</a:t>
            </a:r>
            <a:endParaRPr lang="en-US" dirty="0"/>
          </a:p>
        </p:txBody>
      </p:sp>
      <p:pic>
        <p:nvPicPr>
          <p:cNvPr id="3" name="Picture 2" descr="IBM 8-bar logo">
            <a:extLst>
              <a:ext uri="{FF2B5EF4-FFF2-40B4-BE49-F238E27FC236}">
                <a16:creationId xmlns:a16="http://schemas.microsoft.com/office/drawing/2014/main" id="{D1A09496-D938-6EB1-106C-48C5E423EAB0}"/>
              </a:ext>
            </a:extLst>
          </p:cNvPr>
          <p:cNvPicPr>
            <a:picLocks noChangeAspect="1"/>
          </p:cNvPicPr>
          <p:nvPr userDrawn="1"/>
        </p:nvPicPr>
        <p:blipFill>
          <a:blip r:embed="rId2"/>
          <a:stretch>
            <a:fillRect/>
          </a:stretch>
        </p:blipFill>
        <p:spPr>
          <a:xfrm>
            <a:off x="22279951" y="12526963"/>
            <a:ext cx="1638300" cy="609600"/>
          </a:xfrm>
          <a:prstGeom prst="rect">
            <a:avLst/>
          </a:prstGeom>
        </p:spPr>
      </p:pic>
    </p:spTree>
    <p:extLst>
      <p:ext uri="{BB962C8B-B14F-4D97-AF65-F5344CB8AC3E}">
        <p14:creationId xmlns:p14="http://schemas.microsoft.com/office/powerpoint/2010/main" val="2224878651"/>
      </p:ext>
    </p:extLst>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oxes, 4 horizontal, small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4353C-7670-AC55-CDA3-888971A5482E}"/>
              </a:ext>
            </a:extLst>
          </p:cNvPr>
          <p:cNvSpPr>
            <a:spLocks noGrp="1"/>
          </p:cNvSpPr>
          <p:nvPr>
            <p:ph type="title"/>
          </p:nvPr>
        </p:nvSpPr>
        <p:spPr>
          <a:xfrm>
            <a:off x="576072" y="576072"/>
            <a:ext cx="4956175" cy="4573587"/>
          </a:xfrm>
        </p:spPr>
        <p:txBody>
          <a:bodyPr/>
          <a:lstStyle>
            <a:lvl1pPr>
              <a:lnSpc>
                <a:spcPct val="100000"/>
              </a:lnSpc>
              <a:defRPr sz="2800">
                <a:solidFill>
                  <a:schemeClr val="tx2"/>
                </a:solidFill>
              </a:defRPr>
            </a:lvl1pPr>
          </a:lstStyle>
          <a:p>
            <a:r>
              <a:rPr lang="en-GB"/>
              <a:t>Click to edit Master title style</a:t>
            </a:r>
            <a:endParaRPr lang="en-US" dirty="0"/>
          </a:p>
        </p:txBody>
      </p:sp>
      <p:sp>
        <p:nvSpPr>
          <p:cNvPr id="11" name="Text Placeholder 10">
            <a:extLst>
              <a:ext uri="{FF2B5EF4-FFF2-40B4-BE49-F238E27FC236}">
                <a16:creationId xmlns:a16="http://schemas.microsoft.com/office/drawing/2014/main" id="{2A71C2BF-857E-B291-7D82-5920AF4A5278}"/>
              </a:ext>
            </a:extLst>
          </p:cNvPr>
          <p:cNvSpPr>
            <a:spLocks noGrp="1"/>
          </p:cNvSpPr>
          <p:nvPr>
            <p:ph type="body" sz="quarter" idx="11"/>
          </p:nvPr>
        </p:nvSpPr>
        <p:spPr>
          <a:xfrm>
            <a:off x="576072" y="6656832"/>
            <a:ext cx="4949825" cy="534491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12" name="Text Placeholder 10">
            <a:extLst>
              <a:ext uri="{FF2B5EF4-FFF2-40B4-BE49-F238E27FC236}">
                <a16:creationId xmlns:a16="http://schemas.microsoft.com/office/drawing/2014/main" id="{257EC586-7CBB-7AC4-C2FA-85F4BA8AA030}"/>
              </a:ext>
            </a:extLst>
          </p:cNvPr>
          <p:cNvSpPr>
            <a:spLocks noGrp="1"/>
          </p:cNvSpPr>
          <p:nvPr>
            <p:ph type="body" sz="quarter" idx="12"/>
          </p:nvPr>
        </p:nvSpPr>
        <p:spPr>
          <a:xfrm>
            <a:off x="6663241" y="6667501"/>
            <a:ext cx="4949825" cy="534491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13" name="Text Placeholder 10">
            <a:extLst>
              <a:ext uri="{FF2B5EF4-FFF2-40B4-BE49-F238E27FC236}">
                <a16:creationId xmlns:a16="http://schemas.microsoft.com/office/drawing/2014/main" id="{A0ABD1EA-F6CD-F56B-B5E1-034EEB64D63E}"/>
              </a:ext>
            </a:extLst>
          </p:cNvPr>
          <p:cNvSpPr>
            <a:spLocks noGrp="1"/>
          </p:cNvSpPr>
          <p:nvPr>
            <p:ph type="body" sz="quarter" idx="13"/>
          </p:nvPr>
        </p:nvSpPr>
        <p:spPr>
          <a:xfrm>
            <a:off x="12767760" y="6667501"/>
            <a:ext cx="4949825" cy="534491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14" name="Text Placeholder 10">
            <a:extLst>
              <a:ext uri="{FF2B5EF4-FFF2-40B4-BE49-F238E27FC236}">
                <a16:creationId xmlns:a16="http://schemas.microsoft.com/office/drawing/2014/main" id="{0F2DD97F-E181-3C33-32D8-844B57967D83}"/>
              </a:ext>
            </a:extLst>
          </p:cNvPr>
          <p:cNvSpPr>
            <a:spLocks noGrp="1"/>
          </p:cNvSpPr>
          <p:nvPr>
            <p:ph type="body" sz="quarter" idx="14"/>
          </p:nvPr>
        </p:nvSpPr>
        <p:spPr>
          <a:xfrm>
            <a:off x="18859500" y="6667501"/>
            <a:ext cx="4949825" cy="534491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4" name="Footer Placeholder 3">
            <a:extLst>
              <a:ext uri="{FF2B5EF4-FFF2-40B4-BE49-F238E27FC236}">
                <a16:creationId xmlns:a16="http://schemas.microsoft.com/office/drawing/2014/main" id="{BAB76B22-9748-7A34-9D32-D77BB1B498E6}"/>
              </a:ext>
            </a:extLst>
          </p:cNvPr>
          <p:cNvSpPr>
            <a:spLocks noGrp="1"/>
          </p:cNvSpPr>
          <p:nvPr>
            <p:ph type="ftr" sz="quarter" idx="15"/>
          </p:nvPr>
        </p:nvSpPr>
        <p:spPr/>
        <p:txBody>
          <a:bodyPr/>
          <a:lstStyle/>
          <a:p>
            <a:endParaRPr lang="en-US"/>
          </a:p>
        </p:txBody>
      </p:sp>
      <p:sp>
        <p:nvSpPr>
          <p:cNvPr id="5" name="Slide Number">
            <a:extLst>
              <a:ext uri="{FF2B5EF4-FFF2-40B4-BE49-F238E27FC236}">
                <a16:creationId xmlns:a16="http://schemas.microsoft.com/office/drawing/2014/main" id="{7D0BCD34-4CA7-388C-5244-7DC8F9F36FAC}"/>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2954362297"/>
      </p:ext>
    </p:extLst>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oxes, 4 horizontal, large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4353C-7670-AC55-CDA3-888971A5482E}"/>
              </a:ext>
            </a:extLst>
          </p:cNvPr>
          <p:cNvSpPr>
            <a:spLocks noGrp="1"/>
          </p:cNvSpPr>
          <p:nvPr>
            <p:ph type="title"/>
          </p:nvPr>
        </p:nvSpPr>
        <p:spPr>
          <a:xfrm>
            <a:off x="576072" y="384048"/>
            <a:ext cx="11050589" cy="4573587"/>
          </a:xfrm>
        </p:spPr>
        <p:txBody>
          <a:bodyPr rIns="457200"/>
          <a:lstStyle>
            <a:lvl1pPr>
              <a:lnSpc>
                <a:spcPct val="100000"/>
              </a:lnSpc>
              <a:defRPr>
                <a:solidFill>
                  <a:schemeClr val="tx2"/>
                </a:solidFill>
              </a:defRPr>
            </a:lvl1pPr>
          </a:lstStyle>
          <a:p>
            <a:r>
              <a:rPr lang="en-GB"/>
              <a:t>Click to edit Master title style</a:t>
            </a:r>
            <a:endParaRPr lang="en-US" dirty="0"/>
          </a:p>
        </p:txBody>
      </p:sp>
      <p:sp>
        <p:nvSpPr>
          <p:cNvPr id="11" name="Text Placeholder 10">
            <a:extLst>
              <a:ext uri="{FF2B5EF4-FFF2-40B4-BE49-F238E27FC236}">
                <a16:creationId xmlns:a16="http://schemas.microsoft.com/office/drawing/2014/main" id="{2A71C2BF-857E-B291-7D82-5920AF4A5278}"/>
              </a:ext>
            </a:extLst>
          </p:cNvPr>
          <p:cNvSpPr>
            <a:spLocks noGrp="1"/>
          </p:cNvSpPr>
          <p:nvPr>
            <p:ph type="body" sz="quarter" idx="11"/>
          </p:nvPr>
        </p:nvSpPr>
        <p:spPr>
          <a:xfrm>
            <a:off x="576072" y="6656832"/>
            <a:ext cx="4949825" cy="534491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12" name="Text Placeholder 10">
            <a:extLst>
              <a:ext uri="{FF2B5EF4-FFF2-40B4-BE49-F238E27FC236}">
                <a16:creationId xmlns:a16="http://schemas.microsoft.com/office/drawing/2014/main" id="{257EC586-7CBB-7AC4-C2FA-85F4BA8AA030}"/>
              </a:ext>
            </a:extLst>
          </p:cNvPr>
          <p:cNvSpPr>
            <a:spLocks noGrp="1"/>
          </p:cNvSpPr>
          <p:nvPr>
            <p:ph type="body" sz="quarter" idx="12"/>
          </p:nvPr>
        </p:nvSpPr>
        <p:spPr>
          <a:xfrm>
            <a:off x="6669591" y="6667501"/>
            <a:ext cx="4949825" cy="534491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13" name="Text Placeholder 10">
            <a:extLst>
              <a:ext uri="{FF2B5EF4-FFF2-40B4-BE49-F238E27FC236}">
                <a16:creationId xmlns:a16="http://schemas.microsoft.com/office/drawing/2014/main" id="{A0ABD1EA-F6CD-F56B-B5E1-034EEB64D63E}"/>
              </a:ext>
            </a:extLst>
          </p:cNvPr>
          <p:cNvSpPr>
            <a:spLocks noGrp="1"/>
          </p:cNvSpPr>
          <p:nvPr>
            <p:ph type="body" sz="quarter" idx="13"/>
          </p:nvPr>
        </p:nvSpPr>
        <p:spPr>
          <a:xfrm>
            <a:off x="12767760" y="6667501"/>
            <a:ext cx="4949825" cy="534491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14" name="Text Placeholder 10">
            <a:extLst>
              <a:ext uri="{FF2B5EF4-FFF2-40B4-BE49-F238E27FC236}">
                <a16:creationId xmlns:a16="http://schemas.microsoft.com/office/drawing/2014/main" id="{0F2DD97F-E181-3C33-32D8-844B57967D83}"/>
              </a:ext>
            </a:extLst>
          </p:cNvPr>
          <p:cNvSpPr>
            <a:spLocks noGrp="1"/>
          </p:cNvSpPr>
          <p:nvPr>
            <p:ph type="body" sz="quarter" idx="14"/>
          </p:nvPr>
        </p:nvSpPr>
        <p:spPr>
          <a:xfrm>
            <a:off x="18859500" y="6667501"/>
            <a:ext cx="4949825" cy="534491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4" name="Footer Placeholder 3">
            <a:extLst>
              <a:ext uri="{FF2B5EF4-FFF2-40B4-BE49-F238E27FC236}">
                <a16:creationId xmlns:a16="http://schemas.microsoft.com/office/drawing/2014/main" id="{BAB76B22-9748-7A34-9D32-D77BB1B498E6}"/>
              </a:ext>
            </a:extLst>
          </p:cNvPr>
          <p:cNvSpPr>
            <a:spLocks noGrp="1"/>
          </p:cNvSpPr>
          <p:nvPr>
            <p:ph type="ftr" sz="quarter" idx="15"/>
          </p:nvPr>
        </p:nvSpPr>
        <p:spPr/>
        <p:txBody>
          <a:bodyPr/>
          <a:lstStyle/>
          <a:p>
            <a:endParaRPr lang="en-US"/>
          </a:p>
        </p:txBody>
      </p:sp>
      <p:sp>
        <p:nvSpPr>
          <p:cNvPr id="5" name="Slide Number">
            <a:extLst>
              <a:ext uri="{FF2B5EF4-FFF2-40B4-BE49-F238E27FC236}">
                <a16:creationId xmlns:a16="http://schemas.microsoft.com/office/drawing/2014/main" id="{238163DF-77AB-875A-C8AC-2F8AEABFB85F}"/>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3457828484"/>
      </p:ext>
    </p:extLst>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oxes, 6 stacke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576072" y="576072"/>
            <a:ext cx="4949825" cy="4573588"/>
          </a:xfrm>
        </p:spPr>
        <p:txBody>
          <a:bodyPr/>
          <a:lstStyle>
            <a:lvl1pPr>
              <a:lnSpc>
                <a:spcPct val="110000"/>
              </a:lnSpc>
              <a:defRPr sz="2800">
                <a:solidFill>
                  <a:schemeClr val="tx2"/>
                </a:solidFill>
              </a:defRPr>
            </a:lvl1pPr>
          </a:lstStyle>
          <a:p>
            <a:r>
              <a:rPr lang="en-GB"/>
              <a:t>Click to edit Master title style</a:t>
            </a:r>
            <a:endParaRPr lang="en-US" dirty="0"/>
          </a:p>
        </p:txBody>
      </p:sp>
      <p:sp>
        <p:nvSpPr>
          <p:cNvPr id="14" name="Text Placeholder 9">
            <a:extLst>
              <a:ext uri="{FF2B5EF4-FFF2-40B4-BE49-F238E27FC236}">
                <a16:creationId xmlns:a16="http://schemas.microsoft.com/office/drawing/2014/main" id="{B1D44C30-196F-B4B1-540A-E556579735DB}"/>
              </a:ext>
            </a:extLst>
          </p:cNvPr>
          <p:cNvSpPr>
            <a:spLocks noGrp="1"/>
          </p:cNvSpPr>
          <p:nvPr>
            <p:ph type="body" sz="quarter" idx="20"/>
          </p:nvPr>
        </p:nvSpPr>
        <p:spPr>
          <a:xfrm>
            <a:off x="6665976" y="576072"/>
            <a:ext cx="4953000" cy="5145087"/>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10" name="Text Placeholder 9">
            <a:extLst>
              <a:ext uri="{FF2B5EF4-FFF2-40B4-BE49-F238E27FC236}">
                <a16:creationId xmlns:a16="http://schemas.microsoft.com/office/drawing/2014/main" id="{793A9C8C-F98C-5899-BE8B-D1A544D66C6A}"/>
              </a:ext>
            </a:extLst>
          </p:cNvPr>
          <p:cNvSpPr>
            <a:spLocks noGrp="1"/>
          </p:cNvSpPr>
          <p:nvPr>
            <p:ph type="body" sz="quarter" idx="16"/>
          </p:nvPr>
        </p:nvSpPr>
        <p:spPr>
          <a:xfrm>
            <a:off x="12763500" y="576072"/>
            <a:ext cx="4953000" cy="5145087"/>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13" name="Text Placeholder 12">
            <a:extLst>
              <a:ext uri="{FF2B5EF4-FFF2-40B4-BE49-F238E27FC236}">
                <a16:creationId xmlns:a16="http://schemas.microsoft.com/office/drawing/2014/main" id="{2A62B128-D226-0D9B-89EC-51AFD07F30CF}"/>
              </a:ext>
            </a:extLst>
          </p:cNvPr>
          <p:cNvSpPr>
            <a:spLocks noGrp="1"/>
          </p:cNvSpPr>
          <p:nvPr>
            <p:ph type="body" sz="quarter" idx="17"/>
          </p:nvPr>
        </p:nvSpPr>
        <p:spPr>
          <a:xfrm>
            <a:off x="18859500" y="576072"/>
            <a:ext cx="4959350" cy="5145087"/>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15" name="Text Placeholder 4">
            <a:extLst>
              <a:ext uri="{FF2B5EF4-FFF2-40B4-BE49-F238E27FC236}">
                <a16:creationId xmlns:a16="http://schemas.microsoft.com/office/drawing/2014/main" id="{AB1A268B-43F5-F600-93B7-6248877F5D30}"/>
              </a:ext>
            </a:extLst>
          </p:cNvPr>
          <p:cNvSpPr>
            <a:spLocks noGrp="1"/>
          </p:cNvSpPr>
          <p:nvPr>
            <p:ph type="body" sz="quarter" idx="21"/>
          </p:nvPr>
        </p:nvSpPr>
        <p:spPr>
          <a:xfrm>
            <a:off x="6669151" y="6667500"/>
            <a:ext cx="4953000" cy="4953000"/>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5" name="Text Placeholder 4">
            <a:extLst>
              <a:ext uri="{FF2B5EF4-FFF2-40B4-BE49-F238E27FC236}">
                <a16:creationId xmlns:a16="http://schemas.microsoft.com/office/drawing/2014/main" id="{A5DD5CF1-28D6-74AF-B345-5911CB10D454}"/>
              </a:ext>
            </a:extLst>
          </p:cNvPr>
          <p:cNvSpPr>
            <a:spLocks noGrp="1"/>
          </p:cNvSpPr>
          <p:nvPr>
            <p:ph type="body" sz="quarter" idx="18"/>
          </p:nvPr>
        </p:nvSpPr>
        <p:spPr>
          <a:xfrm>
            <a:off x="12763500" y="6667500"/>
            <a:ext cx="4953000" cy="4953000"/>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12" name="Text Placeholder 11">
            <a:extLst>
              <a:ext uri="{FF2B5EF4-FFF2-40B4-BE49-F238E27FC236}">
                <a16:creationId xmlns:a16="http://schemas.microsoft.com/office/drawing/2014/main" id="{67B1C684-915C-90D4-C69F-C24979A42EFC}"/>
              </a:ext>
            </a:extLst>
          </p:cNvPr>
          <p:cNvSpPr>
            <a:spLocks noGrp="1"/>
          </p:cNvSpPr>
          <p:nvPr>
            <p:ph type="body" sz="quarter" idx="19"/>
          </p:nvPr>
        </p:nvSpPr>
        <p:spPr>
          <a:xfrm>
            <a:off x="18859500" y="6667500"/>
            <a:ext cx="4953000" cy="4953000"/>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4" name="Footer Placeholder 3">
            <a:extLst>
              <a:ext uri="{FF2B5EF4-FFF2-40B4-BE49-F238E27FC236}">
                <a16:creationId xmlns:a16="http://schemas.microsoft.com/office/drawing/2014/main" id="{01A4BD59-9F51-7E32-8659-A763D0799EB2}"/>
              </a:ext>
            </a:extLst>
          </p:cNvPr>
          <p:cNvSpPr>
            <a:spLocks noGrp="1"/>
          </p:cNvSpPr>
          <p:nvPr>
            <p:ph type="ftr" sz="quarter" idx="22"/>
          </p:nvPr>
        </p:nvSpPr>
        <p:spPr/>
        <p:txBody>
          <a:bodyPr/>
          <a:lstStyle/>
          <a:p>
            <a:endParaRPr lang="en-US"/>
          </a:p>
        </p:txBody>
      </p:sp>
      <p:sp>
        <p:nvSpPr>
          <p:cNvPr id="6" name="Slide Number">
            <a:extLst>
              <a:ext uri="{FF2B5EF4-FFF2-40B4-BE49-F238E27FC236}">
                <a16:creationId xmlns:a16="http://schemas.microsoft.com/office/drawing/2014/main" id="{180E7AB4-F0E4-7C09-7FE7-9F182217FE07}"/>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3156056091"/>
      </p:ext>
    </p:extLst>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oxes, 6 stacked, icon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A5819-78ED-4475-16CD-65C8A2C5EC85}"/>
              </a:ext>
            </a:extLst>
          </p:cNvPr>
          <p:cNvSpPr>
            <a:spLocks noGrp="1"/>
          </p:cNvSpPr>
          <p:nvPr>
            <p:ph type="title"/>
          </p:nvPr>
        </p:nvSpPr>
        <p:spPr>
          <a:xfrm>
            <a:off x="576072" y="576072"/>
            <a:ext cx="4949825" cy="2859087"/>
          </a:xfrm>
        </p:spPr>
        <p:txBody>
          <a:bodyPr/>
          <a:lstStyle>
            <a:lvl1pPr>
              <a:lnSpc>
                <a:spcPct val="110000"/>
              </a:lnSpc>
              <a:defRPr sz="2800">
                <a:solidFill>
                  <a:schemeClr val="tx2"/>
                </a:solidFill>
              </a:defRPr>
            </a:lvl1pPr>
          </a:lstStyle>
          <a:p>
            <a:r>
              <a:rPr lang="en-GB"/>
              <a:t>Click to edit Master title style</a:t>
            </a:r>
            <a:endParaRPr lang="en-US" dirty="0"/>
          </a:p>
        </p:txBody>
      </p:sp>
      <p:cxnSp>
        <p:nvCxnSpPr>
          <p:cNvPr id="24" name="Straight Connector 23" descr="Vertical column divider">
            <a:extLst>
              <a:ext uri="{FF2B5EF4-FFF2-40B4-BE49-F238E27FC236}">
                <a16:creationId xmlns:a16="http://schemas.microsoft.com/office/drawing/2014/main" id="{B5CBE6E3-0E18-8A57-578D-D314948AF14F}"/>
              </a:ext>
              <a:ext uri="{C183D7F6-B498-43B3-948B-1728B52AA6E4}">
                <adec:decorative xmlns:adec="http://schemas.microsoft.com/office/drawing/2017/decorative" val="0"/>
              </a:ext>
            </a:extLst>
          </p:cNvPr>
          <p:cNvCxnSpPr/>
          <p:nvPr userDrawn="1"/>
        </p:nvCxnSpPr>
        <p:spPr bwMode="auto">
          <a:xfrm>
            <a:off x="6096000"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6" name="Picture Placeholder 15" descr="Place icon here">
            <a:extLst>
              <a:ext uri="{FF2B5EF4-FFF2-40B4-BE49-F238E27FC236}">
                <a16:creationId xmlns:a16="http://schemas.microsoft.com/office/drawing/2014/main" id="{DD1F0C48-79E5-E356-43FC-0FCF2DE89A20}"/>
              </a:ext>
            </a:extLst>
          </p:cNvPr>
          <p:cNvSpPr>
            <a:spLocks noGrp="1"/>
          </p:cNvSpPr>
          <p:nvPr>
            <p:ph type="pic" sz="quarter" idx="17" hasCustomPrompt="1"/>
          </p:nvPr>
        </p:nvSpPr>
        <p:spPr>
          <a:xfrm>
            <a:off x="6667500" y="576072"/>
            <a:ext cx="402336" cy="403225"/>
          </a:xfrm>
        </p:spPr>
        <p:txBody>
          <a:bodyPr/>
          <a:lstStyle>
            <a:lvl1pPr>
              <a:defRPr sz="1400">
                <a:solidFill>
                  <a:schemeClr val="tx1"/>
                </a:solidFill>
              </a:defRPr>
            </a:lvl1pPr>
          </a:lstStyle>
          <a:p>
            <a:r>
              <a:rPr lang="en-US" dirty="0"/>
              <a:t>Icon</a:t>
            </a:r>
          </a:p>
        </p:txBody>
      </p:sp>
      <p:sp>
        <p:nvSpPr>
          <p:cNvPr id="5" name="Text Placeholder 4">
            <a:extLst>
              <a:ext uri="{FF2B5EF4-FFF2-40B4-BE49-F238E27FC236}">
                <a16:creationId xmlns:a16="http://schemas.microsoft.com/office/drawing/2014/main" id="{B3148C06-F3C6-0E95-A225-29F730DD158B}"/>
              </a:ext>
            </a:extLst>
          </p:cNvPr>
          <p:cNvSpPr>
            <a:spLocks noGrp="1"/>
          </p:cNvSpPr>
          <p:nvPr>
            <p:ph type="body" sz="quarter" idx="11"/>
          </p:nvPr>
        </p:nvSpPr>
        <p:spPr>
          <a:xfrm>
            <a:off x="6667500" y="1333500"/>
            <a:ext cx="4951413" cy="3810000"/>
          </a:xfrm>
        </p:spPr>
        <p:txBody>
          <a:bodyPr/>
          <a:lstStyle>
            <a:lvl1pPr>
              <a:lnSpc>
                <a:spcPct val="110000"/>
              </a:lnSpc>
              <a:spcBef>
                <a:spcPts val="0"/>
              </a:spcBef>
              <a:defRPr sz="2400">
                <a:solidFill>
                  <a:schemeClr val="tx1"/>
                </a:solidFill>
              </a:defRPr>
            </a:lvl1pPr>
            <a:lvl2pPr marL="219456" indent="-219456">
              <a:lnSpc>
                <a:spcPct val="110000"/>
              </a:lnSpc>
              <a:spcBef>
                <a:spcPts val="0"/>
              </a:spcBef>
              <a:defRPr sz="2400">
                <a:solidFill>
                  <a:schemeClr val="tx1"/>
                </a:solidFill>
              </a:defRPr>
            </a:lvl2pPr>
            <a:lvl3pPr marL="438912" indent="-219456">
              <a:lnSpc>
                <a:spcPct val="110000"/>
              </a:lnSpc>
              <a:spcBef>
                <a:spcPts val="0"/>
              </a:spcBef>
              <a:defRPr sz="2400">
                <a:solidFill>
                  <a:schemeClr val="tx1"/>
                </a:solidFill>
              </a:defRPr>
            </a:lvl3pPr>
            <a:lvl4pPr marL="658368" indent="-219456">
              <a:lnSpc>
                <a:spcPct val="110000"/>
              </a:lnSpc>
              <a:spcBef>
                <a:spcPts val="0"/>
              </a:spcBef>
              <a:defRPr sz="2400">
                <a:solidFill>
                  <a:schemeClr val="tx1"/>
                </a:solidFill>
              </a:defRPr>
            </a:lvl4pPr>
            <a:lvl5pPr>
              <a:lnSpc>
                <a:spcPct val="110000"/>
              </a:lnSpc>
              <a:spcBef>
                <a:spcPts val="0"/>
              </a:spcBef>
              <a:defRPr sz="24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cxnSp>
        <p:nvCxnSpPr>
          <p:cNvPr id="28" name="Straight Connector 27" descr="Vertical column divider">
            <a:extLst>
              <a:ext uri="{FF2B5EF4-FFF2-40B4-BE49-F238E27FC236}">
                <a16:creationId xmlns:a16="http://schemas.microsoft.com/office/drawing/2014/main" id="{52FF3B59-8BBA-8C99-9D4D-743723E434FC}"/>
              </a:ext>
              <a:ext uri="{C183D7F6-B498-43B3-948B-1728B52AA6E4}">
                <adec:decorative xmlns:adec="http://schemas.microsoft.com/office/drawing/2017/decorative" val="0"/>
              </a:ext>
            </a:extLst>
          </p:cNvPr>
          <p:cNvCxnSpPr/>
          <p:nvPr userDrawn="1"/>
        </p:nvCxnSpPr>
        <p:spPr bwMode="auto">
          <a:xfrm>
            <a:off x="12188952" y="566928"/>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7" name="Picture Placeholder 15" descr="Place icon here">
            <a:extLst>
              <a:ext uri="{FF2B5EF4-FFF2-40B4-BE49-F238E27FC236}">
                <a16:creationId xmlns:a16="http://schemas.microsoft.com/office/drawing/2014/main" id="{18E9E323-0756-7849-8F52-19C58A517BD5}"/>
              </a:ext>
            </a:extLst>
          </p:cNvPr>
          <p:cNvSpPr>
            <a:spLocks noGrp="1"/>
          </p:cNvSpPr>
          <p:nvPr>
            <p:ph type="pic" sz="quarter" idx="18" hasCustomPrompt="1"/>
          </p:nvPr>
        </p:nvSpPr>
        <p:spPr>
          <a:xfrm>
            <a:off x="12763501" y="576072"/>
            <a:ext cx="402336" cy="403225"/>
          </a:xfrm>
        </p:spPr>
        <p:txBody>
          <a:bodyPr/>
          <a:lstStyle>
            <a:lvl1pPr>
              <a:defRPr sz="1400">
                <a:solidFill>
                  <a:schemeClr val="tx1"/>
                </a:solidFill>
              </a:defRPr>
            </a:lvl1pPr>
          </a:lstStyle>
          <a:p>
            <a:r>
              <a:rPr lang="en-US"/>
              <a:t>Icon</a:t>
            </a:r>
          </a:p>
        </p:txBody>
      </p:sp>
      <p:sp>
        <p:nvSpPr>
          <p:cNvPr id="6" name="Text Placeholder 4">
            <a:extLst>
              <a:ext uri="{FF2B5EF4-FFF2-40B4-BE49-F238E27FC236}">
                <a16:creationId xmlns:a16="http://schemas.microsoft.com/office/drawing/2014/main" id="{81FD5E03-A007-B728-4616-E05622A43A3D}"/>
              </a:ext>
            </a:extLst>
          </p:cNvPr>
          <p:cNvSpPr>
            <a:spLocks noGrp="1"/>
          </p:cNvSpPr>
          <p:nvPr>
            <p:ph type="body" sz="quarter" idx="12"/>
          </p:nvPr>
        </p:nvSpPr>
        <p:spPr>
          <a:xfrm>
            <a:off x="12763501" y="1333500"/>
            <a:ext cx="4953000" cy="3810000"/>
          </a:xfrm>
        </p:spPr>
        <p:txBody>
          <a:bodyPr/>
          <a:lstStyle>
            <a:lvl1pPr>
              <a:lnSpc>
                <a:spcPct val="110000"/>
              </a:lnSpc>
              <a:spcBef>
                <a:spcPts val="0"/>
              </a:spcBef>
              <a:defRPr sz="2400">
                <a:solidFill>
                  <a:schemeClr val="tx1"/>
                </a:solidFill>
              </a:defRPr>
            </a:lvl1pPr>
            <a:lvl2pPr marL="219456" indent="-219456">
              <a:lnSpc>
                <a:spcPct val="110000"/>
              </a:lnSpc>
              <a:spcBef>
                <a:spcPts val="0"/>
              </a:spcBef>
              <a:defRPr sz="2400">
                <a:solidFill>
                  <a:schemeClr val="tx1"/>
                </a:solidFill>
              </a:defRPr>
            </a:lvl2pPr>
            <a:lvl3pPr marL="438912" indent="-219456">
              <a:lnSpc>
                <a:spcPct val="110000"/>
              </a:lnSpc>
              <a:spcBef>
                <a:spcPts val="0"/>
              </a:spcBef>
              <a:defRPr sz="2400">
                <a:solidFill>
                  <a:schemeClr val="tx1"/>
                </a:solidFill>
              </a:defRPr>
            </a:lvl3pPr>
            <a:lvl4pPr marL="658368" indent="-219456">
              <a:lnSpc>
                <a:spcPct val="110000"/>
              </a:lnSpc>
              <a:spcBef>
                <a:spcPts val="0"/>
              </a:spcBef>
              <a:defRPr sz="2400">
                <a:solidFill>
                  <a:schemeClr val="tx1"/>
                </a:solidFill>
              </a:defRPr>
            </a:lvl4pPr>
            <a:lvl5pPr>
              <a:lnSpc>
                <a:spcPct val="110000"/>
              </a:lnSpc>
              <a:spcBef>
                <a:spcPts val="0"/>
              </a:spcBef>
              <a:defRPr sz="24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cxnSp>
        <p:nvCxnSpPr>
          <p:cNvPr id="27" name="Straight Connector 26" descr="Vertical column divider">
            <a:extLst>
              <a:ext uri="{FF2B5EF4-FFF2-40B4-BE49-F238E27FC236}">
                <a16:creationId xmlns:a16="http://schemas.microsoft.com/office/drawing/2014/main" id="{47200B05-7E36-4E03-3739-0BA983764616}"/>
              </a:ext>
              <a:ext uri="{C183D7F6-B498-43B3-948B-1728B52AA6E4}">
                <adec:decorative xmlns:adec="http://schemas.microsoft.com/office/drawing/2017/decorative" val="0"/>
              </a:ext>
            </a:extLst>
          </p:cNvPr>
          <p:cNvCxnSpPr/>
          <p:nvPr userDrawn="1"/>
        </p:nvCxnSpPr>
        <p:spPr bwMode="auto">
          <a:xfrm>
            <a:off x="18288000"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8" name="Picture Placeholder 15" descr="Place icon here">
            <a:extLst>
              <a:ext uri="{FF2B5EF4-FFF2-40B4-BE49-F238E27FC236}">
                <a16:creationId xmlns:a16="http://schemas.microsoft.com/office/drawing/2014/main" id="{7C3BFFDB-5499-B3D7-98B2-1ABDA7D5C9DD}"/>
              </a:ext>
            </a:extLst>
          </p:cNvPr>
          <p:cNvSpPr>
            <a:spLocks noGrp="1"/>
          </p:cNvSpPr>
          <p:nvPr>
            <p:ph type="pic" sz="quarter" idx="19" hasCustomPrompt="1"/>
          </p:nvPr>
        </p:nvSpPr>
        <p:spPr>
          <a:xfrm>
            <a:off x="18859501" y="576072"/>
            <a:ext cx="402336" cy="403225"/>
          </a:xfrm>
        </p:spPr>
        <p:txBody>
          <a:bodyPr/>
          <a:lstStyle>
            <a:lvl1pPr>
              <a:defRPr sz="1400">
                <a:solidFill>
                  <a:schemeClr val="tx1"/>
                </a:solidFill>
              </a:defRPr>
            </a:lvl1pPr>
          </a:lstStyle>
          <a:p>
            <a:r>
              <a:rPr lang="en-US"/>
              <a:t>Icon</a:t>
            </a:r>
          </a:p>
        </p:txBody>
      </p:sp>
      <p:sp>
        <p:nvSpPr>
          <p:cNvPr id="7" name="Text Placeholder 4">
            <a:extLst>
              <a:ext uri="{FF2B5EF4-FFF2-40B4-BE49-F238E27FC236}">
                <a16:creationId xmlns:a16="http://schemas.microsoft.com/office/drawing/2014/main" id="{EEC06719-7195-BBE7-0154-56A039A4B388}"/>
              </a:ext>
            </a:extLst>
          </p:cNvPr>
          <p:cNvSpPr>
            <a:spLocks noGrp="1"/>
          </p:cNvSpPr>
          <p:nvPr>
            <p:ph type="body" sz="quarter" idx="13"/>
          </p:nvPr>
        </p:nvSpPr>
        <p:spPr>
          <a:xfrm>
            <a:off x="18859501" y="1333500"/>
            <a:ext cx="4953000" cy="3810000"/>
          </a:xfrm>
        </p:spPr>
        <p:txBody>
          <a:bodyPr/>
          <a:lstStyle>
            <a:lvl1pPr>
              <a:lnSpc>
                <a:spcPct val="110000"/>
              </a:lnSpc>
              <a:spcBef>
                <a:spcPts val="0"/>
              </a:spcBef>
              <a:defRPr sz="2400">
                <a:solidFill>
                  <a:schemeClr val="tx1"/>
                </a:solidFill>
              </a:defRPr>
            </a:lvl1pPr>
            <a:lvl2pPr marL="219456" indent="-219456">
              <a:lnSpc>
                <a:spcPct val="110000"/>
              </a:lnSpc>
              <a:spcBef>
                <a:spcPts val="0"/>
              </a:spcBef>
              <a:defRPr sz="2400">
                <a:solidFill>
                  <a:schemeClr val="tx1"/>
                </a:solidFill>
              </a:defRPr>
            </a:lvl2pPr>
            <a:lvl3pPr marL="438912" indent="-219456">
              <a:lnSpc>
                <a:spcPct val="110000"/>
              </a:lnSpc>
              <a:spcBef>
                <a:spcPts val="0"/>
              </a:spcBef>
              <a:defRPr sz="2400">
                <a:solidFill>
                  <a:schemeClr val="tx1"/>
                </a:solidFill>
              </a:defRPr>
            </a:lvl3pPr>
            <a:lvl4pPr marL="658368" indent="-219456">
              <a:lnSpc>
                <a:spcPct val="110000"/>
              </a:lnSpc>
              <a:spcBef>
                <a:spcPts val="0"/>
              </a:spcBef>
              <a:defRPr sz="2400">
                <a:solidFill>
                  <a:schemeClr val="tx1"/>
                </a:solidFill>
              </a:defRPr>
            </a:lvl4pPr>
            <a:lvl5pPr>
              <a:lnSpc>
                <a:spcPct val="110000"/>
              </a:lnSpc>
              <a:spcBef>
                <a:spcPts val="0"/>
              </a:spcBef>
              <a:defRPr sz="24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cxnSp>
        <p:nvCxnSpPr>
          <p:cNvPr id="23" name="Straight Connector 22" descr="Horizontal row divider">
            <a:extLst>
              <a:ext uri="{FF2B5EF4-FFF2-40B4-BE49-F238E27FC236}">
                <a16:creationId xmlns:a16="http://schemas.microsoft.com/office/drawing/2014/main" id="{252CDB94-BA57-B58F-95F0-D406FE34BB40}"/>
              </a:ext>
              <a:ext uri="{C183D7F6-B498-43B3-948B-1728B52AA6E4}">
                <adec:decorative xmlns:adec="http://schemas.microsoft.com/office/drawing/2017/decorative" val="0"/>
              </a:ext>
            </a:extLst>
          </p:cNvPr>
          <p:cNvCxnSpPr>
            <a:cxnSpLocks/>
          </p:cNvCxnSpPr>
          <p:nvPr userDrawn="1"/>
        </p:nvCxnSpPr>
        <p:spPr bwMode="auto">
          <a:xfrm>
            <a:off x="6096000" y="6096000"/>
            <a:ext cx="17722850"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9" name="Picture Placeholder 15" descr="Place icon here">
            <a:extLst>
              <a:ext uri="{FF2B5EF4-FFF2-40B4-BE49-F238E27FC236}">
                <a16:creationId xmlns:a16="http://schemas.microsoft.com/office/drawing/2014/main" id="{C00295A2-8D30-455D-EBB9-FA7A46791936}"/>
              </a:ext>
            </a:extLst>
          </p:cNvPr>
          <p:cNvSpPr>
            <a:spLocks noGrp="1"/>
          </p:cNvSpPr>
          <p:nvPr>
            <p:ph type="pic" sz="quarter" idx="20" hasCustomPrompt="1"/>
          </p:nvPr>
        </p:nvSpPr>
        <p:spPr>
          <a:xfrm>
            <a:off x="6667500" y="6694631"/>
            <a:ext cx="402336" cy="403225"/>
          </a:xfrm>
        </p:spPr>
        <p:txBody>
          <a:bodyPr/>
          <a:lstStyle>
            <a:lvl1pPr>
              <a:defRPr sz="1400">
                <a:solidFill>
                  <a:schemeClr val="tx1"/>
                </a:solidFill>
              </a:defRPr>
            </a:lvl1pPr>
          </a:lstStyle>
          <a:p>
            <a:r>
              <a:rPr lang="en-US"/>
              <a:t>Icon</a:t>
            </a:r>
          </a:p>
        </p:txBody>
      </p:sp>
      <p:sp>
        <p:nvSpPr>
          <p:cNvPr id="8" name="Text Placeholder 4">
            <a:extLst>
              <a:ext uri="{FF2B5EF4-FFF2-40B4-BE49-F238E27FC236}">
                <a16:creationId xmlns:a16="http://schemas.microsoft.com/office/drawing/2014/main" id="{2704E464-B0E0-CDD0-B14B-FA6386285AEC}"/>
              </a:ext>
            </a:extLst>
          </p:cNvPr>
          <p:cNvSpPr>
            <a:spLocks noGrp="1"/>
          </p:cNvSpPr>
          <p:nvPr>
            <p:ph type="body" sz="quarter" idx="14"/>
          </p:nvPr>
        </p:nvSpPr>
        <p:spPr>
          <a:xfrm>
            <a:off x="6667500" y="7429500"/>
            <a:ext cx="4951413" cy="3810000"/>
          </a:xfrm>
        </p:spPr>
        <p:txBody>
          <a:bodyPr/>
          <a:lstStyle>
            <a:lvl1pPr>
              <a:lnSpc>
                <a:spcPct val="110000"/>
              </a:lnSpc>
              <a:spcBef>
                <a:spcPts val="0"/>
              </a:spcBef>
              <a:defRPr sz="2400">
                <a:solidFill>
                  <a:schemeClr val="tx1"/>
                </a:solidFill>
              </a:defRPr>
            </a:lvl1pPr>
            <a:lvl2pPr marL="219456" indent="-219456">
              <a:lnSpc>
                <a:spcPct val="110000"/>
              </a:lnSpc>
              <a:spcBef>
                <a:spcPts val="0"/>
              </a:spcBef>
              <a:defRPr sz="2400">
                <a:solidFill>
                  <a:schemeClr val="tx1"/>
                </a:solidFill>
              </a:defRPr>
            </a:lvl2pPr>
            <a:lvl3pPr marL="438912" indent="-219456">
              <a:lnSpc>
                <a:spcPct val="110000"/>
              </a:lnSpc>
              <a:spcBef>
                <a:spcPts val="0"/>
              </a:spcBef>
              <a:defRPr sz="2400">
                <a:solidFill>
                  <a:schemeClr val="tx1"/>
                </a:solidFill>
              </a:defRPr>
            </a:lvl3pPr>
            <a:lvl4pPr marL="658368" indent="-219456">
              <a:lnSpc>
                <a:spcPct val="110000"/>
              </a:lnSpc>
              <a:spcBef>
                <a:spcPts val="0"/>
              </a:spcBef>
              <a:defRPr sz="2400">
                <a:solidFill>
                  <a:schemeClr val="tx1"/>
                </a:solidFill>
              </a:defRPr>
            </a:lvl4pPr>
            <a:lvl5pPr>
              <a:lnSpc>
                <a:spcPct val="110000"/>
              </a:lnSpc>
              <a:spcBef>
                <a:spcPts val="0"/>
              </a:spcBef>
              <a:defRPr sz="24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20" name="Picture Placeholder 15" descr="Place icon here">
            <a:extLst>
              <a:ext uri="{FF2B5EF4-FFF2-40B4-BE49-F238E27FC236}">
                <a16:creationId xmlns:a16="http://schemas.microsoft.com/office/drawing/2014/main" id="{F30F0F2C-CA19-3A79-4375-EB8A00FA887C}"/>
              </a:ext>
            </a:extLst>
          </p:cNvPr>
          <p:cNvSpPr>
            <a:spLocks noGrp="1"/>
          </p:cNvSpPr>
          <p:nvPr>
            <p:ph type="pic" sz="quarter" idx="21" hasCustomPrompt="1"/>
          </p:nvPr>
        </p:nvSpPr>
        <p:spPr>
          <a:xfrm>
            <a:off x="12763501" y="6694631"/>
            <a:ext cx="402336" cy="403225"/>
          </a:xfrm>
        </p:spPr>
        <p:txBody>
          <a:bodyPr/>
          <a:lstStyle>
            <a:lvl1pPr>
              <a:defRPr sz="1400">
                <a:solidFill>
                  <a:schemeClr val="tx1"/>
                </a:solidFill>
              </a:defRPr>
            </a:lvl1pPr>
          </a:lstStyle>
          <a:p>
            <a:r>
              <a:rPr lang="en-US"/>
              <a:t>Icon</a:t>
            </a:r>
          </a:p>
        </p:txBody>
      </p:sp>
      <p:sp>
        <p:nvSpPr>
          <p:cNvPr id="9" name="Text Placeholder 4">
            <a:extLst>
              <a:ext uri="{FF2B5EF4-FFF2-40B4-BE49-F238E27FC236}">
                <a16:creationId xmlns:a16="http://schemas.microsoft.com/office/drawing/2014/main" id="{E96B64B8-6DA8-8704-DD30-37587B3E6824}"/>
              </a:ext>
            </a:extLst>
          </p:cNvPr>
          <p:cNvSpPr>
            <a:spLocks noGrp="1"/>
          </p:cNvSpPr>
          <p:nvPr>
            <p:ph type="body" sz="quarter" idx="15"/>
          </p:nvPr>
        </p:nvSpPr>
        <p:spPr>
          <a:xfrm>
            <a:off x="12763501" y="7429500"/>
            <a:ext cx="4951413" cy="3792682"/>
          </a:xfrm>
        </p:spPr>
        <p:txBody>
          <a:bodyPr/>
          <a:lstStyle>
            <a:lvl1pPr>
              <a:lnSpc>
                <a:spcPct val="110000"/>
              </a:lnSpc>
              <a:spcBef>
                <a:spcPts val="0"/>
              </a:spcBef>
              <a:defRPr sz="2400">
                <a:solidFill>
                  <a:schemeClr val="tx1"/>
                </a:solidFill>
              </a:defRPr>
            </a:lvl1pPr>
            <a:lvl2pPr marL="219456" indent="-219456">
              <a:lnSpc>
                <a:spcPct val="110000"/>
              </a:lnSpc>
              <a:spcBef>
                <a:spcPts val="0"/>
              </a:spcBef>
              <a:defRPr sz="2400">
                <a:solidFill>
                  <a:schemeClr val="tx1"/>
                </a:solidFill>
              </a:defRPr>
            </a:lvl2pPr>
            <a:lvl3pPr marL="438912" indent="-219456">
              <a:lnSpc>
                <a:spcPct val="110000"/>
              </a:lnSpc>
              <a:spcBef>
                <a:spcPts val="0"/>
              </a:spcBef>
              <a:defRPr sz="2400">
                <a:solidFill>
                  <a:schemeClr val="tx1"/>
                </a:solidFill>
              </a:defRPr>
            </a:lvl3pPr>
            <a:lvl4pPr marL="658368" indent="-219456">
              <a:lnSpc>
                <a:spcPct val="110000"/>
              </a:lnSpc>
              <a:spcBef>
                <a:spcPts val="0"/>
              </a:spcBef>
              <a:defRPr sz="2400">
                <a:solidFill>
                  <a:schemeClr val="tx1"/>
                </a:solidFill>
              </a:defRPr>
            </a:lvl4pPr>
            <a:lvl5pPr>
              <a:lnSpc>
                <a:spcPct val="110000"/>
              </a:lnSpc>
              <a:spcBef>
                <a:spcPts val="0"/>
              </a:spcBef>
              <a:defRPr sz="24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21" name="Picture Placeholder 15" descr="Place icon here">
            <a:extLst>
              <a:ext uri="{FF2B5EF4-FFF2-40B4-BE49-F238E27FC236}">
                <a16:creationId xmlns:a16="http://schemas.microsoft.com/office/drawing/2014/main" id="{9354D8C6-F61D-3FC1-07F8-FEE730E2D7A8}"/>
              </a:ext>
            </a:extLst>
          </p:cNvPr>
          <p:cNvSpPr>
            <a:spLocks noGrp="1"/>
          </p:cNvSpPr>
          <p:nvPr>
            <p:ph type="pic" sz="quarter" idx="22" hasCustomPrompt="1"/>
          </p:nvPr>
        </p:nvSpPr>
        <p:spPr>
          <a:xfrm>
            <a:off x="18859501" y="6694631"/>
            <a:ext cx="402336" cy="403225"/>
          </a:xfrm>
        </p:spPr>
        <p:txBody>
          <a:bodyPr/>
          <a:lstStyle>
            <a:lvl1pPr>
              <a:defRPr sz="1400">
                <a:solidFill>
                  <a:schemeClr val="tx1"/>
                </a:solidFill>
              </a:defRPr>
            </a:lvl1pPr>
          </a:lstStyle>
          <a:p>
            <a:r>
              <a:rPr lang="en-US"/>
              <a:t>Icon</a:t>
            </a:r>
          </a:p>
        </p:txBody>
      </p:sp>
      <p:sp>
        <p:nvSpPr>
          <p:cNvPr id="10" name="Text Placeholder 4">
            <a:extLst>
              <a:ext uri="{FF2B5EF4-FFF2-40B4-BE49-F238E27FC236}">
                <a16:creationId xmlns:a16="http://schemas.microsoft.com/office/drawing/2014/main" id="{AF965C82-A0A6-A670-C10A-6073DD3549EB}"/>
              </a:ext>
            </a:extLst>
          </p:cNvPr>
          <p:cNvSpPr>
            <a:spLocks noGrp="1"/>
          </p:cNvSpPr>
          <p:nvPr>
            <p:ph type="body" sz="quarter" idx="16"/>
          </p:nvPr>
        </p:nvSpPr>
        <p:spPr>
          <a:xfrm>
            <a:off x="18859501" y="7429500"/>
            <a:ext cx="4953000" cy="3810000"/>
          </a:xfrm>
        </p:spPr>
        <p:txBody>
          <a:bodyPr/>
          <a:lstStyle>
            <a:lvl1pPr>
              <a:lnSpc>
                <a:spcPct val="110000"/>
              </a:lnSpc>
              <a:spcBef>
                <a:spcPts val="0"/>
              </a:spcBef>
              <a:defRPr sz="2400">
                <a:solidFill>
                  <a:schemeClr val="tx1"/>
                </a:solidFill>
              </a:defRPr>
            </a:lvl1pPr>
            <a:lvl2pPr marL="219456" indent="-219456">
              <a:lnSpc>
                <a:spcPct val="110000"/>
              </a:lnSpc>
              <a:spcBef>
                <a:spcPts val="0"/>
              </a:spcBef>
              <a:defRPr sz="2400">
                <a:solidFill>
                  <a:schemeClr val="tx1"/>
                </a:solidFill>
              </a:defRPr>
            </a:lvl2pPr>
            <a:lvl3pPr marL="438912" indent="-219456">
              <a:lnSpc>
                <a:spcPct val="110000"/>
              </a:lnSpc>
              <a:spcBef>
                <a:spcPts val="0"/>
              </a:spcBef>
              <a:defRPr sz="2400">
                <a:solidFill>
                  <a:schemeClr val="tx1"/>
                </a:solidFill>
              </a:defRPr>
            </a:lvl3pPr>
            <a:lvl4pPr marL="658368" indent="-219456">
              <a:lnSpc>
                <a:spcPct val="110000"/>
              </a:lnSpc>
              <a:spcBef>
                <a:spcPts val="0"/>
              </a:spcBef>
              <a:defRPr sz="2400">
                <a:solidFill>
                  <a:schemeClr val="tx1"/>
                </a:solidFill>
              </a:defRPr>
            </a:lvl4pPr>
            <a:lvl5pPr>
              <a:lnSpc>
                <a:spcPct val="110000"/>
              </a:lnSpc>
              <a:spcBef>
                <a:spcPts val="0"/>
              </a:spcBef>
              <a:defRPr sz="24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4" name="Footer Placeholder 3">
            <a:extLst>
              <a:ext uri="{FF2B5EF4-FFF2-40B4-BE49-F238E27FC236}">
                <a16:creationId xmlns:a16="http://schemas.microsoft.com/office/drawing/2014/main" id="{09A430D6-E733-E611-E1EF-A795D0B0362A}"/>
              </a:ext>
            </a:extLst>
          </p:cNvPr>
          <p:cNvSpPr>
            <a:spLocks noGrp="1"/>
          </p:cNvSpPr>
          <p:nvPr>
            <p:ph type="ftr" sz="quarter" idx="23"/>
          </p:nvPr>
        </p:nvSpPr>
        <p:spPr/>
        <p:txBody>
          <a:bodyPr/>
          <a:lstStyle/>
          <a:p>
            <a:endParaRPr lang="en-US"/>
          </a:p>
        </p:txBody>
      </p:sp>
      <p:sp>
        <p:nvSpPr>
          <p:cNvPr id="11" name="Slide Number">
            <a:extLst>
              <a:ext uri="{FF2B5EF4-FFF2-40B4-BE49-F238E27FC236}">
                <a16:creationId xmlns:a16="http://schemas.microsoft.com/office/drawing/2014/main" id="{A0B46D22-64E6-4222-F4E2-B807A7A15287}"/>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654205542"/>
      </p:ext>
    </p:extLst>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oxes, 6 stacked, alternate, large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3E52F-EEA1-D56F-5E7A-C1983151DCC0}"/>
              </a:ext>
            </a:extLst>
          </p:cNvPr>
          <p:cNvSpPr>
            <a:spLocks noGrp="1"/>
          </p:cNvSpPr>
          <p:nvPr>
            <p:ph type="title"/>
          </p:nvPr>
        </p:nvSpPr>
        <p:spPr>
          <a:xfrm>
            <a:off x="576072" y="384048"/>
            <a:ext cx="11039475" cy="3413126"/>
          </a:xfrm>
        </p:spPr>
        <p:txBody>
          <a:bodyPr rIns="457200"/>
          <a:lstStyle>
            <a:lvl1pPr>
              <a:lnSpc>
                <a:spcPct val="100000"/>
              </a:lnSpc>
              <a:defRPr sz="6400">
                <a:solidFill>
                  <a:schemeClr val="tx2"/>
                </a:solidFill>
              </a:defRPr>
            </a:lvl1pPr>
          </a:lstStyle>
          <a:p>
            <a:r>
              <a:rPr lang="en-GB"/>
              <a:t>Click to edit Master title style</a:t>
            </a:r>
            <a:endParaRPr lang="en-US" dirty="0"/>
          </a:p>
        </p:txBody>
      </p:sp>
      <p:cxnSp>
        <p:nvCxnSpPr>
          <p:cNvPr id="20" name="Straight Connector 19" descr="Vertical column divider">
            <a:extLst>
              <a:ext uri="{FF2B5EF4-FFF2-40B4-BE49-F238E27FC236}">
                <a16:creationId xmlns:a16="http://schemas.microsoft.com/office/drawing/2014/main" id="{F764036E-86AB-0893-B72B-200B84A6BCFD}"/>
              </a:ext>
              <a:ext uri="{C183D7F6-B498-43B3-948B-1728B52AA6E4}">
                <adec:decorative xmlns:adec="http://schemas.microsoft.com/office/drawing/2017/decorative" val="0"/>
              </a:ext>
            </a:extLst>
          </p:cNvPr>
          <p:cNvCxnSpPr/>
          <p:nvPr userDrawn="1"/>
        </p:nvCxnSpPr>
        <p:spPr bwMode="auto">
          <a:xfrm>
            <a:off x="12188952" y="566928"/>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7" name="Text Placeholder 6">
            <a:extLst>
              <a:ext uri="{FF2B5EF4-FFF2-40B4-BE49-F238E27FC236}">
                <a16:creationId xmlns:a16="http://schemas.microsoft.com/office/drawing/2014/main" id="{6D534223-A15F-A9E6-C7FA-95FFDF117A57}"/>
              </a:ext>
            </a:extLst>
          </p:cNvPr>
          <p:cNvSpPr>
            <a:spLocks noGrp="1"/>
          </p:cNvSpPr>
          <p:nvPr>
            <p:ph type="body" sz="quarter" idx="12"/>
          </p:nvPr>
        </p:nvSpPr>
        <p:spPr>
          <a:xfrm>
            <a:off x="12763500" y="576072"/>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cxnSp>
        <p:nvCxnSpPr>
          <p:cNvPr id="19" name="Straight Connector 18" descr="Vertical column divider">
            <a:extLst>
              <a:ext uri="{FF2B5EF4-FFF2-40B4-BE49-F238E27FC236}">
                <a16:creationId xmlns:a16="http://schemas.microsoft.com/office/drawing/2014/main" id="{B87B78A1-A315-98D3-1692-18AAAF4C6002}"/>
              </a:ext>
              <a:ext uri="{C183D7F6-B498-43B3-948B-1728B52AA6E4}">
                <adec:decorative xmlns:adec="http://schemas.microsoft.com/office/drawing/2017/decorative" val="0"/>
              </a:ext>
            </a:extLst>
          </p:cNvPr>
          <p:cNvCxnSpPr/>
          <p:nvPr userDrawn="1"/>
        </p:nvCxnSpPr>
        <p:spPr bwMode="auto">
          <a:xfrm>
            <a:off x="18288000"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8" name="Text Placeholder 6">
            <a:extLst>
              <a:ext uri="{FF2B5EF4-FFF2-40B4-BE49-F238E27FC236}">
                <a16:creationId xmlns:a16="http://schemas.microsoft.com/office/drawing/2014/main" id="{C1675E3B-BB72-1CF2-CC6C-1977AEAF5921}"/>
              </a:ext>
            </a:extLst>
          </p:cNvPr>
          <p:cNvSpPr>
            <a:spLocks noGrp="1"/>
          </p:cNvSpPr>
          <p:nvPr>
            <p:ph type="body" sz="quarter" idx="13"/>
          </p:nvPr>
        </p:nvSpPr>
        <p:spPr>
          <a:xfrm>
            <a:off x="18862675" y="576072"/>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cxnSp>
        <p:nvCxnSpPr>
          <p:cNvPr id="16" name="Straight Connector 15" descr="Horizontal row divider">
            <a:extLst>
              <a:ext uri="{FF2B5EF4-FFF2-40B4-BE49-F238E27FC236}">
                <a16:creationId xmlns:a16="http://schemas.microsoft.com/office/drawing/2014/main" id="{4F455E69-0B51-1D31-E569-651079398D33}"/>
              </a:ext>
              <a:ext uri="{C183D7F6-B498-43B3-948B-1728B52AA6E4}">
                <adec:decorative xmlns:adec="http://schemas.microsoft.com/office/drawing/2017/decorative" val="0"/>
              </a:ext>
            </a:extLst>
          </p:cNvPr>
          <p:cNvCxnSpPr>
            <a:cxnSpLocks/>
          </p:cNvCxnSpPr>
          <p:nvPr userDrawn="1"/>
        </p:nvCxnSpPr>
        <p:spPr bwMode="auto">
          <a:xfrm>
            <a:off x="574675" y="6096000"/>
            <a:ext cx="23244175"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1" name="Text Placeholder 6">
            <a:extLst>
              <a:ext uri="{FF2B5EF4-FFF2-40B4-BE49-F238E27FC236}">
                <a16:creationId xmlns:a16="http://schemas.microsoft.com/office/drawing/2014/main" id="{75681CC4-265E-A18C-1C70-60E527BC6249}"/>
              </a:ext>
            </a:extLst>
          </p:cNvPr>
          <p:cNvSpPr>
            <a:spLocks noGrp="1"/>
          </p:cNvSpPr>
          <p:nvPr>
            <p:ph type="body" sz="quarter" idx="16"/>
          </p:nvPr>
        </p:nvSpPr>
        <p:spPr>
          <a:xfrm>
            <a:off x="576072" y="6665976"/>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cxnSp>
        <p:nvCxnSpPr>
          <p:cNvPr id="18" name="Straight Connector 17" descr="Vertical column divider">
            <a:extLst>
              <a:ext uri="{FF2B5EF4-FFF2-40B4-BE49-F238E27FC236}">
                <a16:creationId xmlns:a16="http://schemas.microsoft.com/office/drawing/2014/main" id="{54C560F4-CB2D-6B04-588B-57BB4D4E6DC3}"/>
              </a:ext>
              <a:ext uri="{C183D7F6-B498-43B3-948B-1728B52AA6E4}">
                <adec:decorative xmlns:adec="http://schemas.microsoft.com/office/drawing/2017/decorative" val="0"/>
              </a:ext>
            </a:extLst>
          </p:cNvPr>
          <p:cNvCxnSpPr>
            <a:cxnSpLocks/>
          </p:cNvCxnSpPr>
          <p:nvPr userDrawn="1"/>
        </p:nvCxnSpPr>
        <p:spPr bwMode="auto">
          <a:xfrm>
            <a:off x="6096000" y="6096000"/>
            <a:ext cx="0" cy="590550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2" name="Text Placeholder 6">
            <a:extLst>
              <a:ext uri="{FF2B5EF4-FFF2-40B4-BE49-F238E27FC236}">
                <a16:creationId xmlns:a16="http://schemas.microsoft.com/office/drawing/2014/main" id="{8D234ED4-217E-BF9B-FDEE-0BE07F831EDD}"/>
              </a:ext>
            </a:extLst>
          </p:cNvPr>
          <p:cNvSpPr>
            <a:spLocks noGrp="1"/>
          </p:cNvSpPr>
          <p:nvPr>
            <p:ph type="body" sz="quarter" idx="17"/>
          </p:nvPr>
        </p:nvSpPr>
        <p:spPr>
          <a:xfrm>
            <a:off x="6667500" y="6667500"/>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9" name="Text Placeholder 6">
            <a:extLst>
              <a:ext uri="{FF2B5EF4-FFF2-40B4-BE49-F238E27FC236}">
                <a16:creationId xmlns:a16="http://schemas.microsoft.com/office/drawing/2014/main" id="{9258F0BD-A5CC-CECC-5230-86FB175FD67E}"/>
              </a:ext>
            </a:extLst>
          </p:cNvPr>
          <p:cNvSpPr>
            <a:spLocks noGrp="1"/>
          </p:cNvSpPr>
          <p:nvPr>
            <p:ph type="body" sz="quarter" idx="14"/>
          </p:nvPr>
        </p:nvSpPr>
        <p:spPr>
          <a:xfrm>
            <a:off x="12763500" y="6667500"/>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10" name="Text Placeholder 6">
            <a:extLst>
              <a:ext uri="{FF2B5EF4-FFF2-40B4-BE49-F238E27FC236}">
                <a16:creationId xmlns:a16="http://schemas.microsoft.com/office/drawing/2014/main" id="{D9573D61-18CF-FC91-A019-041D3206DAEC}"/>
              </a:ext>
            </a:extLst>
          </p:cNvPr>
          <p:cNvSpPr>
            <a:spLocks noGrp="1"/>
          </p:cNvSpPr>
          <p:nvPr>
            <p:ph type="body" sz="quarter" idx="15"/>
          </p:nvPr>
        </p:nvSpPr>
        <p:spPr>
          <a:xfrm>
            <a:off x="18862675" y="6667500"/>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4" name="Footer Placeholder 3">
            <a:extLst>
              <a:ext uri="{FF2B5EF4-FFF2-40B4-BE49-F238E27FC236}">
                <a16:creationId xmlns:a16="http://schemas.microsoft.com/office/drawing/2014/main" id="{BDA5ACE3-ACF8-D072-E98D-B30BD47D0818}"/>
              </a:ext>
            </a:extLst>
          </p:cNvPr>
          <p:cNvSpPr>
            <a:spLocks noGrp="1"/>
          </p:cNvSpPr>
          <p:nvPr>
            <p:ph type="ftr" sz="quarter" idx="18"/>
          </p:nvPr>
        </p:nvSpPr>
        <p:spPr/>
        <p:txBody>
          <a:bodyPr/>
          <a:lstStyle/>
          <a:p>
            <a:endParaRPr lang="en-US"/>
          </a:p>
        </p:txBody>
      </p:sp>
      <p:sp>
        <p:nvSpPr>
          <p:cNvPr id="5" name="Slide Number">
            <a:extLst>
              <a:ext uri="{FF2B5EF4-FFF2-40B4-BE49-F238E27FC236}">
                <a16:creationId xmlns:a16="http://schemas.microsoft.com/office/drawing/2014/main" id="{25C7A71B-E65D-0A5D-606D-9F95D5AC6BE8}"/>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784512172"/>
      </p:ext>
    </p:extLst>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oxes, 6 stacked, alternate, small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3E52F-EEA1-D56F-5E7A-C1983151DCC0}"/>
              </a:ext>
            </a:extLst>
          </p:cNvPr>
          <p:cNvSpPr>
            <a:spLocks noGrp="1"/>
          </p:cNvSpPr>
          <p:nvPr>
            <p:ph type="title"/>
          </p:nvPr>
        </p:nvSpPr>
        <p:spPr>
          <a:xfrm>
            <a:off x="576072" y="576072"/>
            <a:ext cx="4949825" cy="3413126"/>
          </a:xfrm>
        </p:spPr>
        <p:txBody>
          <a:bodyPr rIns="0"/>
          <a:lstStyle>
            <a:lvl1pPr>
              <a:lnSpc>
                <a:spcPct val="110000"/>
              </a:lnSpc>
              <a:defRPr sz="3600">
                <a:solidFill>
                  <a:schemeClr val="tx2"/>
                </a:solidFill>
              </a:defRPr>
            </a:lvl1pPr>
          </a:lstStyle>
          <a:p>
            <a:r>
              <a:rPr lang="en-GB"/>
              <a:t>Click to edit Master title style</a:t>
            </a:r>
            <a:endParaRPr lang="en-US" dirty="0"/>
          </a:p>
        </p:txBody>
      </p:sp>
      <p:cxnSp>
        <p:nvCxnSpPr>
          <p:cNvPr id="20" name="Straight Connector 19" descr="Vertical column divider">
            <a:extLst>
              <a:ext uri="{FF2B5EF4-FFF2-40B4-BE49-F238E27FC236}">
                <a16:creationId xmlns:a16="http://schemas.microsoft.com/office/drawing/2014/main" id="{F764036E-86AB-0893-B72B-200B84A6BCFD}"/>
              </a:ext>
              <a:ext uri="{C183D7F6-B498-43B3-948B-1728B52AA6E4}">
                <adec:decorative xmlns:adec="http://schemas.microsoft.com/office/drawing/2017/decorative" val="0"/>
              </a:ext>
            </a:extLst>
          </p:cNvPr>
          <p:cNvCxnSpPr/>
          <p:nvPr userDrawn="1"/>
        </p:nvCxnSpPr>
        <p:spPr bwMode="auto">
          <a:xfrm>
            <a:off x="12188952" y="566928"/>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7" name="Text Placeholder 6">
            <a:extLst>
              <a:ext uri="{FF2B5EF4-FFF2-40B4-BE49-F238E27FC236}">
                <a16:creationId xmlns:a16="http://schemas.microsoft.com/office/drawing/2014/main" id="{6D534223-A15F-A9E6-C7FA-95FFDF117A57}"/>
              </a:ext>
            </a:extLst>
          </p:cNvPr>
          <p:cNvSpPr>
            <a:spLocks noGrp="1"/>
          </p:cNvSpPr>
          <p:nvPr>
            <p:ph type="body" sz="quarter" idx="12"/>
          </p:nvPr>
        </p:nvSpPr>
        <p:spPr>
          <a:xfrm>
            <a:off x="12763500" y="576072"/>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cxnSp>
        <p:nvCxnSpPr>
          <p:cNvPr id="19" name="Straight Connector 18" descr="Vertical column divider">
            <a:extLst>
              <a:ext uri="{FF2B5EF4-FFF2-40B4-BE49-F238E27FC236}">
                <a16:creationId xmlns:a16="http://schemas.microsoft.com/office/drawing/2014/main" id="{B87B78A1-A315-98D3-1692-18AAAF4C6002}"/>
              </a:ext>
              <a:ext uri="{C183D7F6-B498-43B3-948B-1728B52AA6E4}">
                <adec:decorative xmlns:adec="http://schemas.microsoft.com/office/drawing/2017/decorative" val="0"/>
              </a:ext>
            </a:extLst>
          </p:cNvPr>
          <p:cNvCxnSpPr/>
          <p:nvPr userDrawn="1"/>
        </p:nvCxnSpPr>
        <p:spPr bwMode="auto">
          <a:xfrm>
            <a:off x="18288000"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8" name="Text Placeholder 6">
            <a:extLst>
              <a:ext uri="{FF2B5EF4-FFF2-40B4-BE49-F238E27FC236}">
                <a16:creationId xmlns:a16="http://schemas.microsoft.com/office/drawing/2014/main" id="{C1675E3B-BB72-1CF2-CC6C-1977AEAF5921}"/>
              </a:ext>
            </a:extLst>
          </p:cNvPr>
          <p:cNvSpPr>
            <a:spLocks noGrp="1"/>
          </p:cNvSpPr>
          <p:nvPr>
            <p:ph type="body" sz="quarter" idx="13"/>
          </p:nvPr>
        </p:nvSpPr>
        <p:spPr>
          <a:xfrm>
            <a:off x="18862675" y="576072"/>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cxnSp>
        <p:nvCxnSpPr>
          <p:cNvPr id="16" name="Straight Connector 15" descr="Horizontal row divider">
            <a:extLst>
              <a:ext uri="{FF2B5EF4-FFF2-40B4-BE49-F238E27FC236}">
                <a16:creationId xmlns:a16="http://schemas.microsoft.com/office/drawing/2014/main" id="{4F455E69-0B51-1D31-E569-651079398D33}"/>
              </a:ext>
              <a:ext uri="{C183D7F6-B498-43B3-948B-1728B52AA6E4}">
                <adec:decorative xmlns:adec="http://schemas.microsoft.com/office/drawing/2017/decorative" val="0"/>
              </a:ext>
            </a:extLst>
          </p:cNvPr>
          <p:cNvCxnSpPr>
            <a:cxnSpLocks/>
          </p:cNvCxnSpPr>
          <p:nvPr userDrawn="1"/>
        </p:nvCxnSpPr>
        <p:spPr bwMode="auto">
          <a:xfrm>
            <a:off x="574675" y="6096000"/>
            <a:ext cx="23244175"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1" name="Text Placeholder 6">
            <a:extLst>
              <a:ext uri="{FF2B5EF4-FFF2-40B4-BE49-F238E27FC236}">
                <a16:creationId xmlns:a16="http://schemas.microsoft.com/office/drawing/2014/main" id="{75681CC4-265E-A18C-1C70-60E527BC6249}"/>
              </a:ext>
            </a:extLst>
          </p:cNvPr>
          <p:cNvSpPr>
            <a:spLocks noGrp="1"/>
          </p:cNvSpPr>
          <p:nvPr>
            <p:ph type="body" sz="quarter" idx="16"/>
          </p:nvPr>
        </p:nvSpPr>
        <p:spPr>
          <a:xfrm>
            <a:off x="580160" y="6667500"/>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cxnSp>
        <p:nvCxnSpPr>
          <p:cNvPr id="18" name="Straight Connector 17" descr="Vertical column divider">
            <a:extLst>
              <a:ext uri="{FF2B5EF4-FFF2-40B4-BE49-F238E27FC236}">
                <a16:creationId xmlns:a16="http://schemas.microsoft.com/office/drawing/2014/main" id="{54C560F4-CB2D-6B04-588B-57BB4D4E6DC3}"/>
              </a:ext>
              <a:ext uri="{C183D7F6-B498-43B3-948B-1728B52AA6E4}">
                <adec:decorative xmlns:adec="http://schemas.microsoft.com/office/drawing/2017/decorative" val="0"/>
              </a:ext>
            </a:extLst>
          </p:cNvPr>
          <p:cNvCxnSpPr>
            <a:cxnSpLocks/>
          </p:cNvCxnSpPr>
          <p:nvPr userDrawn="1"/>
        </p:nvCxnSpPr>
        <p:spPr bwMode="auto">
          <a:xfrm>
            <a:off x="6096000" y="6096000"/>
            <a:ext cx="0" cy="590550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2" name="Text Placeholder 6">
            <a:extLst>
              <a:ext uri="{FF2B5EF4-FFF2-40B4-BE49-F238E27FC236}">
                <a16:creationId xmlns:a16="http://schemas.microsoft.com/office/drawing/2014/main" id="{8D234ED4-217E-BF9B-FDEE-0BE07F831EDD}"/>
              </a:ext>
            </a:extLst>
          </p:cNvPr>
          <p:cNvSpPr>
            <a:spLocks noGrp="1"/>
          </p:cNvSpPr>
          <p:nvPr>
            <p:ph type="body" sz="quarter" idx="17"/>
          </p:nvPr>
        </p:nvSpPr>
        <p:spPr>
          <a:xfrm>
            <a:off x="6667500" y="6667500"/>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9" name="Text Placeholder 6">
            <a:extLst>
              <a:ext uri="{FF2B5EF4-FFF2-40B4-BE49-F238E27FC236}">
                <a16:creationId xmlns:a16="http://schemas.microsoft.com/office/drawing/2014/main" id="{9258F0BD-A5CC-CECC-5230-86FB175FD67E}"/>
              </a:ext>
            </a:extLst>
          </p:cNvPr>
          <p:cNvSpPr>
            <a:spLocks noGrp="1"/>
          </p:cNvSpPr>
          <p:nvPr>
            <p:ph type="body" sz="quarter" idx="14"/>
          </p:nvPr>
        </p:nvSpPr>
        <p:spPr>
          <a:xfrm>
            <a:off x="12763500" y="6667500"/>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10" name="Text Placeholder 6">
            <a:extLst>
              <a:ext uri="{FF2B5EF4-FFF2-40B4-BE49-F238E27FC236}">
                <a16:creationId xmlns:a16="http://schemas.microsoft.com/office/drawing/2014/main" id="{D9573D61-18CF-FC91-A019-041D3206DAEC}"/>
              </a:ext>
            </a:extLst>
          </p:cNvPr>
          <p:cNvSpPr>
            <a:spLocks noGrp="1"/>
          </p:cNvSpPr>
          <p:nvPr>
            <p:ph type="body" sz="quarter" idx="15"/>
          </p:nvPr>
        </p:nvSpPr>
        <p:spPr>
          <a:xfrm>
            <a:off x="18862675" y="6667500"/>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4" name="Footer Placeholder 3">
            <a:extLst>
              <a:ext uri="{FF2B5EF4-FFF2-40B4-BE49-F238E27FC236}">
                <a16:creationId xmlns:a16="http://schemas.microsoft.com/office/drawing/2014/main" id="{BDA5ACE3-ACF8-D072-E98D-B30BD47D0818}"/>
              </a:ext>
            </a:extLst>
          </p:cNvPr>
          <p:cNvSpPr>
            <a:spLocks noGrp="1"/>
          </p:cNvSpPr>
          <p:nvPr>
            <p:ph type="ftr" sz="quarter" idx="18"/>
          </p:nvPr>
        </p:nvSpPr>
        <p:spPr/>
        <p:txBody>
          <a:bodyPr/>
          <a:lstStyle/>
          <a:p>
            <a:endParaRPr lang="en-US"/>
          </a:p>
        </p:txBody>
      </p:sp>
      <p:sp>
        <p:nvSpPr>
          <p:cNvPr id="5" name="Slide Number">
            <a:extLst>
              <a:ext uri="{FF2B5EF4-FFF2-40B4-BE49-F238E27FC236}">
                <a16:creationId xmlns:a16="http://schemas.microsoft.com/office/drawing/2014/main" id="{78DA00F4-B5C9-B0CB-71F8-ED123EAA68CC}"/>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171212167"/>
      </p:ext>
    </p:extLst>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Video or imagery, half, inse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576072" y="576072"/>
            <a:ext cx="4949825" cy="1525588"/>
          </a:xfrm>
        </p:spPr>
        <p:txBody>
          <a:bodyPr/>
          <a:lstStyle>
            <a:lvl1pPr>
              <a:lnSpc>
                <a:spcPct val="110000"/>
              </a:lnSpc>
              <a:defRPr sz="2800">
                <a:solidFill>
                  <a:schemeClr val="tx2"/>
                </a:solidFill>
              </a:defRPr>
            </a:lvl1pPr>
          </a:lstStyle>
          <a:p>
            <a:r>
              <a:rPr lang="en-GB"/>
              <a:t>Click to edit Master title style</a:t>
            </a:r>
            <a:endParaRPr lang="en-US" dirty="0"/>
          </a:p>
        </p:txBody>
      </p:sp>
      <p:sp>
        <p:nvSpPr>
          <p:cNvPr id="6" name="Text Placeholder 5">
            <a:extLst>
              <a:ext uri="{FF2B5EF4-FFF2-40B4-BE49-F238E27FC236}">
                <a16:creationId xmlns:a16="http://schemas.microsoft.com/office/drawing/2014/main" id="{28FE37E5-0FED-B2B2-3150-F02A8956CD38}"/>
              </a:ext>
            </a:extLst>
          </p:cNvPr>
          <p:cNvSpPr>
            <a:spLocks noGrp="1"/>
          </p:cNvSpPr>
          <p:nvPr>
            <p:ph type="body" sz="quarter" idx="12"/>
          </p:nvPr>
        </p:nvSpPr>
        <p:spPr>
          <a:xfrm>
            <a:off x="576072" y="3429000"/>
            <a:ext cx="4956175" cy="8572500"/>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7" name="Text Placeholder 5">
            <a:extLst>
              <a:ext uri="{FF2B5EF4-FFF2-40B4-BE49-F238E27FC236}">
                <a16:creationId xmlns:a16="http://schemas.microsoft.com/office/drawing/2014/main" id="{88F00625-4E10-D884-2256-56B294B4BA89}"/>
              </a:ext>
            </a:extLst>
          </p:cNvPr>
          <p:cNvSpPr>
            <a:spLocks noGrp="1"/>
          </p:cNvSpPr>
          <p:nvPr>
            <p:ph type="body" sz="quarter" idx="13"/>
          </p:nvPr>
        </p:nvSpPr>
        <p:spPr>
          <a:xfrm>
            <a:off x="6667500" y="3429000"/>
            <a:ext cx="4951413" cy="8572500"/>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5" name="Picture Placeholder 10" descr="Place imagery here">
            <a:extLst>
              <a:ext uri="{FF2B5EF4-FFF2-40B4-BE49-F238E27FC236}">
                <a16:creationId xmlns:a16="http://schemas.microsoft.com/office/drawing/2014/main" id="{468A48E8-BE84-7972-AB73-8E31C1C13499}"/>
              </a:ext>
            </a:extLst>
          </p:cNvPr>
          <p:cNvSpPr>
            <a:spLocks noGrp="1"/>
          </p:cNvSpPr>
          <p:nvPr>
            <p:ph type="pic" sz="quarter" idx="15" hasCustomPrompt="1"/>
          </p:nvPr>
        </p:nvSpPr>
        <p:spPr>
          <a:xfrm>
            <a:off x="12763500" y="569913"/>
            <a:ext cx="11049000" cy="12574587"/>
          </a:xfrm>
          <a:solidFill>
            <a:srgbClr val="E0E0E0"/>
          </a:solidFill>
        </p:spPr>
        <p:txBody>
          <a:bodyPr anchor="ctr"/>
          <a:lstStyle>
            <a:lvl1pPr algn="ctr">
              <a:defRPr>
                <a:solidFill>
                  <a:schemeClr val="accent5"/>
                </a:solidFill>
              </a:defRPr>
            </a:lvl1pPr>
          </a:lstStyle>
          <a:p>
            <a:r>
              <a:rPr lang="en-US"/>
              <a:t>Place imagery here</a:t>
            </a:r>
          </a:p>
        </p:txBody>
      </p:sp>
      <p:sp>
        <p:nvSpPr>
          <p:cNvPr id="4" name="Footer Placeholder 3">
            <a:extLst>
              <a:ext uri="{FF2B5EF4-FFF2-40B4-BE49-F238E27FC236}">
                <a16:creationId xmlns:a16="http://schemas.microsoft.com/office/drawing/2014/main" id="{C977F84A-1700-568D-FF6C-C74EAF713E1A}"/>
              </a:ext>
            </a:extLst>
          </p:cNvPr>
          <p:cNvSpPr>
            <a:spLocks noGrp="1"/>
          </p:cNvSpPr>
          <p:nvPr>
            <p:ph type="ftr" sz="quarter" idx="14"/>
          </p:nvPr>
        </p:nvSpPr>
        <p:spPr/>
        <p:txBody>
          <a:bodyPr/>
          <a:lstStyle/>
          <a:p>
            <a:endParaRPr lang="en-US"/>
          </a:p>
        </p:txBody>
      </p:sp>
    </p:spTree>
    <p:extLst>
      <p:ext uri="{BB962C8B-B14F-4D97-AF65-F5344CB8AC3E}">
        <p14:creationId xmlns:p14="http://schemas.microsoft.com/office/powerpoint/2010/main" val="3224836230"/>
      </p:ext>
    </p:extLst>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Video or imagery, 3/4, blee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576072" y="576072"/>
            <a:ext cx="4949825" cy="1525588"/>
          </a:xfrm>
        </p:spPr>
        <p:txBody>
          <a:bodyPr/>
          <a:lstStyle>
            <a:lvl1pPr>
              <a:lnSpc>
                <a:spcPct val="110000"/>
              </a:lnSpc>
              <a:defRPr sz="2800">
                <a:solidFill>
                  <a:schemeClr val="tx2"/>
                </a:solidFill>
              </a:defRPr>
            </a:lvl1pPr>
          </a:lstStyle>
          <a:p>
            <a:r>
              <a:rPr lang="en-GB"/>
              <a:t>Click to edit Master title style</a:t>
            </a:r>
            <a:endParaRPr lang="en-US" dirty="0"/>
          </a:p>
        </p:txBody>
      </p:sp>
      <p:sp>
        <p:nvSpPr>
          <p:cNvPr id="6" name="Text Placeholder 5">
            <a:extLst>
              <a:ext uri="{FF2B5EF4-FFF2-40B4-BE49-F238E27FC236}">
                <a16:creationId xmlns:a16="http://schemas.microsoft.com/office/drawing/2014/main" id="{75EDE688-75EF-DA04-F0B3-24F53FFC6BAF}"/>
              </a:ext>
            </a:extLst>
          </p:cNvPr>
          <p:cNvSpPr>
            <a:spLocks noGrp="1"/>
          </p:cNvSpPr>
          <p:nvPr>
            <p:ph type="body" sz="quarter" idx="13"/>
          </p:nvPr>
        </p:nvSpPr>
        <p:spPr>
          <a:xfrm>
            <a:off x="576072" y="3429000"/>
            <a:ext cx="4956175" cy="8572500"/>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12" name="Picture Placeholder 11" descr="Place imagery here">
            <a:extLst>
              <a:ext uri="{FF2B5EF4-FFF2-40B4-BE49-F238E27FC236}">
                <a16:creationId xmlns:a16="http://schemas.microsoft.com/office/drawing/2014/main" id="{DE390102-FDF4-C834-3F45-02B57A70ADB2}"/>
              </a:ext>
            </a:extLst>
          </p:cNvPr>
          <p:cNvSpPr>
            <a:spLocks noGrp="1"/>
          </p:cNvSpPr>
          <p:nvPr>
            <p:ph type="pic" sz="quarter" idx="14" hasCustomPrompt="1"/>
          </p:nvPr>
        </p:nvSpPr>
        <p:spPr>
          <a:xfrm>
            <a:off x="6096000" y="0"/>
            <a:ext cx="18291175" cy="13716000"/>
          </a:xfrm>
          <a:solidFill>
            <a:srgbClr val="E0E0E0"/>
          </a:solidFill>
        </p:spPr>
        <p:txBody>
          <a:bodyPr anchor="ctr"/>
          <a:lstStyle>
            <a:lvl1pPr algn="ctr">
              <a:defRPr>
                <a:solidFill>
                  <a:schemeClr val="accent5"/>
                </a:solidFill>
              </a:defRPr>
            </a:lvl1pPr>
          </a:lstStyle>
          <a:p>
            <a:r>
              <a:rPr lang="en-US"/>
              <a:t>Place imagery here</a:t>
            </a:r>
          </a:p>
        </p:txBody>
      </p:sp>
      <p:sp>
        <p:nvSpPr>
          <p:cNvPr id="4" name="Footer Placeholder 3">
            <a:extLst>
              <a:ext uri="{FF2B5EF4-FFF2-40B4-BE49-F238E27FC236}">
                <a16:creationId xmlns:a16="http://schemas.microsoft.com/office/drawing/2014/main" id="{69559113-A66F-B148-0A73-FD8B5C2B023D}"/>
              </a:ext>
            </a:extLst>
          </p:cNvPr>
          <p:cNvSpPr>
            <a:spLocks noGrp="1"/>
          </p:cNvSpPr>
          <p:nvPr>
            <p:ph type="ftr" sz="quarter" idx="12"/>
          </p:nvPr>
        </p:nvSpPr>
        <p:spPr/>
        <p:txBody>
          <a:bodyPr/>
          <a:lstStyle/>
          <a:p>
            <a:endParaRPr lang="en-US"/>
          </a:p>
        </p:txBody>
      </p:sp>
      <p:sp>
        <p:nvSpPr>
          <p:cNvPr id="3" name="Slide Number Placeholder 2">
            <a:extLst>
              <a:ext uri="{FF2B5EF4-FFF2-40B4-BE49-F238E27FC236}">
                <a16:creationId xmlns:a16="http://schemas.microsoft.com/office/drawing/2014/main" id="{5075B039-5865-7356-B725-0FF3C8F73E3C}"/>
              </a:ext>
            </a:extLst>
          </p:cNvPr>
          <p:cNvSpPr>
            <a:spLocks noGrp="1"/>
          </p:cNvSpPr>
          <p:nvPr>
            <p:ph type="sldNum" sz="quarter" idx="10"/>
          </p:nvPr>
        </p:nvSpPr>
        <p:spPr>
          <a:xfrm>
            <a:off x="23555959" y="12896848"/>
            <a:ext cx="256541" cy="254001"/>
          </a:xfrm>
          <a:prstGeom prst="rect">
            <a:avLst/>
          </a:prstGeom>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2830154425"/>
      </p:ext>
    </p:extLst>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Video or imagery, 3/4, inse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576072" y="576072"/>
            <a:ext cx="4949825" cy="1525588"/>
          </a:xfrm>
        </p:spPr>
        <p:txBody>
          <a:bodyPr/>
          <a:lstStyle>
            <a:lvl1pPr>
              <a:lnSpc>
                <a:spcPct val="110000"/>
              </a:lnSpc>
              <a:defRPr sz="2800">
                <a:solidFill>
                  <a:schemeClr val="tx2"/>
                </a:solidFill>
              </a:defRPr>
            </a:lvl1pPr>
          </a:lstStyle>
          <a:p>
            <a:r>
              <a:rPr lang="en-GB"/>
              <a:t>Click to edit Master title style</a:t>
            </a:r>
            <a:endParaRPr lang="en-US" dirty="0"/>
          </a:p>
        </p:txBody>
      </p:sp>
      <p:sp>
        <p:nvSpPr>
          <p:cNvPr id="6" name="Text Placeholder 5">
            <a:extLst>
              <a:ext uri="{FF2B5EF4-FFF2-40B4-BE49-F238E27FC236}">
                <a16:creationId xmlns:a16="http://schemas.microsoft.com/office/drawing/2014/main" id="{28FE37E5-0FED-B2B2-3150-F02A8956CD38}"/>
              </a:ext>
            </a:extLst>
          </p:cNvPr>
          <p:cNvSpPr>
            <a:spLocks noGrp="1"/>
          </p:cNvSpPr>
          <p:nvPr>
            <p:ph type="body" sz="quarter" idx="12"/>
          </p:nvPr>
        </p:nvSpPr>
        <p:spPr>
          <a:xfrm>
            <a:off x="576072" y="3429000"/>
            <a:ext cx="4956175" cy="8572500"/>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7" name="Picture Placeholder 6" descr="Place imagery here">
            <a:extLst>
              <a:ext uri="{FF2B5EF4-FFF2-40B4-BE49-F238E27FC236}">
                <a16:creationId xmlns:a16="http://schemas.microsoft.com/office/drawing/2014/main" id="{CC70703B-65B6-4B78-8B7C-73857A06C3A8}"/>
              </a:ext>
            </a:extLst>
          </p:cNvPr>
          <p:cNvSpPr>
            <a:spLocks noGrp="1"/>
          </p:cNvSpPr>
          <p:nvPr>
            <p:ph type="pic" sz="quarter" idx="14" hasCustomPrompt="1"/>
          </p:nvPr>
        </p:nvSpPr>
        <p:spPr>
          <a:xfrm>
            <a:off x="6667500" y="565151"/>
            <a:ext cx="17151350" cy="12579349"/>
          </a:xfrm>
          <a:solidFill>
            <a:srgbClr val="E0E0E0"/>
          </a:solidFill>
        </p:spPr>
        <p:txBody>
          <a:bodyPr anchor="ctr"/>
          <a:lstStyle>
            <a:lvl1pPr algn="ctr">
              <a:defRPr>
                <a:solidFill>
                  <a:schemeClr val="accent5"/>
                </a:solidFill>
              </a:defRPr>
            </a:lvl1pPr>
          </a:lstStyle>
          <a:p>
            <a:r>
              <a:rPr lang="en-US"/>
              <a:t>Place imagery here</a:t>
            </a:r>
          </a:p>
        </p:txBody>
      </p:sp>
      <p:sp>
        <p:nvSpPr>
          <p:cNvPr id="4" name="Footer Placeholder 3">
            <a:extLst>
              <a:ext uri="{FF2B5EF4-FFF2-40B4-BE49-F238E27FC236}">
                <a16:creationId xmlns:a16="http://schemas.microsoft.com/office/drawing/2014/main" id="{378C6A11-84D9-C1BA-F3C9-2E9D1A288B25}"/>
              </a:ext>
            </a:extLst>
          </p:cNvPr>
          <p:cNvSpPr>
            <a:spLocks noGrp="1"/>
          </p:cNvSpPr>
          <p:nvPr>
            <p:ph type="ftr" sz="quarter" idx="13"/>
          </p:nvPr>
        </p:nvSpPr>
        <p:spPr/>
        <p:txBody>
          <a:bodyPr/>
          <a:lstStyle/>
          <a:p>
            <a:endParaRPr lang="en-US"/>
          </a:p>
        </p:txBody>
      </p:sp>
    </p:spTree>
    <p:extLst>
      <p:ext uri="{BB962C8B-B14F-4D97-AF65-F5344CB8AC3E}">
        <p14:creationId xmlns:p14="http://schemas.microsoft.com/office/powerpoint/2010/main" val="2327768506"/>
      </p:ext>
    </p:extLst>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Video or imagery, bleed">
    <p:bg>
      <p:bgPr>
        <a:solidFill>
          <a:schemeClr val="bg1"/>
        </a:solidFill>
        <a:effectLst/>
      </p:bgPr>
    </p:bg>
    <p:spTree>
      <p:nvGrpSpPr>
        <p:cNvPr id="1" name=""/>
        <p:cNvGrpSpPr/>
        <p:nvPr/>
      </p:nvGrpSpPr>
      <p:grpSpPr>
        <a:xfrm>
          <a:off x="0" y="0"/>
          <a:ext cx="0" cy="0"/>
          <a:chOff x="0" y="0"/>
          <a:chExt cx="0" cy="0"/>
        </a:xfrm>
      </p:grpSpPr>
      <p:sp>
        <p:nvSpPr>
          <p:cNvPr id="4" name="Picture Placeholder 3" descr="Place imagery here">
            <a:extLst>
              <a:ext uri="{FF2B5EF4-FFF2-40B4-BE49-F238E27FC236}">
                <a16:creationId xmlns:a16="http://schemas.microsoft.com/office/drawing/2014/main" id="{F6679120-DB81-97FD-CD5A-00DC1F5E6658}"/>
              </a:ext>
            </a:extLst>
          </p:cNvPr>
          <p:cNvSpPr>
            <a:spLocks noGrp="1"/>
          </p:cNvSpPr>
          <p:nvPr>
            <p:ph type="pic" sz="quarter" idx="11" hasCustomPrompt="1"/>
          </p:nvPr>
        </p:nvSpPr>
        <p:spPr>
          <a:xfrm>
            <a:off x="1" y="0"/>
            <a:ext cx="24387174" cy="13715999"/>
          </a:xfrm>
          <a:solidFill>
            <a:srgbClr val="E0E0E0"/>
          </a:solidFill>
        </p:spPr>
        <p:txBody>
          <a:bodyPr anchor="ctr"/>
          <a:lstStyle>
            <a:lvl1pPr algn="ctr">
              <a:defRPr>
                <a:solidFill>
                  <a:schemeClr val="accent5"/>
                </a:solidFill>
              </a:defRPr>
            </a:lvl1pPr>
          </a:lstStyle>
          <a:p>
            <a:r>
              <a:rPr lang="en-US"/>
              <a:t>Place imagery here</a:t>
            </a:r>
          </a:p>
        </p:txBody>
      </p:sp>
      <p:sp>
        <p:nvSpPr>
          <p:cNvPr id="3" name="Slide Number Placeholder 2">
            <a:extLst>
              <a:ext uri="{FF2B5EF4-FFF2-40B4-BE49-F238E27FC236}">
                <a16:creationId xmlns:a16="http://schemas.microsoft.com/office/drawing/2014/main" id="{60C9F466-AC9D-B311-5655-93E326ED59B1}"/>
              </a:ext>
            </a:extLst>
          </p:cNvPr>
          <p:cNvSpPr>
            <a:spLocks noGrp="1"/>
          </p:cNvSpPr>
          <p:nvPr>
            <p:ph type="sldNum" sz="quarter" idx="10"/>
          </p:nvPr>
        </p:nvSpPr>
        <p:spPr>
          <a:xfrm>
            <a:off x="23555959" y="12896848"/>
            <a:ext cx="256541" cy="254001"/>
          </a:xfrm>
          <a:prstGeom prst="rect">
            <a:avLst/>
          </a:prstGeom>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4066270910"/>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plain, business uni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576072" y="384048"/>
            <a:ext cx="11050588" cy="4573587"/>
          </a:xfrm>
        </p:spPr>
        <p:txBody>
          <a:bodyPr/>
          <a:lstStyle>
            <a:lvl1pPr>
              <a:lnSpc>
                <a:spcPct val="100000"/>
              </a:lnSpc>
              <a:defRPr sz="8600">
                <a:solidFill>
                  <a:schemeClr val="tx2"/>
                </a:solidFill>
              </a:defRPr>
            </a:lvl1pPr>
          </a:lstStyle>
          <a:p>
            <a:r>
              <a:rPr lang="en-GB"/>
              <a:t>Click to edit Master title style</a:t>
            </a:r>
            <a:endParaRPr lang="en-US" dirty="0"/>
          </a:p>
        </p:txBody>
      </p:sp>
      <p:sp>
        <p:nvSpPr>
          <p:cNvPr id="5" name="Text Placeholder 4">
            <a:extLst>
              <a:ext uri="{FF2B5EF4-FFF2-40B4-BE49-F238E27FC236}">
                <a16:creationId xmlns:a16="http://schemas.microsoft.com/office/drawing/2014/main" id="{F3A2629C-3C99-5809-3D6C-46ACEB922F7C}"/>
              </a:ext>
            </a:extLst>
          </p:cNvPr>
          <p:cNvSpPr>
            <a:spLocks noGrp="1"/>
          </p:cNvSpPr>
          <p:nvPr>
            <p:ph type="body" sz="quarter" idx="10"/>
          </p:nvPr>
        </p:nvSpPr>
        <p:spPr>
          <a:xfrm>
            <a:off x="576072" y="12463272"/>
            <a:ext cx="11050588" cy="762000"/>
          </a:xfrm>
        </p:spPr>
        <p:txBody>
          <a:bodyPr anchor="b"/>
          <a:lstStyle>
            <a:lvl1pPr>
              <a:lnSpc>
                <a:spcPct val="110000"/>
              </a:lnSpc>
              <a:spcBef>
                <a:spcPts val="0"/>
              </a:spcBef>
              <a:defRPr sz="2800">
                <a:solidFill>
                  <a:schemeClr val="tx1"/>
                </a:solidFill>
              </a:defRPr>
            </a:lvl1pPr>
          </a:lstStyle>
          <a:p>
            <a:pPr lvl="0"/>
            <a:r>
              <a:rPr lang="en-GB"/>
              <a:t>Click to edit Master text styles</a:t>
            </a:r>
          </a:p>
        </p:txBody>
      </p:sp>
      <p:pic>
        <p:nvPicPr>
          <p:cNvPr id="3" name="Picture 2" descr="IBM 8-bar logo">
            <a:extLst>
              <a:ext uri="{FF2B5EF4-FFF2-40B4-BE49-F238E27FC236}">
                <a16:creationId xmlns:a16="http://schemas.microsoft.com/office/drawing/2014/main" id="{6C5E26C6-9CEF-2A61-0C64-FAACB68F53D2}"/>
              </a:ext>
            </a:extLst>
          </p:cNvPr>
          <p:cNvPicPr>
            <a:picLocks noChangeAspect="1"/>
          </p:cNvPicPr>
          <p:nvPr userDrawn="1"/>
        </p:nvPicPr>
        <p:blipFill>
          <a:blip r:embed="rId2"/>
          <a:stretch>
            <a:fillRect/>
          </a:stretch>
        </p:blipFill>
        <p:spPr>
          <a:xfrm>
            <a:off x="22279951" y="12526963"/>
            <a:ext cx="1638300" cy="609600"/>
          </a:xfrm>
          <a:prstGeom prst="rect">
            <a:avLst/>
          </a:prstGeom>
        </p:spPr>
      </p:pic>
    </p:spTree>
    <p:extLst>
      <p:ext uri="{BB962C8B-B14F-4D97-AF65-F5344CB8AC3E}">
        <p14:creationId xmlns:p14="http://schemas.microsoft.com/office/powerpoint/2010/main" val="817174950"/>
      </p:ext>
    </p:extLst>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Video or imagery, inset">
    <p:bg>
      <p:bgPr>
        <a:solidFill>
          <a:schemeClr val="bg1"/>
        </a:solidFill>
        <a:effectLst/>
      </p:bgPr>
    </p:bg>
    <p:spTree>
      <p:nvGrpSpPr>
        <p:cNvPr id="1" name=""/>
        <p:cNvGrpSpPr/>
        <p:nvPr/>
      </p:nvGrpSpPr>
      <p:grpSpPr>
        <a:xfrm>
          <a:off x="0" y="0"/>
          <a:ext cx="0" cy="0"/>
          <a:chOff x="0" y="0"/>
          <a:chExt cx="0" cy="0"/>
        </a:xfrm>
      </p:grpSpPr>
      <p:sp>
        <p:nvSpPr>
          <p:cNvPr id="4" name="Picture Placeholder 3" descr="Place imagery here">
            <a:extLst>
              <a:ext uri="{FF2B5EF4-FFF2-40B4-BE49-F238E27FC236}">
                <a16:creationId xmlns:a16="http://schemas.microsoft.com/office/drawing/2014/main" id="{34239CCE-9A38-90E1-F860-FF40FBDA2409}"/>
              </a:ext>
            </a:extLst>
          </p:cNvPr>
          <p:cNvSpPr>
            <a:spLocks noGrp="1"/>
          </p:cNvSpPr>
          <p:nvPr>
            <p:ph type="pic" sz="quarter" idx="11" hasCustomPrompt="1"/>
          </p:nvPr>
        </p:nvSpPr>
        <p:spPr>
          <a:xfrm>
            <a:off x="568325" y="569913"/>
            <a:ext cx="23244175" cy="12580936"/>
          </a:xfrm>
          <a:solidFill>
            <a:srgbClr val="E0E0E0"/>
          </a:solidFill>
        </p:spPr>
        <p:txBody>
          <a:bodyPr anchor="ctr"/>
          <a:lstStyle>
            <a:lvl1pPr algn="ctr">
              <a:defRPr>
                <a:solidFill>
                  <a:schemeClr val="accent5"/>
                </a:solidFill>
              </a:defRPr>
            </a:lvl1pPr>
          </a:lstStyle>
          <a:p>
            <a:r>
              <a:rPr lang="en-US"/>
              <a:t>Place imagery here</a:t>
            </a:r>
          </a:p>
        </p:txBody>
      </p:sp>
    </p:spTree>
    <p:extLst>
      <p:ext uri="{BB962C8B-B14F-4D97-AF65-F5344CB8AC3E}">
        <p14:creationId xmlns:p14="http://schemas.microsoft.com/office/powerpoint/2010/main" val="7694905"/>
      </p:ext>
    </p:extLst>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ntacts, profiles, contributor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576072" y="576072"/>
            <a:ext cx="4949825" cy="1525588"/>
          </a:xfrm>
        </p:spPr>
        <p:txBody>
          <a:bodyPr/>
          <a:lstStyle>
            <a:lvl1pPr>
              <a:lnSpc>
                <a:spcPct val="110000"/>
              </a:lnSpc>
              <a:defRPr sz="2800">
                <a:solidFill>
                  <a:schemeClr val="tx2"/>
                </a:solidFill>
              </a:defRPr>
            </a:lvl1pPr>
          </a:lstStyle>
          <a:p>
            <a:r>
              <a:rPr lang="en-GB"/>
              <a:t>Click to edit Master title style</a:t>
            </a:r>
            <a:endParaRPr lang="en-US" dirty="0"/>
          </a:p>
        </p:txBody>
      </p:sp>
      <p:sp>
        <p:nvSpPr>
          <p:cNvPr id="17" name="Picture Placeholder 7" descr="Place bio portrait here">
            <a:extLst>
              <a:ext uri="{FF2B5EF4-FFF2-40B4-BE49-F238E27FC236}">
                <a16:creationId xmlns:a16="http://schemas.microsoft.com/office/drawing/2014/main" id="{E889D859-F4A1-3E97-F05E-8D134A25B9F2}"/>
              </a:ext>
            </a:extLst>
          </p:cNvPr>
          <p:cNvSpPr>
            <a:spLocks noGrp="1"/>
          </p:cNvSpPr>
          <p:nvPr>
            <p:ph type="pic" sz="quarter" idx="20" hasCustomPrompt="1"/>
          </p:nvPr>
        </p:nvSpPr>
        <p:spPr>
          <a:xfrm>
            <a:off x="576072" y="2667000"/>
            <a:ext cx="2473325" cy="2476500"/>
          </a:xfrm>
          <a:solidFill>
            <a:srgbClr val="E0E0E0"/>
          </a:solidFill>
        </p:spPr>
        <p:txBody>
          <a:bodyPr anchor="ctr"/>
          <a:lstStyle>
            <a:lvl1pPr algn="ctr">
              <a:defRPr>
                <a:solidFill>
                  <a:schemeClr val="accent5"/>
                </a:solidFill>
              </a:defRPr>
            </a:lvl1pPr>
          </a:lstStyle>
          <a:p>
            <a:r>
              <a:rPr lang="en-US"/>
              <a:t>Place imagery here</a:t>
            </a:r>
          </a:p>
        </p:txBody>
      </p:sp>
      <p:sp>
        <p:nvSpPr>
          <p:cNvPr id="18" name="Text Placeholder 9">
            <a:extLst>
              <a:ext uri="{FF2B5EF4-FFF2-40B4-BE49-F238E27FC236}">
                <a16:creationId xmlns:a16="http://schemas.microsoft.com/office/drawing/2014/main" id="{31D025A0-5106-DFB0-90B1-8B366B78913F}"/>
              </a:ext>
            </a:extLst>
          </p:cNvPr>
          <p:cNvSpPr>
            <a:spLocks noGrp="1"/>
          </p:cNvSpPr>
          <p:nvPr>
            <p:ph type="body" sz="quarter" idx="21"/>
          </p:nvPr>
        </p:nvSpPr>
        <p:spPr>
          <a:xfrm>
            <a:off x="3429000" y="2667000"/>
            <a:ext cx="5708650" cy="2476500"/>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8" name="Picture Placeholder 7" descr="Place bio portrait here">
            <a:extLst>
              <a:ext uri="{FF2B5EF4-FFF2-40B4-BE49-F238E27FC236}">
                <a16:creationId xmlns:a16="http://schemas.microsoft.com/office/drawing/2014/main" id="{AB8510EE-4140-AEDB-B7AB-EF1D4B72D2AD}"/>
              </a:ext>
            </a:extLst>
          </p:cNvPr>
          <p:cNvSpPr>
            <a:spLocks noGrp="1"/>
          </p:cNvSpPr>
          <p:nvPr>
            <p:ph type="pic" sz="quarter" idx="11" hasCustomPrompt="1"/>
          </p:nvPr>
        </p:nvSpPr>
        <p:spPr>
          <a:xfrm>
            <a:off x="576072" y="6121400"/>
            <a:ext cx="2473325" cy="2476500"/>
          </a:xfrm>
          <a:solidFill>
            <a:srgbClr val="E0E0E0"/>
          </a:solidFill>
        </p:spPr>
        <p:txBody>
          <a:bodyPr anchor="ctr"/>
          <a:lstStyle>
            <a:lvl1pPr marL="0" marR="0" indent="0" algn="ctr" defTabSz="2438400" rtl="0" eaLnBrk="1" fontAlgn="auto" latinLnBrk="0" hangingPunct="1">
              <a:lnSpc>
                <a:spcPct val="110000"/>
              </a:lnSpc>
              <a:spcBef>
                <a:spcPts val="0"/>
              </a:spcBef>
              <a:spcAft>
                <a:spcPts val="0"/>
              </a:spcAft>
              <a:buClrTx/>
              <a:buSzTx/>
              <a:buFontTx/>
              <a:buNone/>
              <a:tabLst/>
              <a:defRPr>
                <a:solidFill>
                  <a:schemeClr val="accent5"/>
                </a:solidFill>
              </a:defRPr>
            </a:lvl1pPr>
          </a:lstStyle>
          <a:p>
            <a:pPr marL="0" marR="0" lvl="0" indent="0" algn="ctr" defTabSz="2438400" rtl="0" eaLnBrk="1" fontAlgn="auto" latinLnBrk="0" hangingPunct="1">
              <a:lnSpc>
                <a:spcPct val="110000"/>
              </a:lnSpc>
              <a:spcBef>
                <a:spcPts val="0"/>
              </a:spcBef>
              <a:spcAft>
                <a:spcPts val="0"/>
              </a:spcAft>
              <a:buClrTx/>
              <a:buSzTx/>
              <a:buFontTx/>
              <a:buNone/>
              <a:tabLst/>
              <a:defRPr/>
            </a:pPr>
            <a:r>
              <a:rPr lang="en-US"/>
              <a:t>Place imagery here</a:t>
            </a:r>
          </a:p>
        </p:txBody>
      </p:sp>
      <p:sp>
        <p:nvSpPr>
          <p:cNvPr id="10" name="Text Placeholder 9">
            <a:extLst>
              <a:ext uri="{FF2B5EF4-FFF2-40B4-BE49-F238E27FC236}">
                <a16:creationId xmlns:a16="http://schemas.microsoft.com/office/drawing/2014/main" id="{126F49A0-96BE-0B44-B1C8-17D765B10B3E}"/>
              </a:ext>
            </a:extLst>
          </p:cNvPr>
          <p:cNvSpPr>
            <a:spLocks noGrp="1"/>
          </p:cNvSpPr>
          <p:nvPr>
            <p:ph type="body" sz="quarter" idx="12"/>
          </p:nvPr>
        </p:nvSpPr>
        <p:spPr>
          <a:xfrm>
            <a:off x="3429000" y="6121400"/>
            <a:ext cx="5708650" cy="2476500"/>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11" name="Picture Placeholder 7" descr="Place bio portrait here">
            <a:extLst>
              <a:ext uri="{FF2B5EF4-FFF2-40B4-BE49-F238E27FC236}">
                <a16:creationId xmlns:a16="http://schemas.microsoft.com/office/drawing/2014/main" id="{3F048335-9A0B-2C1F-47A6-67051F20075E}"/>
              </a:ext>
            </a:extLst>
          </p:cNvPr>
          <p:cNvSpPr>
            <a:spLocks noGrp="1"/>
          </p:cNvSpPr>
          <p:nvPr>
            <p:ph type="pic" sz="quarter" idx="13" hasCustomPrompt="1"/>
          </p:nvPr>
        </p:nvSpPr>
        <p:spPr>
          <a:xfrm>
            <a:off x="576072" y="9525000"/>
            <a:ext cx="2473325" cy="2476500"/>
          </a:xfrm>
          <a:solidFill>
            <a:srgbClr val="E0E0E0"/>
          </a:solidFill>
        </p:spPr>
        <p:txBody>
          <a:bodyPr anchor="ctr"/>
          <a:lstStyle>
            <a:lvl1pPr marL="0" marR="0" indent="0" algn="ctr" defTabSz="2438400" rtl="0" eaLnBrk="1" fontAlgn="auto" latinLnBrk="0" hangingPunct="1">
              <a:lnSpc>
                <a:spcPct val="110000"/>
              </a:lnSpc>
              <a:spcBef>
                <a:spcPts val="0"/>
              </a:spcBef>
              <a:spcAft>
                <a:spcPts val="0"/>
              </a:spcAft>
              <a:buClrTx/>
              <a:buSzTx/>
              <a:buFontTx/>
              <a:buNone/>
              <a:tabLst/>
              <a:defRPr>
                <a:solidFill>
                  <a:schemeClr val="accent5"/>
                </a:solidFill>
              </a:defRPr>
            </a:lvl1pPr>
          </a:lstStyle>
          <a:p>
            <a:pPr marL="0" marR="0" lvl="0" indent="0" algn="ctr" defTabSz="2438400" rtl="0" eaLnBrk="1" fontAlgn="auto" latinLnBrk="0" hangingPunct="1">
              <a:lnSpc>
                <a:spcPct val="110000"/>
              </a:lnSpc>
              <a:spcBef>
                <a:spcPts val="0"/>
              </a:spcBef>
              <a:spcAft>
                <a:spcPts val="0"/>
              </a:spcAft>
              <a:buClrTx/>
              <a:buSzTx/>
              <a:buFontTx/>
              <a:buNone/>
              <a:tabLst/>
              <a:defRPr/>
            </a:pPr>
            <a:r>
              <a:rPr lang="en-US"/>
              <a:t>Place imagery here</a:t>
            </a:r>
          </a:p>
        </p:txBody>
      </p:sp>
      <p:sp>
        <p:nvSpPr>
          <p:cNvPr id="12" name="Text Placeholder 9">
            <a:extLst>
              <a:ext uri="{FF2B5EF4-FFF2-40B4-BE49-F238E27FC236}">
                <a16:creationId xmlns:a16="http://schemas.microsoft.com/office/drawing/2014/main" id="{D4772377-8015-4C99-7ED3-E4475C524D2A}"/>
              </a:ext>
            </a:extLst>
          </p:cNvPr>
          <p:cNvSpPr>
            <a:spLocks noGrp="1"/>
          </p:cNvSpPr>
          <p:nvPr>
            <p:ph type="body" sz="quarter" idx="14"/>
          </p:nvPr>
        </p:nvSpPr>
        <p:spPr>
          <a:xfrm>
            <a:off x="3429000" y="9525001"/>
            <a:ext cx="5708650" cy="2476500"/>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23" name="Picture Placeholder 7" descr="Place bio portrait here">
            <a:extLst>
              <a:ext uri="{FF2B5EF4-FFF2-40B4-BE49-F238E27FC236}">
                <a16:creationId xmlns:a16="http://schemas.microsoft.com/office/drawing/2014/main" id="{F94AC7E0-2DC4-5DEB-8E1E-2F27996F98E6}"/>
              </a:ext>
            </a:extLst>
          </p:cNvPr>
          <p:cNvSpPr>
            <a:spLocks noGrp="1"/>
          </p:cNvSpPr>
          <p:nvPr>
            <p:ph type="pic" sz="quarter" idx="26" hasCustomPrompt="1"/>
          </p:nvPr>
        </p:nvSpPr>
        <p:spPr>
          <a:xfrm>
            <a:off x="12757150" y="2667000"/>
            <a:ext cx="2473325" cy="2476500"/>
          </a:xfrm>
          <a:solidFill>
            <a:srgbClr val="E0E0E0"/>
          </a:solidFill>
        </p:spPr>
        <p:txBody>
          <a:bodyPr anchor="ctr"/>
          <a:lstStyle>
            <a:lvl1pPr marL="0" marR="0" indent="0" algn="ctr" defTabSz="2438400" rtl="0" eaLnBrk="1" fontAlgn="auto" latinLnBrk="0" hangingPunct="1">
              <a:lnSpc>
                <a:spcPct val="110000"/>
              </a:lnSpc>
              <a:spcBef>
                <a:spcPts val="0"/>
              </a:spcBef>
              <a:spcAft>
                <a:spcPts val="0"/>
              </a:spcAft>
              <a:buClrTx/>
              <a:buSzTx/>
              <a:buFontTx/>
              <a:buNone/>
              <a:tabLst/>
              <a:defRPr>
                <a:solidFill>
                  <a:schemeClr val="accent5"/>
                </a:solidFill>
              </a:defRPr>
            </a:lvl1pPr>
          </a:lstStyle>
          <a:p>
            <a:pPr marL="0" marR="0" lvl="0" indent="0" algn="ctr" defTabSz="2438400" rtl="0" eaLnBrk="1" fontAlgn="auto" latinLnBrk="0" hangingPunct="1">
              <a:lnSpc>
                <a:spcPct val="110000"/>
              </a:lnSpc>
              <a:spcBef>
                <a:spcPts val="0"/>
              </a:spcBef>
              <a:spcAft>
                <a:spcPts val="0"/>
              </a:spcAft>
              <a:buClrTx/>
              <a:buSzTx/>
              <a:buFontTx/>
              <a:buNone/>
              <a:tabLst/>
              <a:defRPr/>
            </a:pPr>
            <a:r>
              <a:rPr lang="en-US"/>
              <a:t>Place imagery here</a:t>
            </a:r>
          </a:p>
        </p:txBody>
      </p:sp>
      <p:sp>
        <p:nvSpPr>
          <p:cNvPr id="24" name="Text Placeholder 9">
            <a:extLst>
              <a:ext uri="{FF2B5EF4-FFF2-40B4-BE49-F238E27FC236}">
                <a16:creationId xmlns:a16="http://schemas.microsoft.com/office/drawing/2014/main" id="{3E3566C7-C728-77B2-2A34-BBB83D482F56}"/>
              </a:ext>
            </a:extLst>
          </p:cNvPr>
          <p:cNvSpPr>
            <a:spLocks noGrp="1"/>
          </p:cNvSpPr>
          <p:nvPr>
            <p:ph type="body" sz="quarter" idx="27"/>
          </p:nvPr>
        </p:nvSpPr>
        <p:spPr>
          <a:xfrm>
            <a:off x="15617825" y="2667000"/>
            <a:ext cx="5708650" cy="2476500"/>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19" name="Picture Placeholder 7" descr="Place bio portrait here">
            <a:extLst>
              <a:ext uri="{FF2B5EF4-FFF2-40B4-BE49-F238E27FC236}">
                <a16:creationId xmlns:a16="http://schemas.microsoft.com/office/drawing/2014/main" id="{A33F8C74-1D30-FEA9-4F3C-636531C86142}"/>
              </a:ext>
            </a:extLst>
          </p:cNvPr>
          <p:cNvSpPr>
            <a:spLocks noGrp="1"/>
          </p:cNvSpPr>
          <p:nvPr>
            <p:ph type="pic" sz="quarter" idx="22" hasCustomPrompt="1"/>
          </p:nvPr>
        </p:nvSpPr>
        <p:spPr>
          <a:xfrm>
            <a:off x="12757150" y="6121400"/>
            <a:ext cx="2473325" cy="2476500"/>
          </a:xfrm>
          <a:solidFill>
            <a:srgbClr val="E0E0E0"/>
          </a:solidFill>
        </p:spPr>
        <p:txBody>
          <a:bodyPr anchor="ctr"/>
          <a:lstStyle>
            <a:lvl1pPr marL="0" marR="0" indent="0" algn="ctr" defTabSz="2438400" rtl="0" eaLnBrk="1" fontAlgn="auto" latinLnBrk="0" hangingPunct="1">
              <a:lnSpc>
                <a:spcPct val="110000"/>
              </a:lnSpc>
              <a:spcBef>
                <a:spcPts val="0"/>
              </a:spcBef>
              <a:spcAft>
                <a:spcPts val="0"/>
              </a:spcAft>
              <a:buClrTx/>
              <a:buSzTx/>
              <a:buFontTx/>
              <a:buNone/>
              <a:tabLst/>
              <a:defRPr>
                <a:solidFill>
                  <a:schemeClr val="accent5"/>
                </a:solidFill>
              </a:defRPr>
            </a:lvl1pPr>
          </a:lstStyle>
          <a:p>
            <a:pPr marL="0" marR="0" lvl="0" indent="0" algn="ctr" defTabSz="2438400" rtl="0" eaLnBrk="1" fontAlgn="auto" latinLnBrk="0" hangingPunct="1">
              <a:lnSpc>
                <a:spcPct val="110000"/>
              </a:lnSpc>
              <a:spcBef>
                <a:spcPts val="0"/>
              </a:spcBef>
              <a:spcAft>
                <a:spcPts val="0"/>
              </a:spcAft>
              <a:buClrTx/>
              <a:buSzTx/>
              <a:buFontTx/>
              <a:buNone/>
              <a:tabLst/>
              <a:defRPr/>
            </a:pPr>
            <a:r>
              <a:rPr lang="en-US"/>
              <a:t>Place imagery here</a:t>
            </a:r>
          </a:p>
        </p:txBody>
      </p:sp>
      <p:sp>
        <p:nvSpPr>
          <p:cNvPr id="20" name="Text Placeholder 9">
            <a:extLst>
              <a:ext uri="{FF2B5EF4-FFF2-40B4-BE49-F238E27FC236}">
                <a16:creationId xmlns:a16="http://schemas.microsoft.com/office/drawing/2014/main" id="{A52D1EA1-405F-7875-BAB9-B258776E1460}"/>
              </a:ext>
            </a:extLst>
          </p:cNvPr>
          <p:cNvSpPr>
            <a:spLocks noGrp="1"/>
          </p:cNvSpPr>
          <p:nvPr>
            <p:ph type="body" sz="quarter" idx="23"/>
          </p:nvPr>
        </p:nvSpPr>
        <p:spPr>
          <a:xfrm>
            <a:off x="15617825" y="6121400"/>
            <a:ext cx="5708650" cy="2476500"/>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21" name="Picture Placeholder 7" descr="Place bio portrait here">
            <a:extLst>
              <a:ext uri="{FF2B5EF4-FFF2-40B4-BE49-F238E27FC236}">
                <a16:creationId xmlns:a16="http://schemas.microsoft.com/office/drawing/2014/main" id="{2E690121-61A1-708E-E5B8-5B65A668E628}"/>
              </a:ext>
            </a:extLst>
          </p:cNvPr>
          <p:cNvSpPr>
            <a:spLocks noGrp="1"/>
          </p:cNvSpPr>
          <p:nvPr>
            <p:ph type="pic" sz="quarter" idx="24" hasCustomPrompt="1"/>
          </p:nvPr>
        </p:nvSpPr>
        <p:spPr>
          <a:xfrm>
            <a:off x="12757150" y="9525000"/>
            <a:ext cx="2473325" cy="2476500"/>
          </a:xfrm>
          <a:solidFill>
            <a:srgbClr val="E0E0E0"/>
          </a:solidFill>
        </p:spPr>
        <p:txBody>
          <a:bodyPr anchor="ctr"/>
          <a:lstStyle>
            <a:lvl1pPr marL="0" marR="0" indent="0" algn="ctr" defTabSz="2438400" rtl="0" eaLnBrk="1" fontAlgn="auto" latinLnBrk="0" hangingPunct="1">
              <a:lnSpc>
                <a:spcPct val="110000"/>
              </a:lnSpc>
              <a:spcBef>
                <a:spcPts val="0"/>
              </a:spcBef>
              <a:spcAft>
                <a:spcPts val="0"/>
              </a:spcAft>
              <a:buClrTx/>
              <a:buSzTx/>
              <a:buFontTx/>
              <a:buNone/>
              <a:tabLst/>
              <a:defRPr>
                <a:solidFill>
                  <a:schemeClr val="accent5"/>
                </a:solidFill>
              </a:defRPr>
            </a:lvl1pPr>
          </a:lstStyle>
          <a:p>
            <a:pPr marL="0" marR="0" lvl="0" indent="0" algn="ctr" defTabSz="2438400" rtl="0" eaLnBrk="1" fontAlgn="auto" latinLnBrk="0" hangingPunct="1">
              <a:lnSpc>
                <a:spcPct val="110000"/>
              </a:lnSpc>
              <a:spcBef>
                <a:spcPts val="0"/>
              </a:spcBef>
              <a:spcAft>
                <a:spcPts val="0"/>
              </a:spcAft>
              <a:buClrTx/>
              <a:buSzTx/>
              <a:buFontTx/>
              <a:buNone/>
              <a:tabLst/>
              <a:defRPr/>
            </a:pPr>
            <a:r>
              <a:rPr lang="en-US"/>
              <a:t>Place imagery here</a:t>
            </a:r>
          </a:p>
        </p:txBody>
      </p:sp>
      <p:sp>
        <p:nvSpPr>
          <p:cNvPr id="22" name="Text Placeholder 9">
            <a:extLst>
              <a:ext uri="{FF2B5EF4-FFF2-40B4-BE49-F238E27FC236}">
                <a16:creationId xmlns:a16="http://schemas.microsoft.com/office/drawing/2014/main" id="{73849969-24A3-113A-C58E-4A4B0FB29BAD}"/>
              </a:ext>
            </a:extLst>
          </p:cNvPr>
          <p:cNvSpPr>
            <a:spLocks noGrp="1"/>
          </p:cNvSpPr>
          <p:nvPr>
            <p:ph type="body" sz="quarter" idx="25"/>
          </p:nvPr>
        </p:nvSpPr>
        <p:spPr>
          <a:xfrm>
            <a:off x="15617825" y="9525001"/>
            <a:ext cx="5708650" cy="2476500"/>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4" name="Footer Placeholder 3">
            <a:extLst>
              <a:ext uri="{FF2B5EF4-FFF2-40B4-BE49-F238E27FC236}">
                <a16:creationId xmlns:a16="http://schemas.microsoft.com/office/drawing/2014/main" id="{85D83A84-CCD3-C297-7314-225B96D47D6A}"/>
              </a:ext>
            </a:extLst>
          </p:cNvPr>
          <p:cNvSpPr>
            <a:spLocks noGrp="1"/>
          </p:cNvSpPr>
          <p:nvPr>
            <p:ph type="ftr" sz="quarter" idx="19"/>
          </p:nvPr>
        </p:nvSpPr>
        <p:spPr/>
        <p:txBody>
          <a:bodyPr/>
          <a:lstStyle/>
          <a:p>
            <a:endParaRPr lang="en-US"/>
          </a:p>
        </p:txBody>
      </p:sp>
      <p:sp>
        <p:nvSpPr>
          <p:cNvPr id="5" name="Slide Number">
            <a:extLst>
              <a:ext uri="{FF2B5EF4-FFF2-40B4-BE49-F238E27FC236}">
                <a16:creationId xmlns:a16="http://schemas.microsoft.com/office/drawing/2014/main" id="{74870601-E9CA-9D0E-804F-2A7353CE534A}"/>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2936719277"/>
      </p:ext>
    </p:extLst>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576072" y="576072"/>
            <a:ext cx="4949825" cy="4573587"/>
          </a:xfrm>
        </p:spPr>
        <p:txBody>
          <a:bodyPr/>
          <a:lstStyle>
            <a:lvl1pPr>
              <a:lnSpc>
                <a:spcPct val="110000"/>
              </a:lnSpc>
              <a:defRPr sz="2800">
                <a:solidFill>
                  <a:schemeClr val="tx2"/>
                </a:solidFill>
              </a:defRPr>
            </a:lvl1pPr>
          </a:lstStyle>
          <a:p>
            <a:r>
              <a:rPr lang="en-GB"/>
              <a:t>Click to edit Master title style</a:t>
            </a:r>
            <a:endParaRPr lang="en-US" dirty="0"/>
          </a:p>
        </p:txBody>
      </p:sp>
      <p:sp>
        <p:nvSpPr>
          <p:cNvPr id="5" name="Table Placeholder 4">
            <a:extLst>
              <a:ext uri="{FF2B5EF4-FFF2-40B4-BE49-F238E27FC236}">
                <a16:creationId xmlns:a16="http://schemas.microsoft.com/office/drawing/2014/main" id="{B3D8D357-75A1-F4FD-F531-380CF7DE4340}"/>
              </a:ext>
            </a:extLst>
          </p:cNvPr>
          <p:cNvSpPr>
            <a:spLocks noGrp="1"/>
          </p:cNvSpPr>
          <p:nvPr>
            <p:ph type="tbl" sz="quarter" idx="11"/>
          </p:nvPr>
        </p:nvSpPr>
        <p:spPr>
          <a:xfrm>
            <a:off x="6667500" y="569913"/>
            <a:ext cx="17145000" cy="11431587"/>
          </a:xfrm>
        </p:spPr>
        <p:txBody>
          <a:bodyPr anchor="ctr"/>
          <a:lstStyle>
            <a:lvl1pPr algn="ctr">
              <a:defRPr>
                <a:solidFill>
                  <a:schemeClr val="tx1"/>
                </a:solidFill>
              </a:defRPr>
            </a:lvl1pPr>
          </a:lstStyle>
          <a:p>
            <a:r>
              <a:rPr lang="en-GB"/>
              <a:t>Click icon to add table</a:t>
            </a:r>
            <a:endParaRPr lang="en-US"/>
          </a:p>
        </p:txBody>
      </p:sp>
      <p:sp>
        <p:nvSpPr>
          <p:cNvPr id="4" name="Footer Placeholder 3">
            <a:extLst>
              <a:ext uri="{FF2B5EF4-FFF2-40B4-BE49-F238E27FC236}">
                <a16:creationId xmlns:a16="http://schemas.microsoft.com/office/drawing/2014/main" id="{B48A8EE3-1224-3A4B-8A9E-611D8DCF629F}"/>
              </a:ext>
            </a:extLst>
          </p:cNvPr>
          <p:cNvSpPr>
            <a:spLocks noGrp="1"/>
          </p:cNvSpPr>
          <p:nvPr>
            <p:ph type="ftr" sz="quarter" idx="12"/>
          </p:nvPr>
        </p:nvSpPr>
        <p:spPr/>
        <p:txBody>
          <a:bodyPr/>
          <a:lstStyle/>
          <a:p>
            <a:endParaRPr lang="en-US"/>
          </a:p>
        </p:txBody>
      </p:sp>
      <p:sp>
        <p:nvSpPr>
          <p:cNvPr id="6" name="Slide Number">
            <a:extLst>
              <a:ext uri="{FF2B5EF4-FFF2-40B4-BE49-F238E27FC236}">
                <a16:creationId xmlns:a16="http://schemas.microsoft.com/office/drawing/2014/main" id="{7989FA07-F7B7-BE4B-581F-7BE47BBA6051}"/>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388229029"/>
      </p:ext>
    </p:extLst>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Legal disclaimer, one column">
    <p:bg>
      <p:bgPr>
        <a:solidFill>
          <a:schemeClr val="bg1"/>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BB717A5-5D28-36C3-250F-93E0C68721CA}"/>
              </a:ext>
            </a:extLst>
          </p:cNvPr>
          <p:cNvSpPr>
            <a:spLocks noGrp="1"/>
          </p:cNvSpPr>
          <p:nvPr>
            <p:ph type="body" sz="quarter" idx="14"/>
          </p:nvPr>
        </p:nvSpPr>
        <p:spPr>
          <a:xfrm>
            <a:off x="576072" y="384048"/>
            <a:ext cx="4956175" cy="2859087"/>
          </a:xfrm>
        </p:spPr>
        <p:txBody>
          <a:bodyPr/>
          <a:lstStyle>
            <a:lvl1pPr>
              <a:lnSpc>
                <a:spcPct val="90000"/>
              </a:lnSpc>
              <a:spcBef>
                <a:spcPts val="0"/>
              </a:spcBef>
              <a:defRPr sz="6400">
                <a:solidFill>
                  <a:schemeClr val="tx2"/>
                </a:solidFill>
              </a:defRPr>
            </a:lvl1pPr>
            <a:lvl2pPr>
              <a:lnSpc>
                <a:spcPct val="100000"/>
              </a:lnSpc>
              <a:spcBef>
                <a:spcPts val="0"/>
              </a:spcBef>
              <a:defRPr sz="6400">
                <a:solidFill>
                  <a:schemeClr val="tx1"/>
                </a:solidFill>
              </a:defRPr>
            </a:lvl2pPr>
            <a:lvl3pPr>
              <a:lnSpc>
                <a:spcPct val="100000"/>
              </a:lnSpc>
              <a:spcBef>
                <a:spcPts val="0"/>
              </a:spcBef>
              <a:defRPr sz="6400">
                <a:solidFill>
                  <a:schemeClr val="tx1"/>
                </a:solidFill>
              </a:defRPr>
            </a:lvl3pPr>
            <a:lvl4pPr>
              <a:lnSpc>
                <a:spcPct val="100000"/>
              </a:lnSpc>
              <a:spcBef>
                <a:spcPts val="0"/>
              </a:spcBef>
              <a:defRPr sz="6400">
                <a:solidFill>
                  <a:schemeClr val="tx1"/>
                </a:solidFill>
              </a:defRPr>
            </a:lvl4pPr>
            <a:lvl5pPr>
              <a:lnSpc>
                <a:spcPct val="100000"/>
              </a:lnSpc>
              <a:spcBef>
                <a:spcPts val="0"/>
              </a:spcBef>
              <a:defRPr sz="6400">
                <a:solidFill>
                  <a:schemeClr val="tx1"/>
                </a:solidFill>
              </a:defRPr>
            </a:lvl5pPr>
          </a:lstStyle>
          <a:p>
            <a:pPr lvl="0"/>
            <a:r>
              <a:rPr lang="en-GB"/>
              <a:t>Click to edit Master text styles</a:t>
            </a:r>
          </a:p>
        </p:txBody>
      </p:sp>
      <p:sp>
        <p:nvSpPr>
          <p:cNvPr id="7" name="Text Placeholder 6">
            <a:extLst>
              <a:ext uri="{FF2B5EF4-FFF2-40B4-BE49-F238E27FC236}">
                <a16:creationId xmlns:a16="http://schemas.microsoft.com/office/drawing/2014/main" id="{13FF5DC1-E283-8AC5-8620-936474303181}"/>
              </a:ext>
            </a:extLst>
          </p:cNvPr>
          <p:cNvSpPr>
            <a:spLocks noGrp="1"/>
          </p:cNvSpPr>
          <p:nvPr>
            <p:ph type="body" sz="quarter" idx="15" hasCustomPrompt="1"/>
          </p:nvPr>
        </p:nvSpPr>
        <p:spPr>
          <a:xfrm>
            <a:off x="18859500" y="569913"/>
            <a:ext cx="4953000" cy="11431587"/>
          </a:xfrm>
        </p:spPr>
        <p:txBody>
          <a:bodyPr/>
          <a:lstStyle>
            <a:lvl1pPr>
              <a:lnSpc>
                <a:spcPct val="120000"/>
              </a:lnSpc>
              <a:spcBef>
                <a:spcPts val="0"/>
              </a:spcBef>
              <a:defRPr sz="1600" b="0" i="0">
                <a:solidFill>
                  <a:schemeClr val="tx1"/>
                </a:solidFill>
                <a:latin typeface="IBM Plex Sans" panose="020B0503050203000203" pitchFamily="34" charset="0"/>
              </a:defRPr>
            </a:lvl1pPr>
            <a:lvl2pPr marL="146304" indent="-146304">
              <a:lnSpc>
                <a:spcPct val="120000"/>
              </a:lnSpc>
              <a:spcBef>
                <a:spcPts val="0"/>
              </a:spcBef>
              <a:defRPr sz="1600" b="0" i="0">
                <a:solidFill>
                  <a:schemeClr val="tx1"/>
                </a:solidFill>
                <a:latin typeface="IBM Plex Sans" panose="020B0503050203000203" pitchFamily="34" charset="0"/>
              </a:defRPr>
            </a:lvl2pPr>
            <a:lvl3pPr marL="292608" indent="-146304">
              <a:lnSpc>
                <a:spcPct val="120000"/>
              </a:lnSpc>
              <a:spcBef>
                <a:spcPts val="0"/>
              </a:spcBef>
              <a:defRPr sz="1600" b="0" i="0">
                <a:solidFill>
                  <a:schemeClr val="tx1"/>
                </a:solidFill>
                <a:latin typeface="IBM Plex Sans" panose="020B0503050203000203" pitchFamily="34" charset="0"/>
              </a:defRPr>
            </a:lvl3pPr>
            <a:lvl4pPr marL="438912" indent="-146304">
              <a:lnSpc>
                <a:spcPct val="120000"/>
              </a:lnSpc>
              <a:spcBef>
                <a:spcPts val="0"/>
              </a:spcBef>
              <a:defRPr sz="1600" b="0" i="0">
                <a:solidFill>
                  <a:schemeClr val="tx1"/>
                </a:solidFill>
                <a:latin typeface="IBM Plex Sans" panose="020B0503050203000203" pitchFamily="34" charset="0"/>
              </a:defRPr>
            </a:lvl4pPr>
            <a:lvl5pPr>
              <a:lnSpc>
                <a:spcPct val="120000"/>
              </a:lnSpc>
              <a:spcBef>
                <a:spcPts val="0"/>
              </a:spcBef>
              <a:defRPr sz="1600" b="0" i="0">
                <a:solidFill>
                  <a:schemeClr val="tx1"/>
                </a:solidFill>
                <a:latin typeface="IBM Plex Sans" panose="020B0503050203000203" pitchFamily="34" charset="0"/>
              </a:defRPr>
            </a:lvl5pPr>
          </a:lstStyle>
          <a:p>
            <a:r>
              <a:rPr lang="en-US" dirty="0"/>
              <a:t>Copy and paste appropriate legal disclaimer text from one of the three options in the PDF guidance deck, found on pages 22-24. Always use the proper legal disclaimer for your presentation audience.</a:t>
            </a:r>
          </a:p>
        </p:txBody>
      </p:sp>
      <p:sp>
        <p:nvSpPr>
          <p:cNvPr id="2" name="Footer Placeholder 1">
            <a:extLst>
              <a:ext uri="{FF2B5EF4-FFF2-40B4-BE49-F238E27FC236}">
                <a16:creationId xmlns:a16="http://schemas.microsoft.com/office/drawing/2014/main" id="{04A6E1A4-1881-81E9-2BBE-BC4DBFE11A0E}"/>
              </a:ext>
            </a:extLst>
          </p:cNvPr>
          <p:cNvSpPr>
            <a:spLocks noGrp="1"/>
          </p:cNvSpPr>
          <p:nvPr>
            <p:ph type="ftr" sz="quarter" idx="16"/>
          </p:nvPr>
        </p:nvSpPr>
        <p:spPr/>
        <p:txBody>
          <a:bodyPr/>
          <a:lstStyle/>
          <a:p>
            <a:endParaRPr lang="en-US"/>
          </a:p>
        </p:txBody>
      </p:sp>
      <p:sp>
        <p:nvSpPr>
          <p:cNvPr id="6" name="Slide Number">
            <a:extLst>
              <a:ext uri="{FF2B5EF4-FFF2-40B4-BE49-F238E27FC236}">
                <a16:creationId xmlns:a16="http://schemas.microsoft.com/office/drawing/2014/main" id="{80270476-9FE1-F85E-6F9B-322B184D8FC9}"/>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2186187956"/>
      </p:ext>
    </p:extLst>
  </p:cSld>
  <p:clrMapOvr>
    <a:masterClrMapping/>
  </p:clrMapOvr>
  <p:transition spd="med"/>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slid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576072" y="576072"/>
            <a:ext cx="4949825" cy="1527048"/>
          </a:xfrm>
        </p:spPr>
        <p:txBody>
          <a:bodyPr/>
          <a:lstStyle>
            <a:lvl1pPr>
              <a:lnSpc>
                <a:spcPct val="110000"/>
              </a:lnSpc>
              <a:defRPr sz="2800">
                <a:solidFill>
                  <a:schemeClr val="tx2"/>
                </a:solidFill>
              </a:defRPr>
            </a:lvl1pPr>
          </a:lstStyle>
          <a:p>
            <a:r>
              <a:rPr lang="en-GB"/>
              <a:t>Click to edit Master title style</a:t>
            </a:r>
            <a:endParaRPr lang="en-US" dirty="0"/>
          </a:p>
        </p:txBody>
      </p:sp>
      <p:sp>
        <p:nvSpPr>
          <p:cNvPr id="4" name="Footer Placeholder 3">
            <a:extLst>
              <a:ext uri="{FF2B5EF4-FFF2-40B4-BE49-F238E27FC236}">
                <a16:creationId xmlns:a16="http://schemas.microsoft.com/office/drawing/2014/main" id="{69559113-A66F-B148-0A73-FD8B5C2B023D}"/>
              </a:ext>
            </a:extLst>
          </p:cNvPr>
          <p:cNvSpPr>
            <a:spLocks noGrp="1"/>
          </p:cNvSpPr>
          <p:nvPr>
            <p:ph type="ftr" sz="quarter" idx="12"/>
          </p:nvPr>
        </p:nvSpPr>
        <p:spPr/>
        <p:txBody>
          <a:bodyPr/>
          <a:lstStyle/>
          <a:p>
            <a:endParaRPr lang="en-US"/>
          </a:p>
        </p:txBody>
      </p:sp>
      <p:sp>
        <p:nvSpPr>
          <p:cNvPr id="5" name="Slide Number">
            <a:extLst>
              <a:ext uri="{FF2B5EF4-FFF2-40B4-BE49-F238E27FC236}">
                <a16:creationId xmlns:a16="http://schemas.microsoft.com/office/drawing/2014/main" id="{BAFC9C6E-79FD-9BB8-F74D-EAA013319C68}"/>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209605039"/>
      </p:ext>
    </p:extLst>
  </p:cSld>
  <p:clrMapOvr>
    <a:masterClrMapping/>
  </p:clrMapOvr>
  <p:transition spd="med"/>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gal disclaimer, two columns">
    <p:bg>
      <p:bgPr>
        <a:solidFill>
          <a:schemeClr val="bg1"/>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BB717A5-5D28-36C3-250F-93E0C68721CA}"/>
              </a:ext>
            </a:extLst>
          </p:cNvPr>
          <p:cNvSpPr>
            <a:spLocks noGrp="1"/>
          </p:cNvSpPr>
          <p:nvPr>
            <p:ph type="body" sz="quarter" idx="14"/>
          </p:nvPr>
        </p:nvSpPr>
        <p:spPr>
          <a:xfrm>
            <a:off x="576072" y="384048"/>
            <a:ext cx="4956175" cy="2859087"/>
          </a:xfrm>
        </p:spPr>
        <p:txBody>
          <a:bodyPr/>
          <a:lstStyle>
            <a:lvl1pPr>
              <a:lnSpc>
                <a:spcPct val="90000"/>
              </a:lnSpc>
              <a:spcBef>
                <a:spcPts val="0"/>
              </a:spcBef>
              <a:defRPr sz="6400">
                <a:solidFill>
                  <a:schemeClr val="tx2"/>
                </a:solidFill>
              </a:defRPr>
            </a:lvl1pPr>
            <a:lvl2pPr>
              <a:lnSpc>
                <a:spcPct val="100000"/>
              </a:lnSpc>
              <a:spcBef>
                <a:spcPts val="0"/>
              </a:spcBef>
              <a:defRPr sz="6400">
                <a:solidFill>
                  <a:schemeClr val="tx1"/>
                </a:solidFill>
              </a:defRPr>
            </a:lvl2pPr>
            <a:lvl3pPr>
              <a:lnSpc>
                <a:spcPct val="100000"/>
              </a:lnSpc>
              <a:spcBef>
                <a:spcPts val="0"/>
              </a:spcBef>
              <a:defRPr sz="6400">
                <a:solidFill>
                  <a:schemeClr val="tx1"/>
                </a:solidFill>
              </a:defRPr>
            </a:lvl3pPr>
            <a:lvl4pPr>
              <a:lnSpc>
                <a:spcPct val="100000"/>
              </a:lnSpc>
              <a:spcBef>
                <a:spcPts val="0"/>
              </a:spcBef>
              <a:defRPr sz="6400">
                <a:solidFill>
                  <a:schemeClr val="tx1"/>
                </a:solidFill>
              </a:defRPr>
            </a:lvl4pPr>
            <a:lvl5pPr>
              <a:lnSpc>
                <a:spcPct val="100000"/>
              </a:lnSpc>
              <a:spcBef>
                <a:spcPts val="0"/>
              </a:spcBef>
              <a:defRPr sz="6400">
                <a:solidFill>
                  <a:schemeClr val="tx1"/>
                </a:solidFill>
              </a:defRPr>
            </a:lvl5pPr>
          </a:lstStyle>
          <a:p>
            <a:pPr lvl="0"/>
            <a:r>
              <a:rPr lang="en-GB"/>
              <a:t>Click to edit Master text styles</a:t>
            </a:r>
          </a:p>
        </p:txBody>
      </p:sp>
      <p:sp>
        <p:nvSpPr>
          <p:cNvPr id="6" name="Text Placeholder 6">
            <a:extLst>
              <a:ext uri="{FF2B5EF4-FFF2-40B4-BE49-F238E27FC236}">
                <a16:creationId xmlns:a16="http://schemas.microsoft.com/office/drawing/2014/main" id="{54E531DA-4051-706E-065B-21A03914153D}"/>
              </a:ext>
            </a:extLst>
          </p:cNvPr>
          <p:cNvSpPr>
            <a:spLocks noGrp="1"/>
          </p:cNvSpPr>
          <p:nvPr>
            <p:ph type="body" sz="quarter" idx="17" hasCustomPrompt="1"/>
          </p:nvPr>
        </p:nvSpPr>
        <p:spPr>
          <a:xfrm>
            <a:off x="12763500" y="569913"/>
            <a:ext cx="4953000" cy="11431587"/>
          </a:xfrm>
        </p:spPr>
        <p:txBody>
          <a:bodyPr/>
          <a:lstStyle>
            <a:lvl1pPr>
              <a:lnSpc>
                <a:spcPct val="120000"/>
              </a:lnSpc>
              <a:spcBef>
                <a:spcPts val="0"/>
              </a:spcBef>
              <a:defRPr sz="1600" b="0" i="0">
                <a:solidFill>
                  <a:schemeClr val="tx1"/>
                </a:solidFill>
                <a:latin typeface="IBM Plex Sans" panose="020B0503050203000203" pitchFamily="34" charset="0"/>
              </a:defRPr>
            </a:lvl1pPr>
            <a:lvl2pPr marL="146304" indent="-146304">
              <a:lnSpc>
                <a:spcPct val="120000"/>
              </a:lnSpc>
              <a:spcBef>
                <a:spcPts val="0"/>
              </a:spcBef>
              <a:defRPr sz="1600" b="0" i="0">
                <a:solidFill>
                  <a:schemeClr val="tx1"/>
                </a:solidFill>
                <a:latin typeface="IBM Plex Sans" panose="020B0503050203000203" pitchFamily="34" charset="0"/>
              </a:defRPr>
            </a:lvl2pPr>
            <a:lvl3pPr marL="292608" indent="-146304">
              <a:lnSpc>
                <a:spcPct val="120000"/>
              </a:lnSpc>
              <a:spcBef>
                <a:spcPts val="0"/>
              </a:spcBef>
              <a:defRPr sz="1600" b="0" i="0">
                <a:solidFill>
                  <a:schemeClr val="tx1"/>
                </a:solidFill>
                <a:latin typeface="IBM Plex Sans" panose="020B0503050203000203" pitchFamily="34" charset="0"/>
              </a:defRPr>
            </a:lvl3pPr>
            <a:lvl4pPr marL="438912" indent="-146304">
              <a:lnSpc>
                <a:spcPct val="120000"/>
              </a:lnSpc>
              <a:spcBef>
                <a:spcPts val="0"/>
              </a:spcBef>
              <a:defRPr sz="1600" b="0" i="0">
                <a:solidFill>
                  <a:schemeClr val="tx1"/>
                </a:solidFill>
                <a:latin typeface="IBM Plex Sans" panose="020B0503050203000203" pitchFamily="34" charset="0"/>
              </a:defRPr>
            </a:lvl4pPr>
            <a:lvl5pPr>
              <a:lnSpc>
                <a:spcPct val="120000"/>
              </a:lnSpc>
              <a:spcBef>
                <a:spcPts val="0"/>
              </a:spcBef>
              <a:defRPr sz="1600" b="0" i="0">
                <a:solidFill>
                  <a:schemeClr val="tx1"/>
                </a:solidFill>
                <a:latin typeface="IBM Plex Sans" panose="020B0503050203000203" pitchFamily="34" charset="0"/>
              </a:defRPr>
            </a:lvl5pPr>
          </a:lstStyle>
          <a:p>
            <a:r>
              <a:rPr lang="en-US" dirty="0"/>
              <a:t>Copy and paste appropriate legal disclaimer text from one of the three options in the PDF guidance deck, found on pages 22-24. Always use the proper legal disclaimer for your presentation audience.</a:t>
            </a:r>
          </a:p>
        </p:txBody>
      </p:sp>
      <p:sp>
        <p:nvSpPr>
          <p:cNvPr id="7" name="Text Placeholder 6">
            <a:extLst>
              <a:ext uri="{FF2B5EF4-FFF2-40B4-BE49-F238E27FC236}">
                <a16:creationId xmlns:a16="http://schemas.microsoft.com/office/drawing/2014/main" id="{13FF5DC1-E283-8AC5-8620-936474303181}"/>
              </a:ext>
            </a:extLst>
          </p:cNvPr>
          <p:cNvSpPr>
            <a:spLocks noGrp="1"/>
          </p:cNvSpPr>
          <p:nvPr>
            <p:ph type="body" sz="quarter" idx="15" hasCustomPrompt="1"/>
          </p:nvPr>
        </p:nvSpPr>
        <p:spPr>
          <a:xfrm>
            <a:off x="18859500" y="569913"/>
            <a:ext cx="4953000" cy="11431587"/>
          </a:xfrm>
        </p:spPr>
        <p:txBody>
          <a:bodyPr/>
          <a:lstStyle>
            <a:lvl1pPr>
              <a:lnSpc>
                <a:spcPct val="120000"/>
              </a:lnSpc>
              <a:spcBef>
                <a:spcPts val="0"/>
              </a:spcBef>
              <a:defRPr sz="1600" b="0" i="0">
                <a:solidFill>
                  <a:schemeClr val="tx1"/>
                </a:solidFill>
                <a:latin typeface="IBM Plex Sans" panose="020B0503050203000203" pitchFamily="34" charset="0"/>
              </a:defRPr>
            </a:lvl1pPr>
            <a:lvl2pPr marL="146304" indent="-146304">
              <a:lnSpc>
                <a:spcPct val="120000"/>
              </a:lnSpc>
              <a:spcBef>
                <a:spcPts val="0"/>
              </a:spcBef>
              <a:defRPr sz="1600" b="0" i="0">
                <a:solidFill>
                  <a:schemeClr val="tx1"/>
                </a:solidFill>
                <a:latin typeface="IBM Plex Sans" panose="020B0503050203000203" pitchFamily="34" charset="0"/>
              </a:defRPr>
            </a:lvl2pPr>
            <a:lvl3pPr marL="292608" indent="-146304">
              <a:lnSpc>
                <a:spcPct val="120000"/>
              </a:lnSpc>
              <a:spcBef>
                <a:spcPts val="0"/>
              </a:spcBef>
              <a:defRPr sz="1600" b="0" i="0">
                <a:solidFill>
                  <a:schemeClr val="tx1"/>
                </a:solidFill>
                <a:latin typeface="IBM Plex Sans" panose="020B0503050203000203" pitchFamily="34" charset="0"/>
              </a:defRPr>
            </a:lvl3pPr>
            <a:lvl4pPr marL="438912" indent="-146304">
              <a:lnSpc>
                <a:spcPct val="120000"/>
              </a:lnSpc>
              <a:spcBef>
                <a:spcPts val="0"/>
              </a:spcBef>
              <a:defRPr sz="1600" b="0" i="0">
                <a:solidFill>
                  <a:schemeClr val="tx1"/>
                </a:solidFill>
                <a:latin typeface="IBM Plex Sans" panose="020B0503050203000203" pitchFamily="34" charset="0"/>
              </a:defRPr>
            </a:lvl4pPr>
            <a:lvl5pPr>
              <a:lnSpc>
                <a:spcPct val="120000"/>
              </a:lnSpc>
              <a:spcBef>
                <a:spcPts val="0"/>
              </a:spcBef>
              <a:defRPr sz="1600" b="0" i="0">
                <a:solidFill>
                  <a:schemeClr val="tx1"/>
                </a:solidFill>
                <a:latin typeface="IBM Plex Sans" panose="020B0503050203000203" pitchFamily="34" charset="0"/>
              </a:defRPr>
            </a:lvl5pPr>
          </a:lstStyle>
          <a:p>
            <a:r>
              <a:rPr lang="en-US" dirty="0"/>
              <a:t>Copy and paste appropriate legal disclaimer text from one of the three options in the PDF guidance deck, found on pages 22-24. Always use the proper legal disclaimer for your presentation audience.</a:t>
            </a:r>
          </a:p>
        </p:txBody>
      </p:sp>
      <p:sp>
        <p:nvSpPr>
          <p:cNvPr id="2" name="Footer Placeholder 1">
            <a:extLst>
              <a:ext uri="{FF2B5EF4-FFF2-40B4-BE49-F238E27FC236}">
                <a16:creationId xmlns:a16="http://schemas.microsoft.com/office/drawing/2014/main" id="{04A6E1A4-1881-81E9-2BBE-BC4DBFE11A0E}"/>
              </a:ext>
            </a:extLst>
          </p:cNvPr>
          <p:cNvSpPr>
            <a:spLocks noGrp="1"/>
          </p:cNvSpPr>
          <p:nvPr>
            <p:ph type="ftr" sz="quarter" idx="16"/>
          </p:nvPr>
        </p:nvSpPr>
        <p:spPr>
          <a:xfrm>
            <a:off x="581024" y="12804775"/>
            <a:ext cx="4956176" cy="381000"/>
          </a:xfrm>
        </p:spPr>
        <p:txBody>
          <a:bodyPr/>
          <a:lstStyle/>
          <a:p>
            <a:endParaRPr lang="en-US"/>
          </a:p>
        </p:txBody>
      </p:sp>
      <p:sp>
        <p:nvSpPr>
          <p:cNvPr id="5" name="Slide Number">
            <a:extLst>
              <a:ext uri="{FF2B5EF4-FFF2-40B4-BE49-F238E27FC236}">
                <a16:creationId xmlns:a16="http://schemas.microsoft.com/office/drawing/2014/main" id="{CAD686F0-BF95-1E62-61EC-967907338873}"/>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19196161"/>
      </p:ext>
    </p:extLst>
  </p:cSld>
  <p:clrMapOvr>
    <a:masterClrMapping/>
  </p:clrMapOvr>
  <p:transition spd="med"/>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End slide">
    <p:bg>
      <p:bgPr>
        <a:solidFill>
          <a:schemeClr val="bg1"/>
        </a:solidFill>
        <a:effectLst/>
      </p:bgPr>
    </p:bg>
    <p:spTree>
      <p:nvGrpSpPr>
        <p:cNvPr id="1" name=""/>
        <p:cNvGrpSpPr/>
        <p:nvPr/>
      </p:nvGrpSpPr>
      <p:grpSpPr>
        <a:xfrm>
          <a:off x="0" y="0"/>
          <a:ext cx="0" cy="0"/>
          <a:chOff x="0" y="0"/>
          <a:chExt cx="0" cy="0"/>
        </a:xfrm>
      </p:grpSpPr>
      <p:pic>
        <p:nvPicPr>
          <p:cNvPr id="4" name="Picture 3" descr="IBM 8-bar logo">
            <a:extLst>
              <a:ext uri="{FF2B5EF4-FFF2-40B4-BE49-F238E27FC236}">
                <a16:creationId xmlns:a16="http://schemas.microsoft.com/office/drawing/2014/main" id="{F7060FE5-C047-4041-AB41-F553D2847ED5}"/>
              </a:ext>
            </a:extLst>
          </p:cNvPr>
          <p:cNvPicPr>
            <a:picLocks noChangeAspect="1"/>
          </p:cNvPicPr>
          <p:nvPr userDrawn="1"/>
        </p:nvPicPr>
        <p:blipFill>
          <a:blip r:embed="rId2"/>
          <a:stretch>
            <a:fillRect/>
          </a:stretch>
        </p:blipFill>
        <p:spPr>
          <a:xfrm>
            <a:off x="10465371" y="6168460"/>
            <a:ext cx="3456432" cy="1379081"/>
          </a:xfrm>
          <a:prstGeom prst="rect">
            <a:avLst/>
          </a:prstGeom>
        </p:spPr>
      </p:pic>
    </p:spTree>
    <p:extLst>
      <p:ext uri="{BB962C8B-B14F-4D97-AF65-F5344CB8AC3E}">
        <p14:creationId xmlns:p14="http://schemas.microsoft.com/office/powerpoint/2010/main" val="4195384914"/>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 imagery, half ">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A412C-EE28-6248-612D-41BAAD7F005C}"/>
              </a:ext>
            </a:extLst>
          </p:cNvPr>
          <p:cNvSpPr>
            <a:spLocks noGrp="1"/>
          </p:cNvSpPr>
          <p:nvPr>
            <p:ph type="title"/>
          </p:nvPr>
        </p:nvSpPr>
        <p:spPr>
          <a:xfrm>
            <a:off x="576072" y="384048"/>
            <a:ext cx="10101072" cy="10479087"/>
          </a:xfrm>
        </p:spPr>
        <p:txBody>
          <a:bodyPr/>
          <a:lstStyle>
            <a:lvl1pPr>
              <a:lnSpc>
                <a:spcPct val="100000"/>
              </a:lnSpc>
              <a:defRPr sz="8600">
                <a:solidFill>
                  <a:schemeClr val="tx2"/>
                </a:solidFill>
              </a:defRPr>
            </a:lvl1pPr>
          </a:lstStyle>
          <a:p>
            <a:r>
              <a:rPr lang="en-GB"/>
              <a:t>Click to edit Master title style</a:t>
            </a:r>
            <a:endParaRPr lang="en-US" dirty="0"/>
          </a:p>
        </p:txBody>
      </p:sp>
      <p:sp>
        <p:nvSpPr>
          <p:cNvPr id="7" name="Picture Placeholder 6" descr="Place imagery here">
            <a:extLst>
              <a:ext uri="{FF2B5EF4-FFF2-40B4-BE49-F238E27FC236}">
                <a16:creationId xmlns:a16="http://schemas.microsoft.com/office/drawing/2014/main" id="{9CD5B627-E439-376E-A00C-87BAFF059FD8}"/>
              </a:ext>
            </a:extLst>
          </p:cNvPr>
          <p:cNvSpPr>
            <a:spLocks noGrp="1"/>
          </p:cNvSpPr>
          <p:nvPr>
            <p:ph type="pic" sz="quarter" idx="12" hasCustomPrompt="1"/>
          </p:nvPr>
        </p:nvSpPr>
        <p:spPr>
          <a:xfrm>
            <a:off x="12763500" y="569913"/>
            <a:ext cx="11049000" cy="12574587"/>
          </a:xfrm>
          <a:solidFill>
            <a:srgbClr val="E0E0E0"/>
          </a:solidFill>
        </p:spPr>
        <p:txBody>
          <a:bodyPr anchor="ctr"/>
          <a:lstStyle>
            <a:lvl1pPr algn="ctr">
              <a:defRPr>
                <a:solidFill>
                  <a:schemeClr val="accent5"/>
                </a:solidFill>
              </a:defRPr>
            </a:lvl1pPr>
          </a:lstStyle>
          <a:p>
            <a:r>
              <a:rPr lang="en-US"/>
              <a:t>Place imagery here</a:t>
            </a:r>
          </a:p>
        </p:txBody>
      </p:sp>
      <p:pic>
        <p:nvPicPr>
          <p:cNvPr id="9" name="Picture 8" descr="IBM 8-bar logo">
            <a:extLst>
              <a:ext uri="{FF2B5EF4-FFF2-40B4-BE49-F238E27FC236}">
                <a16:creationId xmlns:a16="http://schemas.microsoft.com/office/drawing/2014/main" id="{735CD4FC-3A11-28F6-09EF-9089FE9596BF}"/>
              </a:ext>
            </a:extLst>
          </p:cNvPr>
          <p:cNvPicPr>
            <a:picLocks noChangeAspect="1"/>
          </p:cNvPicPr>
          <p:nvPr userDrawn="1"/>
        </p:nvPicPr>
        <p:blipFill>
          <a:blip r:embed="rId2"/>
          <a:stretch>
            <a:fillRect/>
          </a:stretch>
        </p:blipFill>
        <p:spPr>
          <a:xfrm>
            <a:off x="577850" y="12526963"/>
            <a:ext cx="1638300" cy="609600"/>
          </a:xfrm>
          <a:prstGeom prst="rect">
            <a:avLst/>
          </a:prstGeom>
        </p:spPr>
      </p:pic>
    </p:spTree>
    <p:extLst>
      <p:ext uri="{BB962C8B-B14F-4D97-AF65-F5344CB8AC3E}">
        <p14:creationId xmlns:p14="http://schemas.microsoft.com/office/powerpoint/2010/main" val="4152614004"/>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ver, imagery, half, business unit">
    <p:bg>
      <p:bgPr>
        <a:solidFill>
          <a:schemeClr val="bg1"/>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76E74B7-8F2A-46A5-97C4-76677246CFAF}"/>
              </a:ext>
            </a:extLst>
          </p:cNvPr>
          <p:cNvSpPr>
            <a:spLocks noGrp="1"/>
          </p:cNvSpPr>
          <p:nvPr>
            <p:ph type="body" sz="quarter" idx="11"/>
          </p:nvPr>
        </p:nvSpPr>
        <p:spPr>
          <a:xfrm>
            <a:off x="576072" y="576072"/>
            <a:ext cx="10099675" cy="571500"/>
          </a:xfrm>
        </p:spPr>
        <p:txBody>
          <a:bodyPr/>
          <a:lstStyle>
            <a:lvl1pPr>
              <a:spcBef>
                <a:spcPts val="0"/>
              </a:spcBef>
              <a:defRPr sz="2800">
                <a:solidFill>
                  <a:schemeClr val="tx2"/>
                </a:solidFill>
              </a:defRPr>
            </a:lvl1pPr>
            <a:lvl2pPr>
              <a:spcBef>
                <a:spcPts val="0"/>
              </a:spcBef>
              <a:defRPr/>
            </a:lvl2pPr>
            <a:lvl3pPr>
              <a:spcBef>
                <a:spcPts val="0"/>
              </a:spcBef>
              <a:defRPr/>
            </a:lvl3pPr>
            <a:lvl4pPr>
              <a:spcBef>
                <a:spcPts val="0"/>
              </a:spcBef>
              <a:defRPr/>
            </a:lvl4pPr>
            <a:lvl5pPr>
              <a:spcBef>
                <a:spcPts val="0"/>
              </a:spcBef>
              <a:defRPr/>
            </a:lvl5pPr>
          </a:lstStyle>
          <a:p>
            <a:pPr lvl="0"/>
            <a:r>
              <a:rPr lang="en-GB"/>
              <a:t>Click to edit Master text styles</a:t>
            </a:r>
          </a:p>
        </p:txBody>
      </p:sp>
      <p:sp>
        <p:nvSpPr>
          <p:cNvPr id="2" name="Title 1">
            <a:extLst>
              <a:ext uri="{FF2B5EF4-FFF2-40B4-BE49-F238E27FC236}">
                <a16:creationId xmlns:a16="http://schemas.microsoft.com/office/drawing/2014/main" id="{413A412C-EE28-6248-612D-41BAAD7F005C}"/>
              </a:ext>
            </a:extLst>
          </p:cNvPr>
          <p:cNvSpPr>
            <a:spLocks noGrp="1"/>
          </p:cNvSpPr>
          <p:nvPr>
            <p:ph type="title"/>
          </p:nvPr>
        </p:nvSpPr>
        <p:spPr>
          <a:xfrm>
            <a:off x="576072" y="1527048"/>
            <a:ext cx="10099675" cy="9337675"/>
          </a:xfrm>
        </p:spPr>
        <p:txBody>
          <a:bodyPr/>
          <a:lstStyle>
            <a:lvl1pPr>
              <a:lnSpc>
                <a:spcPct val="100000"/>
              </a:lnSpc>
              <a:defRPr sz="8600">
                <a:solidFill>
                  <a:schemeClr val="tx2"/>
                </a:solidFill>
              </a:defRPr>
            </a:lvl1pPr>
          </a:lstStyle>
          <a:p>
            <a:r>
              <a:rPr lang="en-GB"/>
              <a:t>Click to edit Master title style</a:t>
            </a:r>
            <a:endParaRPr lang="en-US" dirty="0"/>
          </a:p>
        </p:txBody>
      </p:sp>
      <p:sp>
        <p:nvSpPr>
          <p:cNvPr id="7" name="Picture Placeholder 6" descr="Place imagery here">
            <a:extLst>
              <a:ext uri="{FF2B5EF4-FFF2-40B4-BE49-F238E27FC236}">
                <a16:creationId xmlns:a16="http://schemas.microsoft.com/office/drawing/2014/main" id="{9CD5B627-E439-376E-A00C-87BAFF059FD8}"/>
              </a:ext>
            </a:extLst>
          </p:cNvPr>
          <p:cNvSpPr>
            <a:spLocks noGrp="1"/>
          </p:cNvSpPr>
          <p:nvPr>
            <p:ph type="pic" sz="quarter" idx="12" hasCustomPrompt="1"/>
          </p:nvPr>
        </p:nvSpPr>
        <p:spPr>
          <a:xfrm>
            <a:off x="12763500" y="569913"/>
            <a:ext cx="11049000" cy="12574587"/>
          </a:xfrm>
          <a:solidFill>
            <a:srgbClr val="E0E0E0"/>
          </a:solidFill>
        </p:spPr>
        <p:txBody>
          <a:bodyPr anchor="ctr"/>
          <a:lstStyle>
            <a:lvl1pPr algn="ctr">
              <a:defRPr>
                <a:solidFill>
                  <a:schemeClr val="accent5"/>
                </a:solidFill>
              </a:defRPr>
            </a:lvl1pPr>
          </a:lstStyle>
          <a:p>
            <a:r>
              <a:rPr lang="en-US"/>
              <a:t>Place imagery here</a:t>
            </a:r>
          </a:p>
        </p:txBody>
      </p:sp>
      <p:pic>
        <p:nvPicPr>
          <p:cNvPr id="4" name="Picture 3" descr="IBM 8-bar logo">
            <a:extLst>
              <a:ext uri="{FF2B5EF4-FFF2-40B4-BE49-F238E27FC236}">
                <a16:creationId xmlns:a16="http://schemas.microsoft.com/office/drawing/2014/main" id="{EEE0A3D1-7815-E46E-77D1-E2DC099B4733}"/>
              </a:ext>
            </a:extLst>
          </p:cNvPr>
          <p:cNvPicPr>
            <a:picLocks noChangeAspect="1"/>
          </p:cNvPicPr>
          <p:nvPr userDrawn="1"/>
        </p:nvPicPr>
        <p:blipFill>
          <a:blip r:embed="rId2"/>
          <a:stretch>
            <a:fillRect/>
          </a:stretch>
        </p:blipFill>
        <p:spPr>
          <a:xfrm>
            <a:off x="577850" y="12526963"/>
            <a:ext cx="1638300" cy="609600"/>
          </a:xfrm>
          <a:prstGeom prst="rect">
            <a:avLst/>
          </a:prstGeom>
        </p:spPr>
      </p:pic>
    </p:spTree>
    <p:extLst>
      <p:ext uri="{BB962C8B-B14F-4D97-AF65-F5344CB8AC3E}">
        <p14:creationId xmlns:p14="http://schemas.microsoft.com/office/powerpoint/2010/main" val="3340209367"/>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576072" y="384048"/>
            <a:ext cx="4956175" cy="4573587"/>
          </a:xfrm>
        </p:spPr>
        <p:txBody>
          <a:bodyPr/>
          <a:lstStyle>
            <a:lvl1pPr>
              <a:lnSpc>
                <a:spcPct val="100000"/>
              </a:lnSpc>
              <a:defRPr sz="6400">
                <a:solidFill>
                  <a:schemeClr val="tx2"/>
                </a:solidFill>
              </a:defRPr>
            </a:lvl1pPr>
          </a:lstStyle>
          <a:p>
            <a:r>
              <a:rPr lang="en-GB"/>
              <a:t>Click to edit Master title style</a:t>
            </a:r>
            <a:endParaRPr lang="en-US" dirty="0"/>
          </a:p>
        </p:txBody>
      </p:sp>
      <p:sp>
        <p:nvSpPr>
          <p:cNvPr id="7" name="Text Placeholder 6">
            <a:extLst>
              <a:ext uri="{FF2B5EF4-FFF2-40B4-BE49-F238E27FC236}">
                <a16:creationId xmlns:a16="http://schemas.microsoft.com/office/drawing/2014/main" id="{675443B4-0187-FC99-0FDE-8EB191B6CEF4}"/>
              </a:ext>
            </a:extLst>
          </p:cNvPr>
          <p:cNvSpPr>
            <a:spLocks noGrp="1"/>
          </p:cNvSpPr>
          <p:nvPr>
            <p:ph type="body" sz="quarter" idx="10"/>
          </p:nvPr>
        </p:nvSpPr>
        <p:spPr>
          <a:xfrm>
            <a:off x="12763500" y="569913"/>
            <a:ext cx="4953000" cy="11431587"/>
          </a:xfrm>
        </p:spPr>
        <p:txBody>
          <a:bodyPr/>
          <a:lstStyle>
            <a:lvl1pPr defTabSz="1161288">
              <a:spcBef>
                <a:spcPts val="0"/>
              </a:spcBef>
              <a:defRPr>
                <a:solidFill>
                  <a:schemeClr val="tx1"/>
                </a:solidFill>
              </a:defRPr>
            </a:lvl1pPr>
            <a:lvl2pPr defTabSz="1161288">
              <a:spcBef>
                <a:spcPts val="0"/>
              </a:spcBef>
              <a:defRPr>
                <a:solidFill>
                  <a:schemeClr val="tx1"/>
                </a:solidFill>
              </a:defRPr>
            </a:lvl2pPr>
            <a:lvl3pPr defTabSz="1161288">
              <a:spcBef>
                <a:spcPts val="0"/>
              </a:spcBef>
              <a:defRPr>
                <a:solidFill>
                  <a:schemeClr val="tx1"/>
                </a:solidFill>
              </a:defRPr>
            </a:lvl3pPr>
            <a:lvl4pPr defTabSz="1161288">
              <a:spcBef>
                <a:spcPts val="0"/>
              </a:spcBef>
              <a:defRPr>
                <a:solidFill>
                  <a:schemeClr val="tx1"/>
                </a:solidFill>
              </a:defRPr>
            </a:lvl4pPr>
            <a:lvl5pPr defTabSz="1161288">
              <a:spcBef>
                <a:spcPts val="0"/>
              </a:spcBef>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10" name="Text Placeholder 9">
            <a:extLst>
              <a:ext uri="{FF2B5EF4-FFF2-40B4-BE49-F238E27FC236}">
                <a16:creationId xmlns:a16="http://schemas.microsoft.com/office/drawing/2014/main" id="{5A647AD3-098B-D1AB-C8D8-463E38402F94}"/>
              </a:ext>
            </a:extLst>
          </p:cNvPr>
          <p:cNvSpPr>
            <a:spLocks noGrp="1"/>
          </p:cNvSpPr>
          <p:nvPr>
            <p:ph type="body" sz="quarter" idx="11"/>
          </p:nvPr>
        </p:nvSpPr>
        <p:spPr>
          <a:xfrm>
            <a:off x="18862675" y="569913"/>
            <a:ext cx="4949825" cy="11431587"/>
          </a:xfrm>
        </p:spPr>
        <p:txBody>
          <a:bodyPr/>
          <a:lstStyle>
            <a:lvl1pPr defTabSz="1161288">
              <a:spcBef>
                <a:spcPts val="0"/>
              </a:spcBef>
              <a:defRPr>
                <a:solidFill>
                  <a:schemeClr val="tx1"/>
                </a:solidFill>
              </a:defRPr>
            </a:lvl1pPr>
            <a:lvl2pPr defTabSz="1161288">
              <a:spcBef>
                <a:spcPts val="0"/>
              </a:spcBef>
              <a:defRPr>
                <a:solidFill>
                  <a:schemeClr val="tx1"/>
                </a:solidFill>
              </a:defRPr>
            </a:lvl2pPr>
            <a:lvl3pPr defTabSz="1161288">
              <a:spcBef>
                <a:spcPts val="0"/>
              </a:spcBef>
              <a:defRPr>
                <a:solidFill>
                  <a:schemeClr val="tx1"/>
                </a:solidFill>
              </a:defRPr>
            </a:lvl3pPr>
            <a:lvl4pPr defTabSz="1161288">
              <a:spcBef>
                <a:spcPts val="0"/>
              </a:spcBef>
              <a:defRPr>
                <a:solidFill>
                  <a:schemeClr val="tx1"/>
                </a:solidFill>
              </a:defRPr>
            </a:lvl4pPr>
            <a:lvl5pPr defTabSz="1161288">
              <a:spcBef>
                <a:spcPts val="0"/>
              </a:spcBef>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p:txBody>
      </p:sp>
      <p:sp>
        <p:nvSpPr>
          <p:cNvPr id="5" name="Footer Placeholder 3">
            <a:extLst>
              <a:ext uri="{FF2B5EF4-FFF2-40B4-BE49-F238E27FC236}">
                <a16:creationId xmlns:a16="http://schemas.microsoft.com/office/drawing/2014/main" id="{028AA764-A00C-AFFF-7F3F-49A733DCD474}"/>
              </a:ext>
            </a:extLst>
          </p:cNvPr>
          <p:cNvSpPr>
            <a:spLocks noGrp="1"/>
          </p:cNvSpPr>
          <p:nvPr>
            <p:ph type="ftr" sz="quarter" idx="18"/>
          </p:nvPr>
        </p:nvSpPr>
        <p:spPr>
          <a:xfrm>
            <a:off x="568324" y="12804235"/>
            <a:ext cx="4956176" cy="381000"/>
          </a:xfrm>
        </p:spPr>
        <p:txBody>
          <a:bodyPr/>
          <a:lstStyle/>
          <a:p>
            <a:endParaRPr lang="en-US"/>
          </a:p>
        </p:txBody>
      </p:sp>
      <p:sp>
        <p:nvSpPr>
          <p:cNvPr id="4" name="Slide Number">
            <a:extLst>
              <a:ext uri="{FF2B5EF4-FFF2-40B4-BE49-F238E27FC236}">
                <a16:creationId xmlns:a16="http://schemas.microsoft.com/office/drawing/2014/main" id="{D5D1D2A7-CF30-5698-14FC-F71CB82D5BCC}"/>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2314303940"/>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divider">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576072" y="384048"/>
            <a:ext cx="11050588" cy="2859087"/>
          </a:xfrm>
        </p:spPr>
        <p:txBody>
          <a:bodyPr rIns="457200"/>
          <a:lstStyle>
            <a:lvl1pPr>
              <a:lnSpc>
                <a:spcPct val="100000"/>
              </a:lnSpc>
              <a:defRPr sz="6400">
                <a:solidFill>
                  <a:schemeClr val="tx2"/>
                </a:solidFill>
              </a:defRPr>
            </a:lvl1pPr>
          </a:lstStyle>
          <a:p>
            <a:r>
              <a:rPr lang="en-GB"/>
              <a:t>Click to edit Master title style</a:t>
            </a:r>
            <a:endParaRPr lang="en-US" dirty="0"/>
          </a:p>
        </p:txBody>
      </p:sp>
      <p:sp>
        <p:nvSpPr>
          <p:cNvPr id="5" name="Footer Placeholder 3">
            <a:extLst>
              <a:ext uri="{FF2B5EF4-FFF2-40B4-BE49-F238E27FC236}">
                <a16:creationId xmlns:a16="http://schemas.microsoft.com/office/drawing/2014/main" id="{A289B0F8-E9A7-CF76-E87F-8D4302E8DA4D}"/>
              </a:ext>
            </a:extLst>
          </p:cNvPr>
          <p:cNvSpPr>
            <a:spLocks noGrp="1"/>
          </p:cNvSpPr>
          <p:nvPr>
            <p:ph type="ftr" sz="quarter" idx="18"/>
          </p:nvPr>
        </p:nvSpPr>
        <p:spPr>
          <a:xfrm>
            <a:off x="568324" y="12804235"/>
            <a:ext cx="4956176" cy="381000"/>
          </a:xfrm>
        </p:spPr>
        <p:txBody>
          <a:bodyPr/>
          <a:lstStyle/>
          <a:p>
            <a:endParaRPr lang="en-US"/>
          </a:p>
        </p:txBody>
      </p:sp>
      <p:sp>
        <p:nvSpPr>
          <p:cNvPr id="4" name="Slide Number">
            <a:extLst>
              <a:ext uri="{FF2B5EF4-FFF2-40B4-BE49-F238E27FC236}">
                <a16:creationId xmlns:a16="http://schemas.microsoft.com/office/drawing/2014/main" id="{A4B74093-A800-CB62-8607-A04D569204E2}"/>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3572839104"/>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rge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C7EC0-4BFB-A603-5703-0D692C62692D}"/>
              </a:ext>
            </a:extLst>
          </p:cNvPr>
          <p:cNvSpPr>
            <a:spLocks noGrp="1"/>
          </p:cNvSpPr>
          <p:nvPr>
            <p:ph type="title"/>
          </p:nvPr>
        </p:nvSpPr>
        <p:spPr>
          <a:xfrm>
            <a:off x="574675" y="420624"/>
            <a:ext cx="17141825" cy="8191500"/>
          </a:xfrm>
        </p:spPr>
        <p:txBody>
          <a:bodyPr/>
          <a:lstStyle>
            <a:lvl1pPr>
              <a:defRPr sz="17200" b="0" i="0">
                <a:solidFill>
                  <a:schemeClr val="tx2"/>
                </a:solidFill>
                <a:latin typeface="IBM Plex Sans ExtLt" panose="020B0303050203000203" pitchFamily="34" charset="0"/>
              </a:defRPr>
            </a:lvl1pPr>
          </a:lstStyle>
          <a:p>
            <a:r>
              <a:rPr lang="en-GB"/>
              <a:t>Click to edit Master title style</a:t>
            </a:r>
            <a:endParaRPr lang="en-US" dirty="0"/>
          </a:p>
        </p:txBody>
      </p:sp>
      <p:sp>
        <p:nvSpPr>
          <p:cNvPr id="5" name="Footer Placeholder 3">
            <a:extLst>
              <a:ext uri="{FF2B5EF4-FFF2-40B4-BE49-F238E27FC236}">
                <a16:creationId xmlns:a16="http://schemas.microsoft.com/office/drawing/2014/main" id="{BC591478-AD3F-2EF7-29A4-36A887DC1956}"/>
              </a:ext>
            </a:extLst>
          </p:cNvPr>
          <p:cNvSpPr>
            <a:spLocks noGrp="1"/>
          </p:cNvSpPr>
          <p:nvPr>
            <p:ph type="ftr" sz="quarter" idx="18"/>
          </p:nvPr>
        </p:nvSpPr>
        <p:spPr>
          <a:xfrm>
            <a:off x="568324" y="12804235"/>
            <a:ext cx="4956176" cy="381000"/>
          </a:xfrm>
        </p:spPr>
        <p:txBody>
          <a:bodyPr/>
          <a:lstStyle/>
          <a:p>
            <a:endParaRPr lang="en-US"/>
          </a:p>
        </p:txBody>
      </p:sp>
      <p:sp>
        <p:nvSpPr>
          <p:cNvPr id="4" name="Slide Number">
            <a:extLst>
              <a:ext uri="{FF2B5EF4-FFF2-40B4-BE49-F238E27FC236}">
                <a16:creationId xmlns:a16="http://schemas.microsoft.com/office/drawing/2014/main" id="{76697187-0170-8894-23C9-28F80A0C3B2B}"/>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1201808370"/>
      </p:ext>
    </p:extLst>
  </p:cSld>
  <p:clrMapOvr>
    <a:masterClrMapping/>
  </p:clrMapOvr>
  <p:transition spd="med"/>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7" name="Slide Number"/>
          <p:cNvSpPr txBox="1">
            <a:spLocks noGrp="1"/>
          </p:cNvSpPr>
          <p:nvPr>
            <p:ph type="sldNum" sz="quarter" idx="2"/>
          </p:nvPr>
        </p:nvSpPr>
        <p:spPr>
          <a:xfrm>
            <a:off x="23541592" y="12939014"/>
            <a:ext cx="270908" cy="246221"/>
          </a:xfrm>
          <a:prstGeom prst="rect">
            <a:avLst/>
          </a:prstGeom>
          <a:ln w="12700">
            <a:miter lim="400000"/>
          </a:ln>
        </p:spPr>
        <p:txBody>
          <a:bodyPr wrap="none" lIns="0" tIns="0" rIns="0" bIns="0" anchor="b" anchorCtr="0">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
        <p:nvSpPr>
          <p:cNvPr id="48" name="Title Text"/>
          <p:cNvSpPr txBox="1">
            <a:spLocks noGrp="1"/>
          </p:cNvSpPr>
          <p:nvPr>
            <p:ph type="title"/>
          </p:nvPr>
        </p:nvSpPr>
        <p:spPr>
          <a:xfrm>
            <a:off x="576072" y="576072"/>
            <a:ext cx="22590125" cy="26511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p>
            <a:r>
              <a:rPr dirty="0"/>
              <a:t>Title Text</a:t>
            </a:r>
          </a:p>
        </p:txBody>
      </p:sp>
      <p:sp>
        <p:nvSpPr>
          <p:cNvPr id="49" name="Body Level One…"/>
          <p:cNvSpPr txBox="1">
            <a:spLocks noGrp="1"/>
          </p:cNvSpPr>
          <p:nvPr>
            <p:ph type="body" idx="1"/>
          </p:nvPr>
        </p:nvSpPr>
        <p:spPr>
          <a:xfrm>
            <a:off x="574675" y="3327399"/>
            <a:ext cx="22590125" cy="86693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p>
            <a:r>
              <a:rPr dirty="0"/>
              <a:t>Body Level One</a:t>
            </a:r>
          </a:p>
          <a:p>
            <a:pPr lvl="1"/>
            <a:r>
              <a:rPr dirty="0"/>
              <a:t>Body Level Two</a:t>
            </a:r>
          </a:p>
          <a:p>
            <a:pPr lvl="2"/>
            <a:r>
              <a:rPr dirty="0"/>
              <a:t>Body Level Three</a:t>
            </a:r>
          </a:p>
          <a:p>
            <a:pPr lvl="3"/>
            <a:r>
              <a:rPr dirty="0"/>
              <a:t>Body Level Four</a:t>
            </a:r>
          </a:p>
        </p:txBody>
      </p:sp>
      <p:sp>
        <p:nvSpPr>
          <p:cNvPr id="2" name="Footer Placeholder 1">
            <a:extLst>
              <a:ext uri="{FF2B5EF4-FFF2-40B4-BE49-F238E27FC236}">
                <a16:creationId xmlns:a16="http://schemas.microsoft.com/office/drawing/2014/main" id="{59EB465A-FE7F-6B71-D716-1673174BBF59}"/>
              </a:ext>
            </a:extLst>
          </p:cNvPr>
          <p:cNvSpPr>
            <a:spLocks noGrp="1"/>
          </p:cNvSpPr>
          <p:nvPr>
            <p:ph type="ftr" sz="quarter" idx="3"/>
          </p:nvPr>
        </p:nvSpPr>
        <p:spPr>
          <a:xfrm>
            <a:off x="568324" y="12804235"/>
            <a:ext cx="4956176" cy="381000"/>
          </a:xfrm>
          <a:prstGeom prst="rect">
            <a:avLst/>
          </a:prstGeom>
        </p:spPr>
        <p:txBody>
          <a:bodyPr vert="horz" lIns="0" tIns="0" rIns="0" bIns="0" rtlCol="0" anchor="b"/>
          <a:lstStyle>
            <a:lvl1pPr algn="l">
              <a:defRPr sz="1600" b="0" i="0">
                <a:solidFill>
                  <a:schemeClr val="tx1"/>
                </a:solidFill>
                <a:latin typeface="IBM Plex Sans" panose="020B0503050203000203" pitchFamily="34" charset="0"/>
              </a:defRPr>
            </a:lvl1pPr>
          </a:lstStyle>
          <a:p>
            <a:r>
              <a:rPr lang="en-US"/>
              <a:t>Footer text (optional)</a:t>
            </a:r>
          </a:p>
        </p:txBody>
      </p:sp>
    </p:spTree>
    <p:extLst>
      <p:ext uri="{BB962C8B-B14F-4D97-AF65-F5344CB8AC3E}">
        <p14:creationId xmlns:p14="http://schemas.microsoft.com/office/powerpoint/2010/main" val="3669031262"/>
      </p:ext>
    </p:extLst>
  </p:cSld>
  <p:clrMap bg1="dk1" tx1="lt1" bg2="dk2" tx2="lt2" accent1="accent1" accent2="accent2" accent3="accent3" accent4="accent4" accent5="accent5" accent6="accent6" hlink="hlink" folHlink="folHlink"/>
  <p:sldLayoutIdLst>
    <p:sldLayoutId id="2147483944" r:id="rId1"/>
    <p:sldLayoutId id="2147483945" r:id="rId2"/>
    <p:sldLayoutId id="2147483904" r:id="rId3"/>
    <p:sldLayoutId id="2147483905" r:id="rId4"/>
    <p:sldLayoutId id="2147483901" r:id="rId5"/>
    <p:sldLayoutId id="2147483692" r:id="rId6"/>
    <p:sldLayoutId id="2147483906" r:id="rId7"/>
    <p:sldLayoutId id="2147483907" r:id="rId8"/>
    <p:sldLayoutId id="2147483910" r:id="rId9"/>
    <p:sldLayoutId id="2147483908" r:id="rId10"/>
    <p:sldLayoutId id="2147483909" r:id="rId11"/>
    <p:sldLayoutId id="2147483912" r:id="rId12"/>
    <p:sldLayoutId id="2147483914" r:id="rId13"/>
    <p:sldLayoutId id="2147483915" r:id="rId14"/>
    <p:sldLayoutId id="2147483913" r:id="rId15"/>
    <p:sldLayoutId id="2147483917" r:id="rId16"/>
    <p:sldLayoutId id="2147483942" r:id="rId17"/>
    <p:sldLayoutId id="2147483919" r:id="rId18"/>
    <p:sldLayoutId id="2147483929" r:id="rId19"/>
    <p:sldLayoutId id="2147483920" r:id="rId20"/>
    <p:sldLayoutId id="2147483930" r:id="rId21"/>
    <p:sldLayoutId id="2147483928" r:id="rId22"/>
    <p:sldLayoutId id="2147483948" r:id="rId23"/>
    <p:sldLayoutId id="2147483927" r:id="rId24"/>
    <p:sldLayoutId id="2147483950" r:id="rId25"/>
    <p:sldLayoutId id="2147483921" r:id="rId26"/>
    <p:sldLayoutId id="2147483916" r:id="rId27"/>
    <p:sldLayoutId id="2147483922" r:id="rId28"/>
    <p:sldLayoutId id="2147483953" r:id="rId29"/>
    <p:sldLayoutId id="2147483956" r:id="rId30"/>
    <p:sldLayoutId id="2147483923" r:id="rId31"/>
    <p:sldLayoutId id="2147483924" r:id="rId32"/>
    <p:sldLayoutId id="2147483926" r:id="rId33"/>
    <p:sldLayoutId id="2147483925" r:id="rId34"/>
    <p:sldLayoutId id="2147483959" r:id="rId35"/>
    <p:sldLayoutId id="2147483937" r:id="rId36"/>
    <p:sldLayoutId id="2147483932" r:id="rId37"/>
    <p:sldLayoutId id="2147483934" r:id="rId38"/>
    <p:sldLayoutId id="2147483935" r:id="rId39"/>
    <p:sldLayoutId id="2147483936" r:id="rId40"/>
    <p:sldLayoutId id="2147483938" r:id="rId41"/>
    <p:sldLayoutId id="2147483939" r:id="rId42"/>
    <p:sldLayoutId id="2147483940" r:id="rId43"/>
    <p:sldLayoutId id="2147483943" r:id="rId44"/>
    <p:sldLayoutId id="2147483960" r:id="rId45"/>
    <p:sldLayoutId id="2147483941" r:id="rId46"/>
  </p:sldLayoutIdLst>
  <p:transition spd="med"/>
  <p:hf hdr="0" dt="0"/>
  <p:txStyles>
    <p:titleStyle>
      <a:lvl1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chemeClr val="tx2"/>
          </a:solidFill>
          <a:uFillTx/>
          <a:latin typeface="+mj-lt"/>
          <a:ea typeface="+mj-ea"/>
          <a:cs typeface="+mj-cs"/>
          <a:sym typeface="IBM Plex Sans Light"/>
        </a:defRPr>
      </a:lvl1pPr>
      <a:lvl2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2pPr>
      <a:lvl3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3pPr>
      <a:lvl4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4pPr>
      <a:lvl5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5pPr>
      <a:lvl6pPr marL="0" marR="0" indent="362568"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6pPr>
      <a:lvl7pPr marL="0" marR="0" indent="725139"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7pPr>
      <a:lvl8pPr marL="0" marR="0" indent="1087706"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8pPr>
      <a:lvl9pPr marL="0" marR="0" indent="1450276"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9pPr>
    </p:titleStyle>
    <p:bodyStyle>
      <a:lvl1pPr marL="0" marR="0" indent="0" algn="l" defTabSz="2438400" rtl="0" eaLnBrk="1" latinLnBrk="0" hangingPunct="1">
        <a:lnSpc>
          <a:spcPct val="110000"/>
        </a:lnSpc>
        <a:spcBef>
          <a:spcPts val="0"/>
        </a:spcBef>
        <a:spcAft>
          <a:spcPts val="0"/>
        </a:spcAft>
        <a:buClrTx/>
        <a:buSzTx/>
        <a:buFontTx/>
        <a:buNone/>
        <a:tabLst/>
        <a:defRPr sz="3600" b="0" i="0" u="none" strike="noStrike" cap="none" spc="0" baseline="0">
          <a:solidFill>
            <a:schemeClr val="tx1"/>
          </a:solidFill>
          <a:uFillTx/>
          <a:latin typeface="+mj-lt"/>
          <a:ea typeface="+mj-ea"/>
          <a:cs typeface="+mj-cs"/>
          <a:sym typeface="IBM Plex Sans Light"/>
        </a:defRPr>
      </a:lvl1pPr>
      <a:lvl2pPr marL="329184"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mj-lt"/>
          <a:ea typeface="+mj-ea"/>
          <a:cs typeface="+mj-cs"/>
          <a:sym typeface="IBM Plex Sans Light"/>
        </a:defRPr>
      </a:lvl2pPr>
      <a:lvl3pPr marL="658368"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mj-lt"/>
          <a:ea typeface="+mj-ea"/>
          <a:cs typeface="+mj-cs"/>
          <a:sym typeface="IBM Plex Sans Light"/>
        </a:defRPr>
      </a:lvl3pPr>
      <a:lvl4pPr marL="987552"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mj-lt"/>
          <a:ea typeface="+mj-ea"/>
          <a:cs typeface="+mj-cs"/>
          <a:sym typeface="IBM Plex Sans Light"/>
        </a:defRPr>
      </a:lvl4pPr>
      <a:lvl5pPr marL="1143000" marR="0" indent="-457200" algn="l" defTabSz="2438400" rtl="0" eaLnBrk="1" latinLnBrk="0" hangingPunct="1">
        <a:lnSpc>
          <a:spcPct val="110000"/>
        </a:lnSpc>
        <a:spcBef>
          <a:spcPts val="2900"/>
        </a:spcBef>
        <a:spcAft>
          <a:spcPts val="0"/>
        </a:spcAft>
        <a:buClrTx/>
        <a:buSzPct val="100000"/>
        <a:buFont typeface="Arial" panose="020B0604020202020204" pitchFamily="34" charset="0"/>
        <a:buChar char="•"/>
        <a:tabLst/>
        <a:defRPr sz="3600" b="0" i="0" u="none" strike="noStrike" cap="none" spc="0" baseline="0">
          <a:solidFill>
            <a:srgbClr val="000000"/>
          </a:solidFill>
          <a:uFillTx/>
          <a:latin typeface="+mj-lt"/>
          <a:ea typeface="+mj-ea"/>
          <a:cs typeface="+mj-cs"/>
          <a:sym typeface="IBM Plex Sans Light"/>
        </a:defRPr>
      </a:lvl5pPr>
      <a:lvl6pPr marL="1843060"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6pPr>
      <a:lvl7pPr marL="2205631"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7pPr>
      <a:lvl8pPr marL="2568200"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8pPr>
      <a:lvl9pPr marL="2930769"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9pPr>
    </p:bodyStyle>
    <p:otherStyle>
      <a:lvl1pPr marL="0" marR="0" indent="0" algn="r" defTabSz="1829287" rtl="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IBM Plex Sans"/>
        </a:defRPr>
      </a:lvl1pPr>
      <a:lvl2pPr marL="0" marR="0" indent="342991" algn="r" defTabSz="1829287" rtl="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IBM Plex Sans"/>
        </a:defRPr>
      </a:lvl2pPr>
      <a:lvl3pPr marL="0" marR="0" indent="685982" algn="r" defTabSz="1829287" rtl="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IBM Plex Sans"/>
        </a:defRPr>
      </a:lvl3pPr>
      <a:lvl4pPr marL="0" marR="0" indent="1028974" algn="r" defTabSz="1829287" rtl="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IBM Plex Sans"/>
        </a:defRPr>
      </a:lvl4pPr>
      <a:lvl5pPr marL="0" marR="0" indent="1371965" algn="r" defTabSz="1829287" rtl="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IBM Plex Sans"/>
        </a:defRPr>
      </a:lvl5pPr>
      <a:lvl6pPr marL="0" marR="0" indent="1714956" algn="r" defTabSz="1829287" rtl="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IBM Plex Sans"/>
        </a:defRPr>
      </a:lvl6pPr>
      <a:lvl7pPr marL="0" marR="0" indent="2057948" algn="r" defTabSz="1829287" rtl="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IBM Plex Sans"/>
        </a:defRPr>
      </a:lvl7pPr>
      <a:lvl8pPr marL="0" marR="0" indent="2400940" algn="r" defTabSz="1829287" rtl="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IBM Plex Sans"/>
        </a:defRPr>
      </a:lvl8pPr>
      <a:lvl9pPr marL="0" marR="0" indent="2743931" algn="r" defTabSz="1829287" rtl="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IBM Plex Sans"/>
        </a:defRPr>
      </a:lvl9pPr>
    </p:otherStyle>
  </p:txStyles>
  <p:extLst>
    <p:ext uri="{27BBF7A9-308A-43DC-89C8-2F10F3537804}">
      <p15:sldGuideLst xmlns:p15="http://schemas.microsoft.com/office/powerpoint/2012/main">
        <p15:guide id="1" orient="horz" pos="4320">
          <p15:clr>
            <a:srgbClr val="0F62FE"/>
          </p15:clr>
        </p15:guide>
        <p15:guide id="3" pos="364">
          <p15:clr>
            <a:srgbClr val="EE5396"/>
          </p15:clr>
        </p15:guide>
        <p15:guide id="4" pos="3840">
          <p15:clr>
            <a:srgbClr val="0F62FE"/>
          </p15:clr>
        </p15:guide>
        <p15:guide id="5" pos="1916">
          <p15:clr>
            <a:srgbClr val="EE5396"/>
          </p15:clr>
        </p15:guide>
        <p15:guide id="6" pos="5756">
          <p15:clr>
            <a:srgbClr val="EE5396"/>
          </p15:clr>
        </p15:guide>
        <p15:guide id="7" pos="7319">
          <p15:clr>
            <a:srgbClr val="EE5396"/>
          </p15:clr>
        </p15:guide>
        <p15:guide id="8" pos="8040">
          <p15:clr>
            <a:srgbClr val="EE5396"/>
          </p15:clr>
        </p15:guide>
        <p15:guide id="9" pos="4200">
          <p15:clr>
            <a:srgbClr val="EE5396"/>
          </p15:clr>
        </p15:guide>
        <p15:guide id="10" pos="3480">
          <p15:clr>
            <a:srgbClr val="EE5396"/>
          </p15:clr>
        </p15:guide>
        <p15:guide id="11" pos="9594">
          <p15:clr>
            <a:srgbClr val="EE5396"/>
          </p15:clr>
        </p15:guide>
        <p15:guide id="13" pos="11160">
          <p15:clr>
            <a:srgbClr val="EE5396"/>
          </p15:clr>
        </p15:guide>
        <p15:guide id="14" pos="11880">
          <p15:clr>
            <a:srgbClr val="EE5396"/>
          </p15:clr>
        </p15:guide>
        <p15:guide id="15" pos="13440">
          <p15:clr>
            <a:srgbClr val="EE5396"/>
          </p15:clr>
        </p15:guide>
        <p15:guide id="16" pos="14995">
          <p15:clr>
            <a:srgbClr val="EE5396"/>
          </p15:clr>
        </p15:guide>
        <p15:guide id="17" orient="horz" pos="2160">
          <p15:clr>
            <a:srgbClr val="0F62FE"/>
          </p15:clr>
        </p15:guide>
        <p15:guide id="19" orient="horz" pos="3240">
          <p15:clr>
            <a:srgbClr val="EE5396"/>
          </p15:clr>
        </p15:guide>
        <p15:guide id="20" orient="horz" pos="1080" userDrawn="1">
          <p15:clr>
            <a:srgbClr val="EE5396"/>
          </p15:clr>
        </p15:guide>
        <p15:guide id="21" orient="horz" pos="364">
          <p15:clr>
            <a:srgbClr val="EE5396"/>
          </p15:clr>
        </p15:guide>
        <p15:guide id="22" orient="horz" pos="5400">
          <p15:clr>
            <a:srgbClr val="EE5396"/>
          </p15:clr>
        </p15:guide>
        <p15:guide id="24" orient="horz" pos="7557">
          <p15:clr>
            <a:srgbClr val="EE5396"/>
          </p15:clr>
        </p15:guide>
        <p15:guide id="25" orient="horz" pos="8273">
          <p15:clr>
            <a:srgbClr val="EE5396"/>
          </p15:clr>
        </p15:guide>
        <p15:guide id="26" pos="7680">
          <p15:clr>
            <a:srgbClr val="0F62FE"/>
          </p15:clr>
        </p15:guide>
        <p15:guide id="27" pos="11520">
          <p15:clr>
            <a:srgbClr val="0F62FE"/>
          </p15:clr>
        </p15:guide>
        <p15:guide id="28" orient="horz" pos="6480">
          <p15:clr>
            <a:srgbClr val="0F62FE"/>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mailto:Aravind.Krishnan.b@ibm.com"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F395DD92-6A0B-F994-3A9B-5FA6C0E050B1}"/>
              </a:ext>
            </a:extLst>
          </p:cNvPr>
          <p:cNvPicPr>
            <a:picLocks noChangeAspect="1"/>
          </p:cNvPicPr>
          <p:nvPr/>
        </p:nvPicPr>
        <p:blipFill rotWithShape="1">
          <a:blip r:embed="rId3"/>
          <a:srcRect l="573" t="6730" b="16503"/>
          <a:stretch/>
        </p:blipFill>
        <p:spPr>
          <a:xfrm>
            <a:off x="12404785" y="0"/>
            <a:ext cx="11982390" cy="12014987"/>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11" name="Title 2">
            <a:extLst>
              <a:ext uri="{FF2B5EF4-FFF2-40B4-BE49-F238E27FC236}">
                <a16:creationId xmlns:a16="http://schemas.microsoft.com/office/drawing/2014/main" id="{D21B690D-422D-CB20-C341-A9E8EA56475D}"/>
              </a:ext>
            </a:extLst>
          </p:cNvPr>
          <p:cNvSpPr>
            <a:spLocks noGrp="1"/>
          </p:cNvSpPr>
          <p:nvPr>
            <p:ph type="title"/>
          </p:nvPr>
        </p:nvSpPr>
        <p:spPr>
          <a:xfrm>
            <a:off x="576072" y="4356519"/>
            <a:ext cx="19123285" cy="2978559"/>
          </a:xfrm>
        </p:spPr>
        <p:txBody>
          <a:bodyPr/>
          <a:lstStyle/>
          <a:p>
            <a:r>
              <a:rPr lang="en-US" sz="8800" i="1" kern="0" dirty="0"/>
              <a:t>AskHR using </a:t>
            </a:r>
            <a:r>
              <a:rPr lang="en-US" sz="8800" i="1" kern="0" dirty="0" err="1"/>
              <a:t>watson</a:t>
            </a:r>
            <a:r>
              <a:rPr lang="en-US" sz="8800" i="1" kern="0" dirty="0" err="1">
                <a:solidFill>
                  <a:schemeClr val="accent1">
                    <a:lumMod val="75000"/>
                  </a:schemeClr>
                </a:solidFill>
              </a:rPr>
              <a:t>x</a:t>
            </a:r>
            <a:r>
              <a:rPr lang="en-US" sz="8800" i="1" kern="0" dirty="0" err="1"/>
              <a:t>.Orchestrate</a:t>
            </a:r>
            <a:endParaRPr lang="en-US" sz="8800" dirty="0"/>
          </a:p>
        </p:txBody>
      </p:sp>
      <p:sp>
        <p:nvSpPr>
          <p:cNvPr id="12" name="Text Placeholder 3">
            <a:extLst>
              <a:ext uri="{FF2B5EF4-FFF2-40B4-BE49-F238E27FC236}">
                <a16:creationId xmlns:a16="http://schemas.microsoft.com/office/drawing/2014/main" id="{B0FB1AF5-A92D-E92C-6A13-EE519B508B79}"/>
              </a:ext>
            </a:extLst>
          </p:cNvPr>
          <p:cNvSpPr>
            <a:spLocks noGrp="1"/>
          </p:cNvSpPr>
          <p:nvPr>
            <p:ph type="body" sz="quarter" idx="12"/>
          </p:nvPr>
        </p:nvSpPr>
        <p:spPr>
          <a:xfrm>
            <a:off x="576072" y="12014987"/>
            <a:ext cx="4937887" cy="1524000"/>
          </a:xfrm>
        </p:spPr>
        <p:txBody>
          <a:bodyPr/>
          <a:lstStyle/>
          <a:p>
            <a:r>
              <a:rPr lang="en-US" dirty="0"/>
              <a:t>Aravind Krishnan B</a:t>
            </a:r>
            <a:br>
              <a:rPr lang="en-US" dirty="0"/>
            </a:br>
            <a:r>
              <a:rPr lang="en-US" dirty="0"/>
              <a:t>Advisory AI Engineer</a:t>
            </a:r>
          </a:p>
          <a:p>
            <a:r>
              <a:rPr lang="en-US" dirty="0">
                <a:hlinkClick r:id="rId4"/>
              </a:rPr>
              <a:t>Aravind.Krishnan.b@ibm.com</a:t>
            </a:r>
            <a:endParaRPr lang="en-US" dirty="0"/>
          </a:p>
        </p:txBody>
      </p:sp>
      <p:sp>
        <p:nvSpPr>
          <p:cNvPr id="14" name="Title 2">
            <a:extLst>
              <a:ext uri="{FF2B5EF4-FFF2-40B4-BE49-F238E27FC236}">
                <a16:creationId xmlns:a16="http://schemas.microsoft.com/office/drawing/2014/main" id="{59CDFBCB-431D-C2AA-49A6-FE169E1026B9}"/>
              </a:ext>
            </a:extLst>
          </p:cNvPr>
          <p:cNvSpPr txBox="1">
            <a:spLocks/>
          </p:cNvSpPr>
          <p:nvPr/>
        </p:nvSpPr>
        <p:spPr>
          <a:xfrm>
            <a:off x="902535" y="8501268"/>
            <a:ext cx="19123285" cy="20805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lvl1pPr marL="0" marR="0" indent="0" algn="l" defTabSz="2438400" rtl="0" eaLnBrk="1" latinLnBrk="0" hangingPunct="1">
              <a:lnSpc>
                <a:spcPct val="100000"/>
              </a:lnSpc>
              <a:spcBef>
                <a:spcPts val="0"/>
              </a:spcBef>
              <a:spcAft>
                <a:spcPts val="0"/>
              </a:spcAft>
              <a:buClrTx/>
              <a:buSzTx/>
              <a:buFontTx/>
              <a:buNone/>
              <a:tabLst/>
              <a:defRPr sz="8600" b="0" i="0" u="none" strike="noStrike" cap="none" spc="0" baseline="0">
                <a:solidFill>
                  <a:schemeClr val="tx2"/>
                </a:solidFill>
                <a:uFillTx/>
                <a:latin typeface="+mj-lt"/>
                <a:ea typeface="+mj-ea"/>
                <a:cs typeface="+mj-cs"/>
                <a:sym typeface="IBM Plex Sans Light"/>
              </a:defRPr>
            </a:lvl1pPr>
            <a:lvl2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2pPr>
            <a:lvl3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3pPr>
            <a:lvl4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4pPr>
            <a:lvl5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5pPr>
            <a:lvl6pPr marL="0" marR="0" indent="362568"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6pPr>
            <a:lvl7pPr marL="0" marR="0" indent="725139"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7pPr>
            <a:lvl8pPr marL="0" marR="0" indent="1087706"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8pPr>
            <a:lvl9pPr marL="0" marR="0" indent="1450276"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9pPr>
          </a:lstStyle>
          <a:p>
            <a:r>
              <a:rPr lang="en-US" sz="6000" kern="0" dirty="0"/>
              <a:t>Agent bootcamp – User story</a:t>
            </a:r>
            <a:endParaRPr lang="en-US" sz="4000" i="1" kern="0" dirty="0"/>
          </a:p>
        </p:txBody>
      </p:sp>
    </p:spTree>
    <p:extLst>
      <p:ext uri="{BB962C8B-B14F-4D97-AF65-F5344CB8AC3E}">
        <p14:creationId xmlns:p14="http://schemas.microsoft.com/office/powerpoint/2010/main" val="1726994822"/>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E099B3B-0F90-CCF8-24F3-7AD6D25B6EB9}"/>
              </a:ext>
            </a:extLst>
          </p:cNvPr>
          <p:cNvSpPr>
            <a:spLocks noGrp="1"/>
          </p:cNvSpPr>
          <p:nvPr>
            <p:ph type="title"/>
          </p:nvPr>
        </p:nvSpPr>
        <p:spPr>
          <a:xfrm>
            <a:off x="661131" y="926309"/>
            <a:ext cx="14756077" cy="1636137"/>
          </a:xfrm>
        </p:spPr>
        <p:txBody>
          <a:bodyPr/>
          <a:lstStyle/>
          <a:p>
            <a:r>
              <a:rPr lang="en-IN" sz="6000" dirty="0"/>
              <a:t>A Day in the Life of Bill: An HR Professional</a:t>
            </a:r>
            <a:br>
              <a:rPr lang="en-IN" sz="6000" b="1" dirty="0"/>
            </a:br>
            <a:endParaRPr lang="en-US" sz="6000" dirty="0"/>
          </a:p>
        </p:txBody>
      </p:sp>
      <p:sp>
        <p:nvSpPr>
          <p:cNvPr id="5" name="TextBox 4">
            <a:extLst>
              <a:ext uri="{FF2B5EF4-FFF2-40B4-BE49-F238E27FC236}">
                <a16:creationId xmlns:a16="http://schemas.microsoft.com/office/drawing/2014/main" id="{CBE019D6-ADC0-9325-B08F-BBB65D28367E}"/>
              </a:ext>
            </a:extLst>
          </p:cNvPr>
          <p:cNvSpPr txBox="1"/>
          <p:nvPr/>
        </p:nvSpPr>
        <p:spPr>
          <a:xfrm>
            <a:off x="1273949" y="2562446"/>
            <a:ext cx="21839275" cy="90164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rtlCol="0">
            <a:noAutofit/>
          </a:bodyPr>
          <a:lstStyle/>
          <a:p>
            <a:r>
              <a:rPr lang="en-IN" sz="3200" dirty="0"/>
              <a:t>Bill wakes up early, preparing himself for another busy day managing the complex and ever-evolving needs of his organization’s workforce. As the HR Manager at a mid-sized tech company, his day is filled with meetings, paperwork, and crucial decisions that impact both the well-being of employees and the security of the company’s sensitive data.</a:t>
            </a:r>
          </a:p>
          <a:p>
            <a:endParaRPr lang="en-IN" sz="3200" dirty="0"/>
          </a:p>
          <a:p>
            <a:r>
              <a:rPr lang="en-IN" sz="3200" dirty="0"/>
              <a:t>The morning starts with a team meeting, where Bill is briefed on the company’s new employee onboarding process. He learns that several departments are still facing delays due to a lack of streamlined communication between HR and IT. It’s a recurring issue—important information sometimes gets delayed, and employees often struggle to access what they need in a timely manner. This leads to frustration, confusion, and a slow-down in the overall productivity of the organization. Bill knows this is a problem he needs to solve.</a:t>
            </a:r>
          </a:p>
          <a:p>
            <a:endParaRPr lang="en-IN" sz="3200" dirty="0"/>
          </a:p>
          <a:p>
            <a:r>
              <a:rPr lang="en-IN" sz="3200" dirty="0"/>
              <a:t>By mid-morning, Bill receives an urgent request from the payroll team. There’s a data discrepancy in employee hours, and the team needs clarification before they can process the payments. The request has to go through multiple levels of authorization before Bill can provide the required information, leading to further delays. As an HR professional, Bill understands the importance of maintaining the security and integrity of this sensitive data. However, the slow manual processes often lead to missed deadlines, putting the company’s credibility at risk. There has to be a better way.</a:t>
            </a:r>
            <a:endParaRPr lang="en-US" sz="3200" kern="0" dirty="0">
              <a:solidFill>
                <a:srgbClr val="000000"/>
              </a:solidFill>
              <a:ea typeface="+mj-ea"/>
              <a:cs typeface="+mj-cs"/>
              <a:sym typeface="IBM Plex Sans Light"/>
            </a:endParaRPr>
          </a:p>
        </p:txBody>
      </p:sp>
      <p:pic>
        <p:nvPicPr>
          <p:cNvPr id="1026" name="Picture 2">
            <a:extLst>
              <a:ext uri="{FF2B5EF4-FFF2-40B4-BE49-F238E27FC236}">
                <a16:creationId xmlns:a16="http://schemas.microsoft.com/office/drawing/2014/main" id="{9A8C5384-901C-3B09-E2AF-405E82C94A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69045" y="10478402"/>
            <a:ext cx="2311289" cy="23112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3458471"/>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459AC-272E-BC2C-6DA2-FD2FF1E30FB4}"/>
              </a:ext>
            </a:extLst>
          </p:cNvPr>
          <p:cNvSpPr>
            <a:spLocks noGrp="1"/>
          </p:cNvSpPr>
          <p:nvPr>
            <p:ph type="title"/>
          </p:nvPr>
        </p:nvSpPr>
        <p:spPr>
          <a:xfrm>
            <a:off x="576072" y="384049"/>
            <a:ext cx="10545584" cy="1338426"/>
          </a:xfrm>
        </p:spPr>
        <p:txBody>
          <a:bodyPr/>
          <a:lstStyle/>
          <a:p>
            <a:r>
              <a:rPr lang="en-US" sz="6000" dirty="0"/>
              <a:t>continued</a:t>
            </a:r>
            <a:r>
              <a:rPr lang="en-US" dirty="0"/>
              <a:t>..</a:t>
            </a:r>
          </a:p>
        </p:txBody>
      </p:sp>
      <p:sp>
        <p:nvSpPr>
          <p:cNvPr id="4" name="TextBox 3">
            <a:extLst>
              <a:ext uri="{FF2B5EF4-FFF2-40B4-BE49-F238E27FC236}">
                <a16:creationId xmlns:a16="http://schemas.microsoft.com/office/drawing/2014/main" id="{A4B2F7AA-8963-E3EB-33F4-1A692271A2EB}"/>
              </a:ext>
            </a:extLst>
          </p:cNvPr>
          <p:cNvSpPr txBox="1"/>
          <p:nvPr/>
        </p:nvSpPr>
        <p:spPr>
          <a:xfrm>
            <a:off x="1295214" y="2424223"/>
            <a:ext cx="21796745" cy="106325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rtlCol="0">
            <a:noAutofit/>
          </a:bodyPr>
          <a:lstStyle/>
          <a:p>
            <a:r>
              <a:rPr lang="en-IN" sz="3200" dirty="0"/>
              <a:t>In the afternoon, Bill’s day takes a positive turn. He’s introduced to a new solution—</a:t>
            </a:r>
            <a:r>
              <a:rPr lang="en-IN" sz="3200" b="1" dirty="0" err="1"/>
              <a:t>watson</a:t>
            </a:r>
            <a:r>
              <a:rPr lang="en-IN" sz="3200" b="1" dirty="0" err="1">
                <a:solidFill>
                  <a:schemeClr val="accent1">
                    <a:lumMod val="75000"/>
                  </a:schemeClr>
                </a:solidFill>
              </a:rPr>
              <a:t>x</a:t>
            </a:r>
            <a:r>
              <a:rPr lang="en-IN" sz="3200" b="1" dirty="0" err="1"/>
              <a:t>.Orchestrate</a:t>
            </a:r>
            <a:r>
              <a:rPr lang="en-IN" sz="3200" dirty="0"/>
              <a:t>, a tool designed to solve the very issues he’s been facing. It promises to streamline HR workflows and ensure that the right information is delivered to the right people at the right time.</a:t>
            </a:r>
          </a:p>
          <a:p>
            <a:endParaRPr lang="en-IN" sz="3200" dirty="0"/>
          </a:p>
          <a:p>
            <a:r>
              <a:rPr lang="en-IN" sz="3200" dirty="0"/>
              <a:t>Bill is intrigued. He learns that this platform provides an </a:t>
            </a:r>
            <a:r>
              <a:rPr lang="en-IN" sz="3200" b="1" dirty="0"/>
              <a:t>easy-to-use interface</a:t>
            </a:r>
            <a:r>
              <a:rPr lang="en-IN" sz="3200" dirty="0"/>
              <a:t> that will allow HR personnel like him to access and deliver information much faster than ever before. He imagines a system where he can simply click a few buttons, and the necessary information is immediately accessible to the right people, without all the back-and-forth delays. The prospect of improving efficiency excites him, but Bill’s main concern is always security. As someone who works with highly sensitive information, he needs to be sure that any solution keeps data safe.</a:t>
            </a:r>
          </a:p>
          <a:p>
            <a:endParaRPr lang="en-IN" sz="3200" dirty="0"/>
          </a:p>
          <a:p>
            <a:r>
              <a:rPr lang="en-IN" sz="3200" dirty="0"/>
              <a:t>Luckily, the solution offers exactly what Bill needs. The </a:t>
            </a:r>
            <a:r>
              <a:rPr lang="en-IN" sz="3200" b="1" dirty="0"/>
              <a:t>controllability of agents</a:t>
            </a:r>
            <a:r>
              <a:rPr lang="en-IN" sz="3200" dirty="0"/>
              <a:t> is a game changer. Each user persona is granted access only to the information they’re authorized to view or modify. Bill can configure who sees what, ensuring that sensitive data is only accessible to those with the proper clearance. This gives Bill peace of mind, knowing that HR data will remain protected.</a:t>
            </a:r>
          </a:p>
          <a:p>
            <a:endParaRPr lang="en-IN" sz="3200" dirty="0"/>
          </a:p>
          <a:p>
            <a:r>
              <a:rPr lang="en-IN" sz="3200" dirty="0"/>
              <a:t>The platform also reassures Bill by providing </a:t>
            </a:r>
            <a:r>
              <a:rPr lang="en-IN" sz="3200" b="1" dirty="0"/>
              <a:t>tools with limited permissions</a:t>
            </a:r>
            <a:r>
              <a:rPr lang="en-IN" sz="3200" dirty="0"/>
              <a:t> for different agents. With the added </a:t>
            </a:r>
            <a:r>
              <a:rPr lang="en-IN" sz="3200" b="1" dirty="0"/>
              <a:t>security layers</a:t>
            </a:r>
            <a:r>
              <a:rPr lang="en-IN" sz="3200" dirty="0"/>
              <a:t>, there’s much less risk of a potential breach or hacking attempt. The no-code configuration for defining permissions and workflows makes the entire process seamless, and Bill doesn’t need to be a tech expert to set it all up. As someone who values simplicity, this feature is a major relief.</a:t>
            </a:r>
            <a:endParaRPr lang="en-US" sz="3200" kern="0" dirty="0">
              <a:solidFill>
                <a:srgbClr val="000000"/>
              </a:solidFill>
              <a:ea typeface="+mj-ea"/>
              <a:cs typeface="+mj-cs"/>
              <a:sym typeface="IBM Plex Sans Light"/>
            </a:endParaRPr>
          </a:p>
        </p:txBody>
      </p:sp>
      <p:pic>
        <p:nvPicPr>
          <p:cNvPr id="2052" name="Picture 4">
            <a:extLst>
              <a:ext uri="{FF2B5EF4-FFF2-40B4-BE49-F238E27FC236}">
                <a16:creationId xmlns:a16="http://schemas.microsoft.com/office/drawing/2014/main" id="{58CCF7CB-E16F-57B1-BC73-AF616845D1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64737" y="11892121"/>
            <a:ext cx="1628849" cy="16288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6041015"/>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82EB965-547C-18A2-581E-0F8978D2061B}"/>
              </a:ext>
            </a:extLst>
          </p:cNvPr>
          <p:cNvSpPr txBox="1"/>
          <p:nvPr/>
        </p:nvSpPr>
        <p:spPr>
          <a:xfrm>
            <a:off x="1339701" y="2360428"/>
            <a:ext cx="21881805" cy="90164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rtlCol="0">
            <a:noAutofit/>
          </a:bodyPr>
          <a:lstStyle/>
          <a:p>
            <a:r>
              <a:rPr lang="en-IN" sz="3200" dirty="0"/>
              <a:t>As Bill reviews the system, he realizes how scalable this solution is. His company is growing rapidly, and the demands on HR workflows are only going to increase. With </a:t>
            </a:r>
            <a:r>
              <a:rPr lang="en-IN" sz="3200" b="1" dirty="0" err="1"/>
              <a:t>watson</a:t>
            </a:r>
            <a:r>
              <a:rPr lang="en-IN" sz="3200" b="1" dirty="0" err="1">
                <a:solidFill>
                  <a:schemeClr val="accent1">
                    <a:lumMod val="75000"/>
                  </a:schemeClr>
                </a:solidFill>
              </a:rPr>
              <a:t>x</a:t>
            </a:r>
            <a:r>
              <a:rPr lang="en-IN" sz="3200" b="1" dirty="0" err="1"/>
              <a:t>.Orchestrate’s</a:t>
            </a:r>
            <a:r>
              <a:rPr lang="en-IN" sz="3200" b="1" dirty="0"/>
              <a:t> pre-built skills</a:t>
            </a:r>
            <a:r>
              <a:rPr lang="en-IN" sz="3200" dirty="0"/>
              <a:t>, the system can easily adapt to the changing needs of the company as it expands. Whether it’s onboarding new employees, processing payroll, or handling sensitive compliance data, Bill can rest assured that the system will scale with the business.</a:t>
            </a:r>
          </a:p>
          <a:p>
            <a:endParaRPr lang="en-IN" sz="3200" dirty="0"/>
          </a:p>
          <a:p>
            <a:r>
              <a:rPr lang="en-IN" sz="3200" dirty="0"/>
              <a:t>By the end of the day, Bill feels a renewed sense of confidence. He no longer has to worry about manual errors, delays in communication, or the security of sensitive HR data. With the new system in place, Bill can focus on what he does best—creating a supportive, efficient work environment for his team.</a:t>
            </a:r>
          </a:p>
          <a:p>
            <a:endParaRPr lang="en-IN" sz="3200" dirty="0"/>
          </a:p>
          <a:p>
            <a:r>
              <a:rPr lang="en-IN" sz="3200" dirty="0"/>
              <a:t>The day winds down, but Bill knows that with </a:t>
            </a:r>
            <a:r>
              <a:rPr lang="en-IN" sz="3200" b="1" dirty="0" err="1"/>
              <a:t>watson</a:t>
            </a:r>
            <a:r>
              <a:rPr lang="en-IN" sz="3200" b="1" dirty="0" err="1">
                <a:solidFill>
                  <a:schemeClr val="accent1">
                    <a:lumMod val="75000"/>
                  </a:schemeClr>
                </a:solidFill>
              </a:rPr>
              <a:t>x</a:t>
            </a:r>
            <a:r>
              <a:rPr lang="en-IN" sz="3200" b="1" dirty="0" err="1"/>
              <a:t>.Orchestrate</a:t>
            </a:r>
            <a:r>
              <a:rPr lang="en-IN" sz="3200" dirty="0"/>
              <a:t> by his side, the future of HR management at his company is looking brighter than ever before.</a:t>
            </a:r>
          </a:p>
          <a:p>
            <a:pPr marL="444465" indent="-446749" algn="l" defTabSz="2438400">
              <a:spcBef>
                <a:spcPts val="2900"/>
              </a:spcBef>
              <a:buSzPct val="100000"/>
              <a:buFontTx/>
              <a:buChar char="–"/>
            </a:pPr>
            <a:endParaRPr lang="en-US" sz="3200" kern="0" dirty="0">
              <a:solidFill>
                <a:srgbClr val="000000"/>
              </a:solidFill>
              <a:ea typeface="+mj-ea"/>
              <a:cs typeface="+mj-cs"/>
              <a:sym typeface="IBM Plex Sans Light"/>
            </a:endParaRPr>
          </a:p>
        </p:txBody>
      </p:sp>
      <p:sp>
        <p:nvSpPr>
          <p:cNvPr id="5" name="Title 1">
            <a:extLst>
              <a:ext uri="{FF2B5EF4-FFF2-40B4-BE49-F238E27FC236}">
                <a16:creationId xmlns:a16="http://schemas.microsoft.com/office/drawing/2014/main" id="{BE04C074-51FE-A17F-2ACF-6B546529AEC2}"/>
              </a:ext>
            </a:extLst>
          </p:cNvPr>
          <p:cNvSpPr>
            <a:spLocks noGrp="1"/>
          </p:cNvSpPr>
          <p:nvPr>
            <p:ph type="title"/>
          </p:nvPr>
        </p:nvSpPr>
        <p:spPr>
          <a:xfrm>
            <a:off x="576072" y="384049"/>
            <a:ext cx="10545584" cy="1338426"/>
          </a:xfrm>
        </p:spPr>
        <p:txBody>
          <a:bodyPr/>
          <a:lstStyle/>
          <a:p>
            <a:r>
              <a:rPr lang="en-US" sz="6000" dirty="0"/>
              <a:t>continued</a:t>
            </a:r>
            <a:r>
              <a:rPr lang="en-US" dirty="0"/>
              <a:t>..</a:t>
            </a:r>
          </a:p>
        </p:txBody>
      </p:sp>
      <p:pic>
        <p:nvPicPr>
          <p:cNvPr id="3074" name="Picture 2">
            <a:extLst>
              <a:ext uri="{FF2B5EF4-FFF2-40B4-BE49-F238E27FC236}">
                <a16:creationId xmlns:a16="http://schemas.microsoft.com/office/drawing/2014/main" id="{4CBDD5F2-B8AF-9DCB-663D-10FB8C4F84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76644" y="10231825"/>
            <a:ext cx="2290024" cy="2290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9163664"/>
      </p:ext>
    </p:extLst>
  </p:cSld>
  <p:clrMapOvr>
    <a:masterClrMapping/>
  </p:clrMapOvr>
  <p:transition spd="med"/>
</p:sld>
</file>

<file path=ppt/theme/theme1.xml><?xml version="1.0" encoding="utf-8"?>
<a:theme xmlns:a="http://schemas.openxmlformats.org/drawingml/2006/main" name="IBM presentation template">
  <a:themeElements>
    <a:clrScheme name="Custom 1">
      <a:dk1>
        <a:srgbClr val="FFFFFF"/>
      </a:dk1>
      <a:lt1>
        <a:srgbClr val="000000"/>
      </a:lt1>
      <a:dk2>
        <a:srgbClr val="FFFFFF"/>
      </a:dk2>
      <a:lt2>
        <a:srgbClr val="000000"/>
      </a:lt2>
      <a:accent1>
        <a:srgbClr val="0F62FE"/>
      </a:accent1>
      <a:accent2>
        <a:srgbClr val="A56EFF"/>
      </a:accent2>
      <a:accent3>
        <a:srgbClr val="003A6D"/>
      </a:accent3>
      <a:accent4>
        <a:srgbClr val="009D9A"/>
      </a:accent4>
      <a:accent5>
        <a:srgbClr val="9F1853"/>
      </a:accent5>
      <a:accent6>
        <a:srgbClr val="FA4D56"/>
      </a:accent6>
      <a:hlink>
        <a:srgbClr val="0F62FE"/>
      </a:hlink>
      <a:folHlink>
        <a:srgbClr val="6F6F6F"/>
      </a:folHlink>
    </a:clrScheme>
    <a:fontScheme name="IBM Plex">
      <a:majorFont>
        <a:latin typeface="IBM Plex Sans Light"/>
        <a:ea typeface=""/>
        <a:cs typeface=""/>
      </a:majorFont>
      <a:minorFont>
        <a:latin typeface="IBM Plex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5F6FF"/>
        </a:solidFill>
        <a:ln w="19050">
          <a:solidFill>
            <a:srgbClr val="E5F6FF"/>
          </a:solidFill>
          <a:headEnd type="none" w="med" len="med"/>
          <a:tailEnd type="none" w="med" len="med"/>
        </a:ln>
        <a:effectLst/>
      </a:spPr>
      <a:bodyPr vert="horz" wrap="square" lIns="91440" tIns="91440" rIns="91440" bIns="9144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IBM Plex Sans Light"/>
          <a:buNone/>
          <a:tabLst/>
          <a:defRPr kumimoji="0" sz="1400" b="0" i="0" u="none" strike="noStrike" cap="none" normalizeH="0" baseline="0" dirty="0">
            <a:ln>
              <a:noFill/>
            </a:ln>
            <a:solidFill>
              <a:schemeClr val="bg1"/>
            </a:solidFill>
            <a:effectLst/>
            <a:latin typeface="+mn-lt"/>
          </a:defRPr>
        </a:defPPr>
      </a:lstStyle>
      <a:style>
        <a:lnRef idx="2">
          <a:schemeClr val="accent6"/>
        </a:lnRef>
        <a:fillRef idx="1">
          <a:schemeClr val="lt1"/>
        </a:fillRef>
        <a:effectRef idx="0">
          <a:schemeClr val="accent6"/>
        </a:effectRef>
        <a:fontRef idx="minor">
          <a:schemeClr val="dk1"/>
        </a:fontRef>
      </a:style>
    </a:spDef>
    <a:lnDef>
      <a:spPr bwMode="auto">
        <a:ln w="1270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ln w="12700">
          <a:miter lim="400000"/>
        </a:ln>
        <a:extLst>
          <a:ext uri="{C572A759-6A51-4108-AA02-DFA0A04FC94B}">
            <ma14:wrappingTextBoxFlag xmlns:r="http://schemas.openxmlformats.org/officeDocument/2006/relationships" xmlns:p="http://schemas.openxmlformats.org/presentationml/2006/main" xmlns="" xmlns:m="http://schemas.openxmlformats.org/officeDocument/2006/math" xmlns:a14="http://schemas.microsoft.com/office/drawing/2010/main" xmlns:ma14="http://schemas.microsoft.com/office/mac/drawingml/2011/main" val="1"/>
          </a:ext>
        </a:extLst>
      </a:spPr>
      <a:bodyPr wrap="square" lIns="0" tIns="0" rIns="0" bIns="0" rtlCol="0">
        <a:noAutofit/>
      </a:bodyPr>
      <a:lstStyle>
        <a:defPPr marL="444465" indent="-446749" algn="l" defTabSz="2438400">
          <a:spcBef>
            <a:spcPts val="2900"/>
          </a:spcBef>
          <a:buSzPct val="100000"/>
          <a:buFontTx/>
          <a:buChar char="–"/>
          <a:defRPr kern="0" dirty="0" smtClean="0">
            <a:solidFill>
              <a:srgbClr val="000000"/>
            </a:solidFill>
            <a:ea typeface="+mj-ea"/>
            <a:cs typeface="+mj-cs"/>
            <a:sym typeface="IBM Plex Sans Light"/>
          </a:defRPr>
        </a:defPPr>
      </a:lstStyle>
    </a:txDef>
  </a:objectDefaults>
  <a:extraClrSchemeLst/>
  <a:custClrLst>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 name="Blue 100">
      <a:srgbClr val="001141"/>
    </a:custClr>
    <a:custClr name="Blue 90">
      <a:srgbClr val="001D6C"/>
    </a:custClr>
    <a:custClr name="Blue 80">
      <a:srgbClr val="002D9C"/>
    </a:custClr>
    <a:custClr name="Blue 70">
      <a:srgbClr val="0043CE"/>
    </a:custClr>
    <a:custClr name="Blue 60">
      <a:srgbClr val="0F62FE"/>
    </a:custClr>
    <a:custClr name="Cyan 50">
      <a:srgbClr val="1192E8"/>
    </a:custClr>
    <a:custClr name="Cyan 40">
      <a:srgbClr val="33B1FF"/>
    </a:custClr>
    <a:custClr name="Cyan 30">
      <a:srgbClr val="82CFFF"/>
    </a:custClr>
    <a:custClr name="Cyan 20">
      <a:srgbClr val="BAE6FF"/>
    </a:custClr>
    <a:custClr name="Cyan 10">
      <a:srgbClr val="E5F6FF"/>
    </a:custClr>
    <a:custClr name="Red 60">
      <a:srgbClr val="DA1E28"/>
    </a:custClr>
    <a:custClr name="Red 50">
      <a:srgbClr val="FA4D56"/>
    </a:custClr>
    <a:custClr name="Red 30">
      <a:srgbClr val="FFB3B8"/>
    </a:custClr>
    <a:custClr name="Red 20">
      <a:srgbClr val="FFD7D9"/>
    </a:custClr>
    <a:custClr name="Red 10">
      <a:srgbClr val="FFF1F1"/>
    </a:custClr>
    <a:custClr name="Magenta 60">
      <a:srgbClr val="D02670"/>
    </a:custClr>
    <a:custClr name="Magenta 50">
      <a:srgbClr val="EE5396"/>
    </a:custClr>
    <a:custClr name="Magenta 30">
      <a:srgbClr val="FFAFD2"/>
    </a:custClr>
    <a:custClr name="Magenta 20">
      <a:srgbClr val="FFD6E8"/>
    </a:custClr>
    <a:custClr name="Magenta 10">
      <a:srgbClr val="FFF0F7"/>
    </a:custClr>
    <a:custClr name="Purple 60">
      <a:srgbClr val="8A3FFC"/>
    </a:custClr>
    <a:custClr name="Purple 50">
      <a:srgbClr val="A56EFF"/>
    </a:custClr>
    <a:custClr name="Purple 30">
      <a:srgbClr val="D4BBFF"/>
    </a:custClr>
    <a:custClr name="Purple 20">
      <a:srgbClr val="E8DAFF"/>
    </a:custClr>
    <a:custClr name="Purple 10">
      <a:srgbClr val="F6F2FF"/>
    </a:custClr>
    <a:custClr name="Teal 60">
      <a:srgbClr val="007D79"/>
    </a:custClr>
    <a:custClr name="Teal 50">
      <a:srgbClr val="009D9A"/>
    </a:custClr>
    <a:custClr name="Teal 30">
      <a:srgbClr val="3DDBD9"/>
    </a:custClr>
    <a:custClr name="Teal 20">
      <a:srgbClr val="9EF0F0"/>
    </a:custClr>
    <a:custClr name="Teal 10">
      <a:srgbClr val="D9FBFB"/>
    </a:custClr>
    <a:custClr name="Green 60">
      <a:srgbClr val="198038"/>
    </a:custClr>
    <a:custClr name="Green 50">
      <a:srgbClr val="24A148"/>
    </a:custClr>
    <a:custClr name="Green 30">
      <a:srgbClr val="6FDC8C"/>
    </a:custClr>
    <a:custClr name="Green 20">
      <a:srgbClr val="A7F0BA"/>
    </a:custClr>
    <a:custClr name="Green 10">
      <a:srgbClr val="DEFBE6"/>
    </a:custClr>
    <a:custClr name="Yellow 30">
      <a:srgbClr val="F1C21B"/>
    </a:custClr>
    <a:custClr name="Yellow 20">
      <a:srgbClr val="FDDC69"/>
    </a:custClr>
    <a:custClr name="Yellow 10">
      <a:srgbClr val="FCF4D6"/>
    </a:custClr>
    <a:custClr name="Blue 20">
      <a:srgbClr val="D0E2FF"/>
    </a:custClr>
    <a:custClr name="Blue 10">
      <a:srgbClr val="EDF5FF"/>
    </a:custClr>
  </a:custClrLst>
  <a:extLst>
    <a:ext uri="{05A4C25C-085E-4340-85A3-A5531E510DB2}">
      <thm15:themeFamily xmlns:thm15="http://schemas.microsoft.com/office/thememl/2012/main" name="IBM_presentation_template_v_1_6_Plex.pptx" id="{4D19DA92-00A6-0746-848F-5F0D50DAAF78}" vid="{D0F7EE54-E811-3041-81E9-53CA5B7DC001}"/>
    </a:ext>
  </a:extLst>
</a:theme>
</file>

<file path=ppt/theme/theme2.xml><?xml version="1.0" encoding="utf-8"?>
<a:theme xmlns:a="http://schemas.openxmlformats.org/drawingml/2006/main" name="IBM Brand Template 2022">
  <a:themeElements>
    <a:clrScheme name="Custom 1">
      <a:dk1>
        <a:srgbClr val="FFFFFF"/>
      </a:dk1>
      <a:lt1>
        <a:srgbClr val="000000"/>
      </a:lt1>
      <a:dk2>
        <a:srgbClr val="FFFFFF"/>
      </a:dk2>
      <a:lt2>
        <a:srgbClr val="000000"/>
      </a:lt2>
      <a:accent1>
        <a:srgbClr val="0F62FE"/>
      </a:accent1>
      <a:accent2>
        <a:srgbClr val="A56EFF"/>
      </a:accent2>
      <a:accent3>
        <a:srgbClr val="003A6D"/>
      </a:accent3>
      <a:accent4>
        <a:srgbClr val="009D9A"/>
      </a:accent4>
      <a:accent5>
        <a:srgbClr val="9F1853"/>
      </a:accent5>
      <a:accent6>
        <a:srgbClr val="FA4D56"/>
      </a:accent6>
      <a:hlink>
        <a:srgbClr val="0F62FE"/>
      </a:hlink>
      <a:folHlink>
        <a:srgbClr val="6F6F6F"/>
      </a:folHlink>
    </a:clrScheme>
    <a:fontScheme name="IBM Plex">
      <a:majorFont>
        <a:latin typeface="IBM Plex Sans Light"/>
        <a:ea typeface=""/>
        <a:cs typeface=""/>
      </a:majorFont>
      <a:minorFont>
        <a:latin typeface="IBM Plex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9050">
          <a:solidFill>
            <a:schemeClr val="accent1"/>
          </a:solidFill>
          <a:headEnd type="none" w="med" len="med"/>
          <a:tailEnd type="none" w="med" len="med"/>
        </a:ln>
        <a:effectLst/>
      </a:spPr>
      <a:bodyPr vert="horz" wrap="square" lIns="91440" tIns="91440" rIns="91440" bIns="9144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IBM Plex Sans Light"/>
          <a:buNone/>
          <a:tabLst/>
          <a:defRPr kumimoji="0" sz="1400" b="0" i="0" u="none" strike="noStrike" cap="none" normalizeH="0" baseline="0" dirty="0" smtClean="0">
            <a:ln>
              <a:noFill/>
            </a:ln>
            <a:solidFill>
              <a:schemeClr val="bg1"/>
            </a:solidFill>
            <a:effectLst/>
            <a:latin typeface="+mn-lt"/>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xmlns:p="http://schemas.openxmlformats.org/presentationml/2006/main" xmlns:r="http://schemas.openxmlformats.org/officeDocument/2006/relationships" val="1"/>
          </a:ext>
        </a:extLst>
      </a:spPr>
      <a:bodyPr wrap="square" lIns="0" tIns="0" rIns="0" bIns="0" rtlCol="0">
        <a:noAutofit/>
      </a:bodyPr>
      <a:lstStyle>
        <a:defPPr marL="444465" indent="-446749" algn="l" defTabSz="2438400">
          <a:spcBef>
            <a:spcPts val="2900"/>
          </a:spcBef>
          <a:buSzPct val="100000"/>
          <a:buFontTx/>
          <a:buChar char="–"/>
          <a:defRPr kern="0" dirty="0" smtClean="0">
            <a:solidFill>
              <a:srgbClr val="000000"/>
            </a:solidFill>
            <a:ea typeface="+mj-ea"/>
            <a:cs typeface="+mj-cs"/>
            <a:sym typeface="IBM Plex Sans Light"/>
          </a:defRPr>
        </a:defPPr>
      </a:lstStyle>
    </a:txDef>
  </a:objectDefaults>
  <a:extraClrSchemeLst/>
  <a:custClrLst>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 name="Blue 100">
      <a:srgbClr val="001141"/>
    </a:custClr>
    <a:custClr name="Blue 90">
      <a:srgbClr val="001D6C"/>
    </a:custClr>
    <a:custClr name="Blue 80">
      <a:srgbClr val="002D9C"/>
    </a:custClr>
    <a:custClr name="Blue 70">
      <a:srgbClr val="0043CE"/>
    </a:custClr>
    <a:custClr name="Blue 60">
      <a:srgbClr val="0F62FE"/>
    </a:custClr>
    <a:custClr name="Cyan 50">
      <a:srgbClr val="1192E8"/>
    </a:custClr>
    <a:custClr name="Cyan 40">
      <a:srgbClr val="33B1FF"/>
    </a:custClr>
    <a:custClr name="Cyan 30">
      <a:srgbClr val="82CFFF"/>
    </a:custClr>
    <a:custClr name="Cyan 20">
      <a:srgbClr val="BAE6FF"/>
    </a:custClr>
    <a:custClr name="Cyan 10">
      <a:srgbClr val="E5F6FF"/>
    </a:custClr>
    <a:custClr name="Red 60">
      <a:srgbClr val="DA1E28"/>
    </a:custClr>
    <a:custClr name="Red 50">
      <a:srgbClr val="FA4D56"/>
    </a:custClr>
    <a:custClr name="Red 30">
      <a:srgbClr val="FFB3B8"/>
    </a:custClr>
    <a:custClr name="Red 20">
      <a:srgbClr val="FFD7D9"/>
    </a:custClr>
    <a:custClr name="Red 10">
      <a:srgbClr val="FFF1F1"/>
    </a:custClr>
    <a:custClr name="Magenta 60">
      <a:srgbClr val="D02670"/>
    </a:custClr>
    <a:custClr name="Magenta 50">
      <a:srgbClr val="EE5396"/>
    </a:custClr>
    <a:custClr name="Magenta 30">
      <a:srgbClr val="FFAFD2"/>
    </a:custClr>
    <a:custClr name="Magenta 20">
      <a:srgbClr val="FFD6E8"/>
    </a:custClr>
    <a:custClr name="Magenta 10">
      <a:srgbClr val="FFF0F7"/>
    </a:custClr>
    <a:custClr name="Purple 60">
      <a:srgbClr val="8A3FFC"/>
    </a:custClr>
    <a:custClr name="Purple 50">
      <a:srgbClr val="A56EFF"/>
    </a:custClr>
    <a:custClr name="Purple 30">
      <a:srgbClr val="D4BBFF"/>
    </a:custClr>
    <a:custClr name="Purple 20">
      <a:srgbClr val="E8DAFF"/>
    </a:custClr>
    <a:custClr name="Purple 10">
      <a:srgbClr val="F6F2FF"/>
    </a:custClr>
    <a:custClr name="Teal 60">
      <a:srgbClr val="007D79"/>
    </a:custClr>
    <a:custClr name="Teal 50">
      <a:srgbClr val="009D9A"/>
    </a:custClr>
    <a:custClr name="Teal 30">
      <a:srgbClr val="3DDBD9"/>
    </a:custClr>
    <a:custClr name="Teal 20">
      <a:srgbClr val="9EF0F0"/>
    </a:custClr>
    <a:custClr name="Teal 10">
      <a:srgbClr val="D9FBFB"/>
    </a:custClr>
    <a:custClr name="Green 60">
      <a:srgbClr val="198038"/>
    </a:custClr>
    <a:custClr name="Green 50">
      <a:srgbClr val="24A148"/>
    </a:custClr>
    <a:custClr name="Green 30">
      <a:srgbClr val="6FDC8C"/>
    </a:custClr>
    <a:custClr name="Green 20">
      <a:srgbClr val="A7F0BA"/>
    </a:custClr>
    <a:custClr name="Green 10">
      <a:srgbClr val="DEFBE6"/>
    </a:custClr>
    <a:custClr name="Yellow 30">
      <a:srgbClr val="F1C21B"/>
    </a:custClr>
    <a:custClr name="Yellow 20">
      <a:srgbClr val="FDDC69"/>
    </a:custClr>
    <a:custClr name="Yellow 10">
      <a:srgbClr val="FCF4D6"/>
    </a:custClr>
    <a:custClr name="Blue 20">
      <a:srgbClr val="D0E2FF"/>
    </a:custClr>
    <a:custClr name="Blue 10">
      <a:srgbClr val="EDF5FF"/>
    </a:custClr>
  </a:custClrLst>
  <a:extLst>
    <a:ext uri="{05A4C25C-085E-4340-85A3-A5531E510DB2}">
      <thm15:themeFamily xmlns:thm15="http://schemas.microsoft.com/office/thememl/2012/main" name="IBM_Master_Presentation_2021_V01_Plex" id="{BD398A2B-0B96-D843-9A4A-05239798B6A1}" vid="{46683C84-C800-D441-9101-471717108C97}"/>
    </a:ext>
  </a:extLst>
</a:theme>
</file>

<file path=ppt/theme/theme3.xml><?xml version="1.0" encoding="utf-8"?>
<a:theme xmlns:a="http://schemas.openxmlformats.org/drawingml/2006/main" name="IBM Brand Template 2022">
  <a:themeElements>
    <a:clrScheme name="Custom 1">
      <a:dk1>
        <a:srgbClr val="FFFFFF"/>
      </a:dk1>
      <a:lt1>
        <a:srgbClr val="000000"/>
      </a:lt1>
      <a:dk2>
        <a:srgbClr val="FFFFFF"/>
      </a:dk2>
      <a:lt2>
        <a:srgbClr val="000000"/>
      </a:lt2>
      <a:accent1>
        <a:srgbClr val="0F62FE"/>
      </a:accent1>
      <a:accent2>
        <a:srgbClr val="A56EFF"/>
      </a:accent2>
      <a:accent3>
        <a:srgbClr val="003A6D"/>
      </a:accent3>
      <a:accent4>
        <a:srgbClr val="009D9A"/>
      </a:accent4>
      <a:accent5>
        <a:srgbClr val="9F1853"/>
      </a:accent5>
      <a:accent6>
        <a:srgbClr val="FA4D56"/>
      </a:accent6>
      <a:hlink>
        <a:srgbClr val="0F62FE"/>
      </a:hlink>
      <a:folHlink>
        <a:srgbClr val="6F6F6F"/>
      </a:folHlink>
    </a:clrScheme>
    <a:fontScheme name="IBM Plex">
      <a:majorFont>
        <a:latin typeface="IBM Plex Sans Light"/>
        <a:ea typeface=""/>
        <a:cs typeface=""/>
      </a:majorFont>
      <a:minorFont>
        <a:latin typeface="IBM Plex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9050">
          <a:solidFill>
            <a:schemeClr val="accent1"/>
          </a:solidFill>
          <a:headEnd type="none" w="med" len="med"/>
          <a:tailEnd type="none" w="med" len="med"/>
        </a:ln>
        <a:effectLst/>
      </a:spPr>
      <a:bodyPr vert="horz" wrap="square" lIns="91440" tIns="91440" rIns="91440" bIns="9144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IBM Plex Sans Light"/>
          <a:buNone/>
          <a:tabLst/>
          <a:defRPr kumimoji="0" sz="1400" b="0" i="0" u="none" strike="noStrike" cap="none" normalizeH="0" baseline="0" dirty="0" smtClean="0">
            <a:ln>
              <a:noFill/>
            </a:ln>
            <a:solidFill>
              <a:schemeClr val="bg1"/>
            </a:solidFill>
            <a:effectLst/>
            <a:latin typeface="+mn-lt"/>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xmlns:p="http://schemas.openxmlformats.org/presentationml/2006/main" xmlns:r="http://schemas.openxmlformats.org/officeDocument/2006/relationships" val="1"/>
          </a:ext>
        </a:extLst>
      </a:spPr>
      <a:bodyPr wrap="square" lIns="0" tIns="0" rIns="0" bIns="0" rtlCol="0">
        <a:noAutofit/>
      </a:bodyPr>
      <a:lstStyle>
        <a:defPPr marL="444465" indent="-446749" algn="l" defTabSz="2438400">
          <a:spcBef>
            <a:spcPts val="2900"/>
          </a:spcBef>
          <a:buSzPct val="100000"/>
          <a:buFontTx/>
          <a:buChar char="–"/>
          <a:defRPr kern="0" dirty="0" smtClean="0">
            <a:solidFill>
              <a:srgbClr val="000000"/>
            </a:solidFill>
            <a:ea typeface="+mj-ea"/>
            <a:cs typeface="+mj-cs"/>
            <a:sym typeface="IBM Plex Sans Light"/>
          </a:defRPr>
        </a:defPPr>
      </a:lstStyle>
    </a:txDef>
  </a:objectDefaults>
  <a:extraClrSchemeLst/>
  <a:custClrLst>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 name="Blue 100">
      <a:srgbClr val="001141"/>
    </a:custClr>
    <a:custClr name="Blue 90">
      <a:srgbClr val="001D6C"/>
    </a:custClr>
    <a:custClr name="Blue 80">
      <a:srgbClr val="002D9C"/>
    </a:custClr>
    <a:custClr name="Blue 70">
      <a:srgbClr val="0043CE"/>
    </a:custClr>
    <a:custClr name="Blue 60">
      <a:srgbClr val="0F62FE"/>
    </a:custClr>
    <a:custClr name="Cyan 50">
      <a:srgbClr val="1192E8"/>
    </a:custClr>
    <a:custClr name="Cyan 40">
      <a:srgbClr val="33B1FF"/>
    </a:custClr>
    <a:custClr name="Cyan 30">
      <a:srgbClr val="82CFFF"/>
    </a:custClr>
    <a:custClr name="Cyan 20">
      <a:srgbClr val="BAE6FF"/>
    </a:custClr>
    <a:custClr name="Cyan 10">
      <a:srgbClr val="E5F6FF"/>
    </a:custClr>
    <a:custClr name="Red 60">
      <a:srgbClr val="DA1E28"/>
    </a:custClr>
    <a:custClr name="Red 50">
      <a:srgbClr val="FA4D56"/>
    </a:custClr>
    <a:custClr name="Red 30">
      <a:srgbClr val="FFB3B8"/>
    </a:custClr>
    <a:custClr name="Red 20">
      <a:srgbClr val="FFD7D9"/>
    </a:custClr>
    <a:custClr name="Red 10">
      <a:srgbClr val="FFF1F1"/>
    </a:custClr>
    <a:custClr name="Magenta 60">
      <a:srgbClr val="D02670"/>
    </a:custClr>
    <a:custClr name="Magenta 50">
      <a:srgbClr val="EE5396"/>
    </a:custClr>
    <a:custClr name="Magenta 30">
      <a:srgbClr val="FFAFD2"/>
    </a:custClr>
    <a:custClr name="Magenta 20">
      <a:srgbClr val="FFD6E8"/>
    </a:custClr>
    <a:custClr name="Magenta 10">
      <a:srgbClr val="FFF0F7"/>
    </a:custClr>
    <a:custClr name="Purple 60">
      <a:srgbClr val="8A3FFC"/>
    </a:custClr>
    <a:custClr name="Purple 50">
      <a:srgbClr val="A56EFF"/>
    </a:custClr>
    <a:custClr name="Purple 30">
      <a:srgbClr val="D4BBFF"/>
    </a:custClr>
    <a:custClr name="Purple 20">
      <a:srgbClr val="E8DAFF"/>
    </a:custClr>
    <a:custClr name="Purple 10">
      <a:srgbClr val="F6F2FF"/>
    </a:custClr>
    <a:custClr name="Teal 60">
      <a:srgbClr val="007D79"/>
    </a:custClr>
    <a:custClr name="Teal 50">
      <a:srgbClr val="009D9A"/>
    </a:custClr>
    <a:custClr name="Teal 30">
      <a:srgbClr val="3DDBD9"/>
    </a:custClr>
    <a:custClr name="Teal 20">
      <a:srgbClr val="9EF0F0"/>
    </a:custClr>
    <a:custClr name="Teal 10">
      <a:srgbClr val="D9FBFB"/>
    </a:custClr>
    <a:custClr name="Green 60">
      <a:srgbClr val="198038"/>
    </a:custClr>
    <a:custClr name="Green 50">
      <a:srgbClr val="24A148"/>
    </a:custClr>
    <a:custClr name="Green 30">
      <a:srgbClr val="6FDC8C"/>
    </a:custClr>
    <a:custClr name="Green 20">
      <a:srgbClr val="A7F0BA"/>
    </a:custClr>
    <a:custClr name="Green 10">
      <a:srgbClr val="DEFBE6"/>
    </a:custClr>
    <a:custClr name="Yellow 30">
      <a:srgbClr val="F1C21B"/>
    </a:custClr>
    <a:custClr name="Yellow 20">
      <a:srgbClr val="FDDC69"/>
    </a:custClr>
    <a:custClr name="Yellow 10">
      <a:srgbClr val="FCF4D6"/>
    </a:custClr>
    <a:custClr name="Blue 20">
      <a:srgbClr val="D0E2FF"/>
    </a:custClr>
    <a:custClr name="Blue 10">
      <a:srgbClr val="EDF5FF"/>
    </a:custClr>
  </a:custClrLst>
  <a:extLst>
    <a:ext uri="{05A4C25C-085E-4340-85A3-A5531E510DB2}">
      <thm15:themeFamily xmlns:thm15="http://schemas.microsoft.com/office/thememl/2012/main" name="IBM_Master_Presentation_2021_V01_Plex" id="{BD398A2B-0B96-D843-9A4A-05239798B6A1}" vid="{46683C84-C800-D441-9101-471717108C97}"/>
    </a:ext>
  </a:extLst>
</a:theme>
</file>

<file path=docProps/app.xml><?xml version="1.0" encoding="utf-8"?>
<Properties xmlns="http://schemas.openxmlformats.org/officeDocument/2006/extended-properties" xmlns:vt="http://schemas.openxmlformats.org/officeDocument/2006/docPropsVTypes">
  <Template>IBM presentation template</Template>
  <TotalTime>11839</TotalTime>
  <Words>784</Words>
  <Application>Microsoft Macintosh PowerPoint</Application>
  <PresentationFormat>Custom</PresentationFormat>
  <Paragraphs>26</Paragraphs>
  <Slides>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IBM Plex Sans</vt:lpstr>
      <vt:lpstr>IBM Plex Sans ExtLt</vt:lpstr>
      <vt:lpstr>IBM Plex Sans Light</vt:lpstr>
      <vt:lpstr>IBM presentation template</vt:lpstr>
      <vt:lpstr>AskHR using watsonx.Orchestrate</vt:lpstr>
      <vt:lpstr>A Day in the Life of Bill: An HR Professional </vt:lpstr>
      <vt:lpstr>continued..</vt:lpstr>
      <vt:lpstr>continued..</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Aravind Krishnan B</dc:creator>
  <cp:keywords/>
  <dc:description/>
  <cp:lastModifiedBy>Aravind Krishnan B</cp:lastModifiedBy>
  <cp:revision>18</cp:revision>
  <cp:lastPrinted>2024-07-23T09:37:26Z</cp:lastPrinted>
  <dcterms:created xsi:type="dcterms:W3CDTF">2024-06-03T07:26:16Z</dcterms:created>
  <dcterms:modified xsi:type="dcterms:W3CDTF">2025-03-07T04:38:15Z</dcterms:modified>
  <cp:category/>
</cp:coreProperties>
</file>