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3"/>
  </p:notesMasterIdLst>
  <p:handoutMasterIdLst>
    <p:handoutMasterId r:id="rId14"/>
  </p:handoutMasterIdLst>
  <p:sldIdLst>
    <p:sldId id="263" r:id="rId2"/>
    <p:sldId id="264" r:id="rId3"/>
    <p:sldId id="265" r:id="rId4"/>
    <p:sldId id="267" r:id="rId5"/>
    <p:sldId id="268" r:id="rId6"/>
    <p:sldId id="269" r:id="rId7"/>
    <p:sldId id="273" r:id="rId8"/>
    <p:sldId id="270" r:id="rId9"/>
    <p:sldId id="271" r:id="rId10"/>
    <p:sldId id="272" r:id="rId11"/>
    <p:sldId id="266" r:id="rId12"/>
  </p:sldIdLst>
  <p:sldSz cx="9144000" cy="5143500" type="screen16x9"/>
  <p:notesSz cx="7099300" cy="10234613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32">
          <p15:clr>
            <a:srgbClr val="A4A3A4"/>
          </p15:clr>
        </p15:guide>
        <p15:guide id="2" orient="horz" pos="1961">
          <p15:clr>
            <a:srgbClr val="A4A3A4"/>
          </p15:clr>
        </p15:guide>
        <p15:guide id="3" pos="34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B2DC"/>
    <a:srgbClr val="A8C8E6"/>
    <a:srgbClr val="C0BFC1"/>
    <a:srgbClr val="A6A6A8"/>
    <a:srgbClr val="CAE7B4"/>
    <a:srgbClr val="A3D47B"/>
    <a:srgbClr val="B19ACA"/>
    <a:srgbClr val="E20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6" autoAdjust="0"/>
    <p:restoredTop sz="84720" autoAdjust="0"/>
  </p:normalViewPr>
  <p:slideViewPr>
    <p:cSldViewPr snapToGrid="0" showGuides="1">
      <p:cViewPr>
        <p:scale>
          <a:sx n="135" d="100"/>
          <a:sy n="135" d="100"/>
        </p:scale>
        <p:origin x="-1296" y="-132"/>
      </p:cViewPr>
      <p:guideLst>
        <p:guide orient="horz" pos="3032"/>
        <p:guide orient="horz" pos="1961"/>
        <p:guide pos="3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Ty&#246;kirja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helfs01.thl.fi\homes\opeu\_Desktop\V&#228;ikk&#228;ri\Tekstiviestin_vaikutus_ik&#228;ryhmitt&#228;i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i-FI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control group</c:v>
          </c:tx>
          <c:invertIfNegative val="0"/>
          <c:cat>
            <c:strRef>
              <c:f>(Taul1!$C$6,Taul1!$C$21,Taul1!$C$36,Taul1!$C$51,Taul1!$C$66,Taul1!$C$81,Taul1!$C$96)</c:f>
              <c:strCache>
                <c:ptCount val="7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</c:strCache>
            </c:strRef>
          </c:cat>
          <c:val>
            <c:numRef>
              <c:f>(Taul1!$E$11,Taul1!$E$26,Taul1!$E$41,Taul1!$E$56,Taul1!$E$71,Taul1!$E$86,Taul1!$E$101)</c:f>
              <c:numCache>
                <c:formatCode>General</c:formatCode>
                <c:ptCount val="7"/>
                <c:pt idx="0">
                  <c:v>11</c:v>
                </c:pt>
                <c:pt idx="1">
                  <c:v>7.86</c:v>
                </c:pt>
                <c:pt idx="2">
                  <c:v>10.24</c:v>
                </c:pt>
                <c:pt idx="3">
                  <c:v>11.01</c:v>
                </c:pt>
                <c:pt idx="4">
                  <c:v>10.61</c:v>
                </c:pt>
                <c:pt idx="5">
                  <c:v>9.73</c:v>
                </c:pt>
                <c:pt idx="6">
                  <c:v>14.83</c:v>
                </c:pt>
              </c:numCache>
            </c:numRef>
          </c:val>
        </c:ser>
        <c:ser>
          <c:idx val="1"/>
          <c:order val="1"/>
          <c:tx>
            <c:v>test group</c:v>
          </c:tx>
          <c:invertIfNegative val="0"/>
          <c:val>
            <c:numRef>
              <c:f>(Taul1!$E$15,Taul1!$E$30,Taul1!$E$45,Taul1!$E$60,Taul1!$E$75,Taul1!$E$90,Taul1!$E$105)</c:f>
              <c:numCache>
                <c:formatCode>General</c:formatCode>
                <c:ptCount val="7"/>
                <c:pt idx="0">
                  <c:v>11.21</c:v>
                </c:pt>
                <c:pt idx="1">
                  <c:v>10.09</c:v>
                </c:pt>
                <c:pt idx="2">
                  <c:v>11.59</c:v>
                </c:pt>
                <c:pt idx="3">
                  <c:v>11.59</c:v>
                </c:pt>
                <c:pt idx="4">
                  <c:v>12.46</c:v>
                </c:pt>
                <c:pt idx="5">
                  <c:v>14.97</c:v>
                </c:pt>
                <c:pt idx="6">
                  <c:v>15.6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8661376"/>
        <c:axId val="148663296"/>
      </c:barChart>
      <c:catAx>
        <c:axId val="1486613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i-FI" dirty="0" err="1" smtClean="0"/>
                  <a:t>Agegroup</a:t>
                </a:r>
                <a:endParaRPr lang="fi-FI" dirty="0"/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baseline="0">
                <a:latin typeface="Times New Roman" panose="02020603050405020304" pitchFamily="18" charset="0"/>
              </a:defRPr>
            </a:pPr>
            <a:endParaRPr lang="fi-FI"/>
          </a:p>
        </c:txPr>
        <c:crossAx val="148663296"/>
        <c:crosses val="autoZero"/>
        <c:auto val="1"/>
        <c:lblAlgn val="ctr"/>
        <c:lblOffset val="100"/>
        <c:noMultiLvlLbl val="0"/>
      </c:catAx>
      <c:valAx>
        <c:axId val="1486632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i-FI" dirty="0" err="1" smtClean="0"/>
                  <a:t>Respose</a:t>
                </a:r>
                <a:r>
                  <a:rPr lang="fi-FI" dirty="0" smtClean="0"/>
                  <a:t> </a:t>
                </a:r>
                <a:r>
                  <a:rPr lang="fi-FI" dirty="0" err="1" smtClean="0"/>
                  <a:t>rate</a:t>
                </a:r>
                <a:endParaRPr lang="fi-FI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aseline="0">
                <a:latin typeface="Times New Roman" panose="02020603050405020304" pitchFamily="18" charset="0"/>
              </a:defRPr>
            </a:pPr>
            <a:endParaRPr lang="fi-FI"/>
          </a:p>
        </c:txPr>
        <c:crossAx val="14866137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baseline="0">
              <a:latin typeface="Times New Roman" panose="02020603050405020304" pitchFamily="18" charset="0"/>
            </a:defRPr>
          </a:pPr>
          <a:endParaRPr lang="fi-FI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i-FI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283594157162594E-2"/>
          <c:y val="2.1255869271840037E-2"/>
          <c:w val="0.94471640584283745"/>
          <c:h val="0.7793634361932511"/>
        </c:manualLayout>
      </c:layout>
      <c:barChart>
        <c:barDir val="col"/>
        <c:grouping val="clustered"/>
        <c:varyColors val="0"/>
        <c:ser>
          <c:idx val="0"/>
          <c:order val="0"/>
          <c:tx>
            <c:v>control group</c:v>
          </c:tx>
          <c:invertIfNegative val="0"/>
          <c:cat>
            <c:strRef>
              <c:f>(Taul1!$C$6,Taul1!$C$21,Taul1!$C$36,Taul1!$C$51,Taul1!$C$66,Taul1!$C$81,Taul1!$C$96)</c:f>
              <c:strCache>
                <c:ptCount val="7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35-39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</c:strCache>
            </c:strRef>
          </c:cat>
          <c:val>
            <c:numRef>
              <c:f>(Taul1!$E$11,Taul1!$E$26,Taul1!$E$41,Taul1!$E$56,Taul1!$E$71,Taul1!$E$86,Taul1!$E$101)</c:f>
              <c:numCache>
                <c:formatCode>General</c:formatCode>
                <c:ptCount val="7"/>
                <c:pt idx="0">
                  <c:v>11</c:v>
                </c:pt>
                <c:pt idx="1">
                  <c:v>7.86</c:v>
                </c:pt>
                <c:pt idx="2">
                  <c:v>10.24</c:v>
                </c:pt>
                <c:pt idx="3">
                  <c:v>11.01</c:v>
                </c:pt>
                <c:pt idx="4">
                  <c:v>10.61</c:v>
                </c:pt>
                <c:pt idx="5">
                  <c:v>9.73</c:v>
                </c:pt>
                <c:pt idx="6">
                  <c:v>14.83</c:v>
                </c:pt>
              </c:numCache>
            </c:numRef>
          </c:val>
        </c:ser>
        <c:ser>
          <c:idx val="1"/>
          <c:order val="1"/>
          <c:tx>
            <c:v>test group</c:v>
          </c:tx>
          <c:invertIfNegative val="0"/>
          <c:val>
            <c:numRef>
              <c:f>(Taul1!$E$15,Taul1!$E$30,Taul1!$E$45,Taul1!$E$60,Taul1!$E$75,Taul1!$E$90,Taul1!$E$105)</c:f>
              <c:numCache>
                <c:formatCode>General</c:formatCode>
                <c:ptCount val="7"/>
                <c:pt idx="0">
                  <c:v>11.21</c:v>
                </c:pt>
                <c:pt idx="1">
                  <c:v>10.09</c:v>
                </c:pt>
                <c:pt idx="2">
                  <c:v>11.59</c:v>
                </c:pt>
                <c:pt idx="3">
                  <c:v>11.59</c:v>
                </c:pt>
                <c:pt idx="4">
                  <c:v>12.46</c:v>
                </c:pt>
                <c:pt idx="5">
                  <c:v>14.97</c:v>
                </c:pt>
                <c:pt idx="6">
                  <c:v>15.6</c:v>
                </c:pt>
              </c:numCache>
            </c:numRef>
          </c:val>
        </c:ser>
        <c:ser>
          <c:idx val="2"/>
          <c:order val="2"/>
          <c:tx>
            <c:v>all</c:v>
          </c:tx>
          <c:invertIfNegative val="0"/>
          <c:val>
            <c:numRef>
              <c:f>(Taul1!$K$12,Taul1!$K$16,Taul1!$K$20,Taul1!$K$24,Taul1!$K$28,Taul1!$K$32,Taul1!$K$36)</c:f>
              <c:numCache>
                <c:formatCode>General</c:formatCode>
                <c:ptCount val="7"/>
                <c:pt idx="0">
                  <c:v>23.58</c:v>
                </c:pt>
                <c:pt idx="1">
                  <c:v>22.87</c:v>
                </c:pt>
                <c:pt idx="2">
                  <c:v>25.46</c:v>
                </c:pt>
                <c:pt idx="3">
                  <c:v>25.94</c:v>
                </c:pt>
                <c:pt idx="4">
                  <c:v>27.69</c:v>
                </c:pt>
                <c:pt idx="5">
                  <c:v>31.21</c:v>
                </c:pt>
                <c:pt idx="6">
                  <c:v>37.69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757696"/>
        <c:axId val="37760000"/>
      </c:barChart>
      <c:catAx>
        <c:axId val="377576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aseline="0">
                <a:latin typeface="Times New Roman" panose="02020603050405020304" pitchFamily="18" charset="0"/>
              </a:defRPr>
            </a:pPr>
            <a:endParaRPr lang="fi-FI"/>
          </a:p>
        </c:txPr>
        <c:crossAx val="37760000"/>
        <c:crosses val="autoZero"/>
        <c:auto val="1"/>
        <c:lblAlgn val="ctr"/>
        <c:lblOffset val="100"/>
        <c:noMultiLvlLbl val="0"/>
      </c:catAx>
      <c:valAx>
        <c:axId val="37760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aseline="0">
                <a:latin typeface="Times New Roman" panose="02020603050405020304" pitchFamily="18" charset="0"/>
              </a:defRPr>
            </a:pPr>
            <a:endParaRPr lang="fi-FI"/>
          </a:p>
        </c:txPr>
        <c:crossAx val="3775769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baseline="0">
              <a:latin typeface="Times New Roman" panose="02020603050405020304" pitchFamily="18" charset="0"/>
            </a:defRPr>
          </a:pPr>
          <a:endParaRPr lang="fi-FI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5" rIns="99048" bIns="49525" numCol="1" anchor="t" anchorCtr="0" compatLnSpc="1">
            <a:prstTxWarp prst="textNoShape">
              <a:avLst/>
            </a:prstTxWarp>
          </a:bodyPr>
          <a:lstStyle>
            <a:lvl1pPr defTabSz="990600">
              <a:defRPr sz="900"/>
            </a:lvl1pPr>
          </a:lstStyle>
          <a:p>
            <a:endParaRPr lang="fi-FI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5" rIns="99048" bIns="49525" numCol="1" anchor="t" anchorCtr="0" compatLnSpc="1">
            <a:prstTxWarp prst="textNoShape">
              <a:avLst/>
            </a:prstTxWarp>
          </a:bodyPr>
          <a:lstStyle>
            <a:lvl1pPr algn="r" defTabSz="990600">
              <a:defRPr sz="900"/>
            </a:lvl1pPr>
          </a:lstStyle>
          <a:p>
            <a:endParaRPr lang="fi-FI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5" rIns="99048" bIns="49525" numCol="1" anchor="b" anchorCtr="0" compatLnSpc="1">
            <a:prstTxWarp prst="textNoShape">
              <a:avLst/>
            </a:prstTxWarp>
          </a:bodyPr>
          <a:lstStyle>
            <a:lvl1pPr defTabSz="990600">
              <a:defRPr sz="900"/>
            </a:lvl1pPr>
          </a:lstStyle>
          <a:p>
            <a:endParaRPr lang="fi-FI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5" rIns="99048" bIns="49525" numCol="1" anchor="b" anchorCtr="0" compatLnSpc="1">
            <a:prstTxWarp prst="textNoShape">
              <a:avLst/>
            </a:prstTxWarp>
          </a:bodyPr>
          <a:lstStyle>
            <a:lvl1pPr algn="r" defTabSz="990600">
              <a:defRPr sz="900"/>
            </a:lvl1pPr>
          </a:lstStyle>
          <a:p>
            <a:fld id="{951D0073-4171-4740-BF3A-D7E7C2B1D699}" type="slidenum">
              <a:rPr lang="fi-FI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29173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5" rIns="99048" bIns="49525" numCol="1" anchor="t" anchorCtr="0" compatLnSpc="1">
            <a:prstTxWarp prst="textNoShape">
              <a:avLst/>
            </a:prstTxWarp>
          </a:bodyPr>
          <a:lstStyle>
            <a:lvl1pPr defTabSz="990600">
              <a:defRPr sz="900"/>
            </a:lvl1pPr>
          </a:lstStyle>
          <a:p>
            <a:endParaRPr lang="fi-FI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5" rIns="99048" bIns="49525" numCol="1" anchor="t" anchorCtr="0" compatLnSpc="1">
            <a:prstTxWarp prst="textNoShape">
              <a:avLst/>
            </a:prstTxWarp>
          </a:bodyPr>
          <a:lstStyle>
            <a:lvl1pPr algn="r" defTabSz="990600">
              <a:defRPr sz="900"/>
            </a:lvl1pPr>
          </a:lstStyle>
          <a:p>
            <a:endParaRPr lang="fi-FI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5" rIns="99048" bIns="49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5" rIns="99048" bIns="49525" numCol="1" anchor="b" anchorCtr="0" compatLnSpc="1">
            <a:prstTxWarp prst="textNoShape">
              <a:avLst/>
            </a:prstTxWarp>
          </a:bodyPr>
          <a:lstStyle>
            <a:lvl1pPr defTabSz="990600">
              <a:defRPr sz="900"/>
            </a:lvl1pPr>
          </a:lstStyle>
          <a:p>
            <a:endParaRPr lang="fi-FI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5" rIns="99048" bIns="49525" numCol="1" anchor="b" anchorCtr="0" compatLnSpc="1">
            <a:prstTxWarp prst="textNoShape">
              <a:avLst/>
            </a:prstTxWarp>
          </a:bodyPr>
          <a:lstStyle>
            <a:lvl1pPr algn="r" defTabSz="990600">
              <a:defRPr sz="900"/>
            </a:lvl1pPr>
          </a:lstStyle>
          <a:p>
            <a:fld id="{FA5FCF88-723A-4626-AEF2-9A2369E914CF}" type="slidenum">
              <a:rPr lang="fi-FI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1843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FCF88-723A-4626-AEF2-9A2369E914CF}" type="slidenum">
              <a:rPr lang="fi-FI" smtClean="0"/>
              <a:pPr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31989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Nonresponse has increased especially in certain groups: We know this from the previous</a:t>
            </a:r>
            <a:r>
              <a:rPr lang="en-US" baseline="0" dirty="0" smtClean="0"/>
              <a:t> rounds or we can identify those groups during the data collection</a:t>
            </a:r>
          </a:p>
          <a:p>
            <a:r>
              <a:rPr lang="en-US" dirty="0" smtClean="0"/>
              <a:t>Sending similar reminders will increase the overall response rate but might not decrease the differences between the respondents and </a:t>
            </a:r>
            <a:r>
              <a:rPr lang="en-US" dirty="0" err="1" smtClean="0"/>
              <a:t>nonrespondents</a:t>
            </a:r>
            <a:r>
              <a:rPr lang="en-US" dirty="0" smtClean="0"/>
              <a:t> (e.g. Elliott &amp; Hannaford 2003, Christensen et al 2015)</a:t>
            </a:r>
          </a:p>
          <a:p>
            <a:r>
              <a:rPr lang="en-US" dirty="0" smtClean="0"/>
              <a:t>We are interested</a:t>
            </a:r>
            <a:r>
              <a:rPr lang="en-US" baseline="0" dirty="0" smtClean="0"/>
              <a:t> in applying adaptive data collection methods in the later rounds so we need to find out new ways to contact the respondents. </a:t>
            </a:r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FCF88-723A-4626-AEF2-9A2369E914CF}" type="slidenum">
              <a:rPr lang="fi-FI" smtClean="0"/>
              <a:pPr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3923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final response rate was 46% with big differences between different age groups; 20-to-54-year-olds 28%, 55-to-74-year-olds 58% and 75 years and older 57% (Pentala-Nikulainen </a:t>
            </a:r>
            <a:r>
              <a:rPr lang="en-GB" i="1" dirty="0" smtClean="0"/>
              <a:t>et al.,</a:t>
            </a:r>
            <a:r>
              <a:rPr lang="en-GB" dirty="0" smtClean="0"/>
              <a:t> 2018).</a:t>
            </a:r>
          </a:p>
          <a:p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FCF88-723A-4626-AEF2-9A2369E914CF}" type="slidenum">
              <a:rPr lang="fi-FI" smtClean="0"/>
              <a:pPr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42165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text reminder was an extra contact between the second and the third contact time approximately 4 months after the first contact.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reasons for the phone number not being available were usually the use of pre-paid subscriptions or having a mobile phone subscription under a new address or different name. The test group and the control group differed very little age and gender wise; in the test group there were slightly more older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nonrespondents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than in the control group.</a:t>
            </a:r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FCF88-723A-4626-AEF2-9A2369E914CF}" type="slidenum">
              <a:rPr lang="fi-FI" smtClean="0"/>
              <a:pPr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3903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effect was statistically significant only in some age groups, 25-to-29-year-olds and 45-to-49-year olds (figure 1 and table 1).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There was also a difference between genders; the effect of text reminder was significant only among men (table 1).</a:t>
            </a:r>
            <a:endParaRPr lang="fi-FI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FCF88-723A-4626-AEF2-9A2369E914CF}" type="slidenum">
              <a:rPr lang="fi-FI" smtClean="0"/>
              <a:pPr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80827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effect was statistically significant only in some age groups, 25-to-29-year-olds and 45-to-49-year olds (figure 1 and table 1).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dirty="0" smtClean="0"/>
              <a:t>In</a:t>
            </a:r>
            <a:r>
              <a:rPr lang="en-US" baseline="0" dirty="0" smtClean="0"/>
              <a:t> the test group the response rate by age group tends to be closer to the distribution of the final response rate</a:t>
            </a:r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FCF88-723A-4626-AEF2-9A2369E914CF}" type="slidenum">
              <a:rPr lang="fi-FI" smtClean="0"/>
              <a:pPr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80827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FCF88-723A-4626-AEF2-9A2369E914CF}" type="slidenum">
              <a:rPr lang="fi-FI" smtClean="0"/>
              <a:pPr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8111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0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uva 10" descr="THL_PPT_kansi-2015 (1).jpg"/>
          <p:cNvPicPr>
            <a:picLocks noChangeAspect="1"/>
          </p:cNvPicPr>
          <p:nvPr/>
        </p:nvPicPr>
        <p:blipFill rotWithShape="1">
          <a:blip r:embed="rId2" cstate="print"/>
          <a:srcRect l="8900" t="10500" b="4867"/>
          <a:stretch/>
        </p:blipFill>
        <p:spPr>
          <a:xfrm>
            <a:off x="1761892" y="0"/>
            <a:ext cx="7382107" cy="5143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36" y="4698181"/>
            <a:ext cx="3528000" cy="106632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4" y="857249"/>
            <a:ext cx="4407247" cy="1608409"/>
          </a:xfrm>
        </p:spPr>
        <p:txBody>
          <a:bodyPr/>
          <a:lstStyle>
            <a:lvl1pPr algn="l">
              <a:defRPr sz="3200" b="0">
                <a:solidFill>
                  <a:srgbClr val="519B2F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5" y="2556398"/>
            <a:ext cx="3509919" cy="1594334"/>
          </a:xfr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Muokkaa alaotsikon perustyyliä napsautt.</a:t>
            </a:r>
            <a:endParaRPr lang="fi-FI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876006"/>
            <a:ext cx="9144000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1" y="4917405"/>
            <a:ext cx="1090613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 b="1" spc="30" baseline="0">
                <a:solidFill>
                  <a:srgbClr val="606060"/>
                </a:solidFill>
              </a:defRPr>
            </a:lvl1pPr>
          </a:lstStyle>
          <a:p>
            <a:fld id="{F8883D5A-7385-4269-9D87-04BF44B6FBC3}" type="datetime1">
              <a:rPr lang="fi-FI" smtClean="0"/>
              <a:pPr/>
              <a:t>17.8.2018</a:t>
            </a:fld>
            <a:endParaRPr lang="fi-FI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47814" y="4923358"/>
            <a:ext cx="604837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="1" spc="20" baseline="0">
                <a:solidFill>
                  <a:srgbClr val="606060"/>
                </a:solidFill>
              </a:defRPr>
            </a:lvl1pPr>
          </a:lstStyle>
          <a:p>
            <a:r>
              <a:rPr lang="fi-FI" smtClean="0"/>
              <a:t>Esityksen nimi / Tekijä</a:t>
            </a:r>
            <a:endParaRPr lang="fi-FI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4923358"/>
            <a:ext cx="10795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 b="1" spc="30" baseline="0">
                <a:solidFill>
                  <a:srgbClr val="606060"/>
                </a:solidFill>
              </a:defRPr>
            </a:lvl1pPr>
          </a:lstStyle>
          <a:p>
            <a:fld id="{D28B6E41-5D14-4BD8-B322-AC61B067EABD}" type="slidenum">
              <a:rPr lang="fi-FI" smtClean="0"/>
              <a:pPr/>
              <a:t>‹#›</a:t>
            </a:fld>
            <a:endParaRPr lang="fi-FI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4876006"/>
            <a:ext cx="9144000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78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1752E5-19AD-4F6D-B50A-9D98F21736A0}" type="datetime1">
              <a:rPr lang="fi-FI" smtClean="0"/>
              <a:pPr/>
              <a:t>17.8.2018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Esityksen nimi / Tekijä</a:t>
            </a: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E04AA-1142-47DD-90A6-607B23348EC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8737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48DE38-50E3-425B-ACDF-4AC9E2443813}" type="datetime1">
              <a:rPr lang="fi-FI" smtClean="0"/>
              <a:pPr/>
              <a:t>17.8.2018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Esityksen nimi / Tekijä</a:t>
            </a:r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18B681-2CC6-44B1-93C6-7D39F9444A47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28399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hjä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0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uvan paikkamerkki 23"/>
          <p:cNvSpPr>
            <a:spLocks noGrp="1"/>
          </p:cNvSpPr>
          <p:nvPr>
            <p:ph type="pic" sz="quarter" idx="14"/>
          </p:nvPr>
        </p:nvSpPr>
        <p:spPr bwMode="auto">
          <a:xfrm>
            <a:off x="0" y="-6219"/>
            <a:ext cx="9144000" cy="297365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7618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7618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4" y="3205196"/>
            <a:ext cx="8155296" cy="1218119"/>
          </a:xfrm>
        </p:spPr>
        <p:txBody>
          <a:bodyPr anchor="t"/>
          <a:lstStyle>
            <a:lvl1pPr algn="l">
              <a:defRPr sz="3200" b="0">
                <a:solidFill>
                  <a:srgbClr val="519B2F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5" y="2754638"/>
            <a:ext cx="8155295" cy="442041"/>
          </a:xfrm>
        </p:spPr>
        <p:txBody>
          <a:bodyPr anchor="b"/>
          <a:lstStyle>
            <a:lvl1pPr marL="0" indent="0" algn="l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Muokkaa alaotsikon perustyyliä napsautt.</a:t>
            </a:r>
            <a:endParaRPr lang="fi-FI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1" y="4917405"/>
            <a:ext cx="1090613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 b="1" spc="30" baseline="0">
                <a:solidFill>
                  <a:srgbClr val="606060"/>
                </a:solidFill>
              </a:defRPr>
            </a:lvl1pPr>
          </a:lstStyle>
          <a:p>
            <a:fld id="{F8883D5A-7385-4269-9D87-04BF44B6FBC3}" type="datetime1">
              <a:rPr lang="fi-FI" smtClean="0"/>
              <a:pPr/>
              <a:t>17.8.2018</a:t>
            </a:fld>
            <a:endParaRPr lang="fi-FI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47814" y="4923358"/>
            <a:ext cx="604837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="1" spc="20" baseline="0">
                <a:solidFill>
                  <a:srgbClr val="606060"/>
                </a:solidFill>
              </a:defRPr>
            </a:lvl1pPr>
          </a:lstStyle>
          <a:p>
            <a:r>
              <a:rPr lang="fi-FI" smtClean="0"/>
              <a:t>Esityksen nimi / Tekijä</a:t>
            </a:r>
            <a:endParaRPr lang="fi-FI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4923358"/>
            <a:ext cx="10795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 b="1" spc="30" baseline="0">
                <a:solidFill>
                  <a:srgbClr val="606060"/>
                </a:solidFill>
              </a:defRPr>
            </a:lvl1pPr>
          </a:lstStyle>
          <a:p>
            <a:fld id="{D28B6E41-5D14-4BD8-B322-AC61B067EABD}" type="slidenum">
              <a:rPr lang="fi-FI" smtClean="0"/>
              <a:pPr/>
              <a:t>‹#›</a:t>
            </a:fld>
            <a:endParaRPr lang="fi-FI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36" y="4698181"/>
            <a:ext cx="3528000" cy="10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uvan paikkamerkki 27"/>
          <p:cNvSpPr>
            <a:spLocks noGrp="1"/>
          </p:cNvSpPr>
          <p:nvPr>
            <p:ph type="pic" sz="quarter" idx="13"/>
          </p:nvPr>
        </p:nvSpPr>
        <p:spPr bwMode="auto">
          <a:xfrm>
            <a:off x="0" y="-3939"/>
            <a:ext cx="6548244" cy="282271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0 h 10268"/>
              <a:gd name="connsiteX1" fmla="*/ 10000 w 10000"/>
              <a:gd name="connsiteY1" fmla="*/ 268 h 10268"/>
              <a:gd name="connsiteX2" fmla="*/ 10000 w 10000"/>
              <a:gd name="connsiteY2" fmla="*/ 10268 h 10268"/>
              <a:gd name="connsiteX3" fmla="*/ 0 w 10000"/>
              <a:gd name="connsiteY3" fmla="*/ 10268 h 10268"/>
              <a:gd name="connsiteX4" fmla="*/ 0 w 10000"/>
              <a:gd name="connsiteY4" fmla="*/ 0 h 10268"/>
              <a:gd name="connsiteX0" fmla="*/ 0 w 10000"/>
              <a:gd name="connsiteY0" fmla="*/ 0 h 10268"/>
              <a:gd name="connsiteX1" fmla="*/ 6339 w 10000"/>
              <a:gd name="connsiteY1" fmla="*/ 0 h 10268"/>
              <a:gd name="connsiteX2" fmla="*/ 10000 w 10000"/>
              <a:gd name="connsiteY2" fmla="*/ 10268 h 10268"/>
              <a:gd name="connsiteX3" fmla="*/ 0 w 10000"/>
              <a:gd name="connsiteY3" fmla="*/ 10268 h 10268"/>
              <a:gd name="connsiteX4" fmla="*/ 0 w 10000"/>
              <a:gd name="connsiteY4" fmla="*/ 0 h 10268"/>
              <a:gd name="connsiteX0" fmla="*/ 0 w 6417"/>
              <a:gd name="connsiteY0" fmla="*/ 0 h 10268"/>
              <a:gd name="connsiteX1" fmla="*/ 6339 w 6417"/>
              <a:gd name="connsiteY1" fmla="*/ 0 h 10268"/>
              <a:gd name="connsiteX2" fmla="*/ 6417 w 6417"/>
              <a:gd name="connsiteY2" fmla="*/ 10002 h 10268"/>
              <a:gd name="connsiteX3" fmla="*/ 0 w 6417"/>
              <a:gd name="connsiteY3" fmla="*/ 10268 h 10268"/>
              <a:gd name="connsiteX4" fmla="*/ 0 w 6417"/>
              <a:gd name="connsiteY4" fmla="*/ 0 h 10268"/>
              <a:gd name="connsiteX0" fmla="*/ 0 w 10042"/>
              <a:gd name="connsiteY0" fmla="*/ 0 h 10000"/>
              <a:gd name="connsiteX1" fmla="*/ 10001 w 10042"/>
              <a:gd name="connsiteY1" fmla="*/ 0 h 10000"/>
              <a:gd name="connsiteX2" fmla="*/ 10000 w 10042"/>
              <a:gd name="connsiteY2" fmla="*/ 9741 h 10000"/>
              <a:gd name="connsiteX3" fmla="*/ 0 w 10042"/>
              <a:gd name="connsiteY3" fmla="*/ 10000 h 10000"/>
              <a:gd name="connsiteX4" fmla="*/ 0 w 10042"/>
              <a:gd name="connsiteY4" fmla="*/ 0 h 10000"/>
              <a:gd name="connsiteX0" fmla="*/ 0 w 10042"/>
              <a:gd name="connsiteY0" fmla="*/ 0 h 13366"/>
              <a:gd name="connsiteX1" fmla="*/ 10001 w 10042"/>
              <a:gd name="connsiteY1" fmla="*/ 0 h 13366"/>
              <a:gd name="connsiteX2" fmla="*/ 10000 w 10042"/>
              <a:gd name="connsiteY2" fmla="*/ 9741 h 13366"/>
              <a:gd name="connsiteX3" fmla="*/ 0 w 10042"/>
              <a:gd name="connsiteY3" fmla="*/ 13366 h 13366"/>
              <a:gd name="connsiteX4" fmla="*/ 0 w 10042"/>
              <a:gd name="connsiteY4" fmla="*/ 0 h 13366"/>
              <a:gd name="connsiteX0" fmla="*/ 0 w 10042"/>
              <a:gd name="connsiteY0" fmla="*/ 0 h 13884"/>
              <a:gd name="connsiteX1" fmla="*/ 10001 w 10042"/>
              <a:gd name="connsiteY1" fmla="*/ 0 h 13884"/>
              <a:gd name="connsiteX2" fmla="*/ 10000 w 10042"/>
              <a:gd name="connsiteY2" fmla="*/ 9741 h 13884"/>
              <a:gd name="connsiteX3" fmla="*/ 0 w 10042"/>
              <a:gd name="connsiteY3" fmla="*/ 13884 h 13884"/>
              <a:gd name="connsiteX4" fmla="*/ 0 w 10042"/>
              <a:gd name="connsiteY4" fmla="*/ 0 h 13884"/>
              <a:gd name="connsiteX0" fmla="*/ 0 w 10042"/>
              <a:gd name="connsiteY0" fmla="*/ 0 h 13625"/>
              <a:gd name="connsiteX1" fmla="*/ 10001 w 10042"/>
              <a:gd name="connsiteY1" fmla="*/ 0 h 13625"/>
              <a:gd name="connsiteX2" fmla="*/ 10000 w 10042"/>
              <a:gd name="connsiteY2" fmla="*/ 9741 h 13625"/>
              <a:gd name="connsiteX3" fmla="*/ 0 w 10042"/>
              <a:gd name="connsiteY3" fmla="*/ 13625 h 13625"/>
              <a:gd name="connsiteX4" fmla="*/ 0 w 10042"/>
              <a:gd name="connsiteY4" fmla="*/ 0 h 13625"/>
              <a:gd name="connsiteX0" fmla="*/ 0 w 10042"/>
              <a:gd name="connsiteY0" fmla="*/ 0 h 13625"/>
              <a:gd name="connsiteX1" fmla="*/ 10001 w 10042"/>
              <a:gd name="connsiteY1" fmla="*/ 0 h 13625"/>
              <a:gd name="connsiteX2" fmla="*/ 10000 w 10042"/>
              <a:gd name="connsiteY2" fmla="*/ 9741 h 13625"/>
              <a:gd name="connsiteX3" fmla="*/ 0 w 10042"/>
              <a:gd name="connsiteY3" fmla="*/ 13625 h 13625"/>
              <a:gd name="connsiteX4" fmla="*/ 0 w 10042"/>
              <a:gd name="connsiteY4" fmla="*/ 0 h 13625"/>
              <a:gd name="connsiteX0" fmla="*/ 0 w 10042"/>
              <a:gd name="connsiteY0" fmla="*/ 0 h 13625"/>
              <a:gd name="connsiteX1" fmla="*/ 10001 w 10042"/>
              <a:gd name="connsiteY1" fmla="*/ 0 h 13625"/>
              <a:gd name="connsiteX2" fmla="*/ 9633 w 10042"/>
              <a:gd name="connsiteY2" fmla="*/ 8964 h 13625"/>
              <a:gd name="connsiteX3" fmla="*/ 0 w 10042"/>
              <a:gd name="connsiteY3" fmla="*/ 13625 h 13625"/>
              <a:gd name="connsiteX4" fmla="*/ 0 w 10042"/>
              <a:gd name="connsiteY4" fmla="*/ 0 h 13625"/>
              <a:gd name="connsiteX0" fmla="*/ 0 w 10042"/>
              <a:gd name="connsiteY0" fmla="*/ 0 h 13625"/>
              <a:gd name="connsiteX1" fmla="*/ 10001 w 10042"/>
              <a:gd name="connsiteY1" fmla="*/ 0 h 13625"/>
              <a:gd name="connsiteX2" fmla="*/ 10001 w 10042"/>
              <a:gd name="connsiteY2" fmla="*/ 9741 h 13625"/>
              <a:gd name="connsiteX3" fmla="*/ 0 w 10042"/>
              <a:gd name="connsiteY3" fmla="*/ 13625 h 13625"/>
              <a:gd name="connsiteX4" fmla="*/ 0 w 10042"/>
              <a:gd name="connsiteY4" fmla="*/ 0 h 13625"/>
              <a:gd name="connsiteX0" fmla="*/ 0 w 10042"/>
              <a:gd name="connsiteY0" fmla="*/ 0 h 13625"/>
              <a:gd name="connsiteX1" fmla="*/ 10001 w 10042"/>
              <a:gd name="connsiteY1" fmla="*/ 0 h 13625"/>
              <a:gd name="connsiteX2" fmla="*/ 10001 w 10042"/>
              <a:gd name="connsiteY2" fmla="*/ 9741 h 13625"/>
              <a:gd name="connsiteX3" fmla="*/ 0 w 10042"/>
              <a:gd name="connsiteY3" fmla="*/ 13625 h 13625"/>
              <a:gd name="connsiteX4" fmla="*/ 0 w 10042"/>
              <a:gd name="connsiteY4" fmla="*/ 0 h 13625"/>
              <a:gd name="connsiteX0" fmla="*/ 0 w 10029"/>
              <a:gd name="connsiteY0" fmla="*/ 0 h 13625"/>
              <a:gd name="connsiteX1" fmla="*/ 10001 w 10029"/>
              <a:gd name="connsiteY1" fmla="*/ 0 h 13625"/>
              <a:gd name="connsiteX2" fmla="*/ 10001 w 10029"/>
              <a:gd name="connsiteY2" fmla="*/ 9741 h 13625"/>
              <a:gd name="connsiteX3" fmla="*/ 0 w 10029"/>
              <a:gd name="connsiteY3" fmla="*/ 13625 h 13625"/>
              <a:gd name="connsiteX4" fmla="*/ 0 w 10029"/>
              <a:gd name="connsiteY4" fmla="*/ 0 h 13625"/>
              <a:gd name="connsiteX0" fmla="*/ 0 w 10028"/>
              <a:gd name="connsiteY0" fmla="*/ 0 h 13625"/>
              <a:gd name="connsiteX1" fmla="*/ 10001 w 10028"/>
              <a:gd name="connsiteY1" fmla="*/ 0 h 13625"/>
              <a:gd name="connsiteX2" fmla="*/ 10001 w 10028"/>
              <a:gd name="connsiteY2" fmla="*/ 9741 h 13625"/>
              <a:gd name="connsiteX3" fmla="*/ 0 w 10028"/>
              <a:gd name="connsiteY3" fmla="*/ 13625 h 13625"/>
              <a:gd name="connsiteX4" fmla="*/ 0 w 10028"/>
              <a:gd name="connsiteY4" fmla="*/ 0 h 13625"/>
              <a:gd name="connsiteX0" fmla="*/ 0 w 10028"/>
              <a:gd name="connsiteY0" fmla="*/ 0 h 13625"/>
              <a:gd name="connsiteX1" fmla="*/ 10001 w 10028"/>
              <a:gd name="connsiteY1" fmla="*/ 0 h 13625"/>
              <a:gd name="connsiteX2" fmla="*/ 10001 w 10028"/>
              <a:gd name="connsiteY2" fmla="*/ 9741 h 13625"/>
              <a:gd name="connsiteX3" fmla="*/ 0 w 10028"/>
              <a:gd name="connsiteY3" fmla="*/ 13625 h 13625"/>
              <a:gd name="connsiteX4" fmla="*/ 0 w 10028"/>
              <a:gd name="connsiteY4" fmla="*/ 0 h 13625"/>
              <a:gd name="connsiteX0" fmla="*/ 0 w 10001"/>
              <a:gd name="connsiteY0" fmla="*/ 0 h 13625"/>
              <a:gd name="connsiteX1" fmla="*/ 9264 w 10001"/>
              <a:gd name="connsiteY1" fmla="*/ 0 h 13625"/>
              <a:gd name="connsiteX2" fmla="*/ 10001 w 10001"/>
              <a:gd name="connsiteY2" fmla="*/ 9741 h 13625"/>
              <a:gd name="connsiteX3" fmla="*/ 0 w 10001"/>
              <a:gd name="connsiteY3" fmla="*/ 13625 h 13625"/>
              <a:gd name="connsiteX4" fmla="*/ 0 w 10001"/>
              <a:gd name="connsiteY4" fmla="*/ 0 h 13625"/>
              <a:gd name="connsiteX0" fmla="*/ 0 w 10028"/>
              <a:gd name="connsiteY0" fmla="*/ 0 h 13625"/>
              <a:gd name="connsiteX1" fmla="*/ 10001 w 10028"/>
              <a:gd name="connsiteY1" fmla="*/ 0 h 13625"/>
              <a:gd name="connsiteX2" fmla="*/ 10001 w 10028"/>
              <a:gd name="connsiteY2" fmla="*/ 9741 h 13625"/>
              <a:gd name="connsiteX3" fmla="*/ 0 w 10028"/>
              <a:gd name="connsiteY3" fmla="*/ 13625 h 13625"/>
              <a:gd name="connsiteX4" fmla="*/ 0 w 10028"/>
              <a:gd name="connsiteY4" fmla="*/ 0 h 13625"/>
              <a:gd name="connsiteX0" fmla="*/ 0 w 10008"/>
              <a:gd name="connsiteY0" fmla="*/ 0 h 13625"/>
              <a:gd name="connsiteX1" fmla="*/ 10001 w 10008"/>
              <a:gd name="connsiteY1" fmla="*/ 0 h 13625"/>
              <a:gd name="connsiteX2" fmla="*/ 10001 w 10008"/>
              <a:gd name="connsiteY2" fmla="*/ 9741 h 13625"/>
              <a:gd name="connsiteX3" fmla="*/ 0 w 10008"/>
              <a:gd name="connsiteY3" fmla="*/ 13625 h 13625"/>
              <a:gd name="connsiteX4" fmla="*/ 0 w 10008"/>
              <a:gd name="connsiteY4" fmla="*/ 0 h 13625"/>
              <a:gd name="connsiteX0" fmla="*/ 0 w 10008"/>
              <a:gd name="connsiteY0" fmla="*/ 0 h 13625"/>
              <a:gd name="connsiteX1" fmla="*/ 10001 w 10008"/>
              <a:gd name="connsiteY1" fmla="*/ 0 h 13625"/>
              <a:gd name="connsiteX2" fmla="*/ 9019 w 10008"/>
              <a:gd name="connsiteY2" fmla="*/ 10000 h 13625"/>
              <a:gd name="connsiteX3" fmla="*/ 0 w 10008"/>
              <a:gd name="connsiteY3" fmla="*/ 13625 h 13625"/>
              <a:gd name="connsiteX4" fmla="*/ 0 w 10008"/>
              <a:gd name="connsiteY4" fmla="*/ 0 h 13625"/>
              <a:gd name="connsiteX0" fmla="*/ 0 w 10008"/>
              <a:gd name="connsiteY0" fmla="*/ 0 h 13625"/>
              <a:gd name="connsiteX1" fmla="*/ 10001 w 10008"/>
              <a:gd name="connsiteY1" fmla="*/ 0 h 13625"/>
              <a:gd name="connsiteX2" fmla="*/ 10001 w 10008"/>
              <a:gd name="connsiteY2" fmla="*/ 9741 h 13625"/>
              <a:gd name="connsiteX3" fmla="*/ 0 w 10008"/>
              <a:gd name="connsiteY3" fmla="*/ 13625 h 13625"/>
              <a:gd name="connsiteX4" fmla="*/ 0 w 10008"/>
              <a:gd name="connsiteY4" fmla="*/ 0 h 13625"/>
              <a:gd name="connsiteX0" fmla="*/ 0 w 10010"/>
              <a:gd name="connsiteY0" fmla="*/ 0 h 13625"/>
              <a:gd name="connsiteX1" fmla="*/ 10001 w 10010"/>
              <a:gd name="connsiteY1" fmla="*/ 0 h 13625"/>
              <a:gd name="connsiteX2" fmla="*/ 10001 w 10010"/>
              <a:gd name="connsiteY2" fmla="*/ 9741 h 13625"/>
              <a:gd name="connsiteX3" fmla="*/ 0 w 10010"/>
              <a:gd name="connsiteY3" fmla="*/ 13625 h 13625"/>
              <a:gd name="connsiteX4" fmla="*/ 0 w 10010"/>
              <a:gd name="connsiteY4" fmla="*/ 0 h 13625"/>
              <a:gd name="connsiteX0" fmla="*/ 0 w 10008"/>
              <a:gd name="connsiteY0" fmla="*/ 0 h 13625"/>
              <a:gd name="connsiteX1" fmla="*/ 10001 w 10008"/>
              <a:gd name="connsiteY1" fmla="*/ 0 h 13625"/>
              <a:gd name="connsiteX2" fmla="*/ 9996 w 10008"/>
              <a:gd name="connsiteY2" fmla="*/ 9767 h 13625"/>
              <a:gd name="connsiteX3" fmla="*/ 0 w 10008"/>
              <a:gd name="connsiteY3" fmla="*/ 13625 h 13625"/>
              <a:gd name="connsiteX4" fmla="*/ 0 w 10008"/>
              <a:gd name="connsiteY4" fmla="*/ 0 h 13625"/>
              <a:gd name="connsiteX0" fmla="*/ 0 w 10014"/>
              <a:gd name="connsiteY0" fmla="*/ 0 h 13625"/>
              <a:gd name="connsiteX1" fmla="*/ 10001 w 10014"/>
              <a:gd name="connsiteY1" fmla="*/ 0 h 13625"/>
              <a:gd name="connsiteX2" fmla="*/ 10005 w 10014"/>
              <a:gd name="connsiteY2" fmla="*/ 9764 h 13625"/>
              <a:gd name="connsiteX3" fmla="*/ 0 w 10014"/>
              <a:gd name="connsiteY3" fmla="*/ 13625 h 13625"/>
              <a:gd name="connsiteX4" fmla="*/ 0 w 10014"/>
              <a:gd name="connsiteY4" fmla="*/ 0 h 13625"/>
              <a:gd name="connsiteX0" fmla="*/ 0 w 10023"/>
              <a:gd name="connsiteY0" fmla="*/ 0 h 13625"/>
              <a:gd name="connsiteX1" fmla="*/ 10001 w 10023"/>
              <a:gd name="connsiteY1" fmla="*/ 0 h 13625"/>
              <a:gd name="connsiteX2" fmla="*/ 10014 w 10023"/>
              <a:gd name="connsiteY2" fmla="*/ 9771 h 13625"/>
              <a:gd name="connsiteX3" fmla="*/ 0 w 10023"/>
              <a:gd name="connsiteY3" fmla="*/ 13625 h 13625"/>
              <a:gd name="connsiteX4" fmla="*/ 0 w 10023"/>
              <a:gd name="connsiteY4" fmla="*/ 0 h 13625"/>
              <a:gd name="connsiteX0" fmla="*/ 0 w 10018"/>
              <a:gd name="connsiteY0" fmla="*/ 0 h 13625"/>
              <a:gd name="connsiteX1" fmla="*/ 10001 w 10018"/>
              <a:gd name="connsiteY1" fmla="*/ 0 h 13625"/>
              <a:gd name="connsiteX2" fmla="*/ 10009 w 10018"/>
              <a:gd name="connsiteY2" fmla="*/ 9768 h 13625"/>
              <a:gd name="connsiteX3" fmla="*/ 0 w 10018"/>
              <a:gd name="connsiteY3" fmla="*/ 13625 h 13625"/>
              <a:gd name="connsiteX4" fmla="*/ 0 w 10018"/>
              <a:gd name="connsiteY4" fmla="*/ 0 h 13625"/>
              <a:gd name="connsiteX0" fmla="*/ 0 w 10008"/>
              <a:gd name="connsiteY0" fmla="*/ 0 h 13625"/>
              <a:gd name="connsiteX1" fmla="*/ 10001 w 10008"/>
              <a:gd name="connsiteY1" fmla="*/ 0 h 13625"/>
              <a:gd name="connsiteX2" fmla="*/ 9999 w 10008"/>
              <a:gd name="connsiteY2" fmla="*/ 9765 h 13625"/>
              <a:gd name="connsiteX3" fmla="*/ 0 w 10008"/>
              <a:gd name="connsiteY3" fmla="*/ 13625 h 13625"/>
              <a:gd name="connsiteX4" fmla="*/ 0 w 10008"/>
              <a:gd name="connsiteY4" fmla="*/ 0 h 13625"/>
              <a:gd name="connsiteX0" fmla="*/ 0 w 10016"/>
              <a:gd name="connsiteY0" fmla="*/ 0 h 13625"/>
              <a:gd name="connsiteX1" fmla="*/ 10001 w 10016"/>
              <a:gd name="connsiteY1" fmla="*/ 0 h 13625"/>
              <a:gd name="connsiteX2" fmla="*/ 10007 w 10016"/>
              <a:gd name="connsiteY2" fmla="*/ 9749 h 13625"/>
              <a:gd name="connsiteX3" fmla="*/ 0 w 10016"/>
              <a:gd name="connsiteY3" fmla="*/ 13625 h 13625"/>
              <a:gd name="connsiteX4" fmla="*/ 0 w 10016"/>
              <a:gd name="connsiteY4" fmla="*/ 0 h 13625"/>
              <a:gd name="connsiteX0" fmla="*/ 0 w 10008"/>
              <a:gd name="connsiteY0" fmla="*/ 0 h 13625"/>
              <a:gd name="connsiteX1" fmla="*/ 10001 w 10008"/>
              <a:gd name="connsiteY1" fmla="*/ 0 h 13625"/>
              <a:gd name="connsiteX2" fmla="*/ 9633 w 10008"/>
              <a:gd name="connsiteY2" fmla="*/ 9482 h 13625"/>
              <a:gd name="connsiteX3" fmla="*/ 0 w 10008"/>
              <a:gd name="connsiteY3" fmla="*/ 13625 h 13625"/>
              <a:gd name="connsiteX4" fmla="*/ 0 w 10008"/>
              <a:gd name="connsiteY4" fmla="*/ 0 h 13625"/>
              <a:gd name="connsiteX0" fmla="*/ 0 w 10009"/>
              <a:gd name="connsiteY0" fmla="*/ 0 h 13625"/>
              <a:gd name="connsiteX1" fmla="*/ 10001 w 10009"/>
              <a:gd name="connsiteY1" fmla="*/ 0 h 13625"/>
              <a:gd name="connsiteX2" fmla="*/ 10000 w 10009"/>
              <a:gd name="connsiteY2" fmla="*/ 9762 h 13625"/>
              <a:gd name="connsiteX3" fmla="*/ 0 w 10009"/>
              <a:gd name="connsiteY3" fmla="*/ 13625 h 13625"/>
              <a:gd name="connsiteX4" fmla="*/ 0 w 10009"/>
              <a:gd name="connsiteY4" fmla="*/ 0 h 13625"/>
              <a:gd name="connsiteX0" fmla="*/ 0 w 10010"/>
              <a:gd name="connsiteY0" fmla="*/ 0 h 13625"/>
              <a:gd name="connsiteX1" fmla="*/ 10001 w 10010"/>
              <a:gd name="connsiteY1" fmla="*/ 0 h 13625"/>
              <a:gd name="connsiteX2" fmla="*/ 10001 w 10010"/>
              <a:gd name="connsiteY2" fmla="*/ 9755 h 13625"/>
              <a:gd name="connsiteX3" fmla="*/ 0 w 10010"/>
              <a:gd name="connsiteY3" fmla="*/ 13625 h 13625"/>
              <a:gd name="connsiteX4" fmla="*/ 0 w 10010"/>
              <a:gd name="connsiteY4" fmla="*/ 0 h 13625"/>
              <a:gd name="connsiteX0" fmla="*/ 0 w 10011"/>
              <a:gd name="connsiteY0" fmla="*/ 0 h 13625"/>
              <a:gd name="connsiteX1" fmla="*/ 10001 w 10011"/>
              <a:gd name="connsiteY1" fmla="*/ 0 h 13625"/>
              <a:gd name="connsiteX2" fmla="*/ 10002 w 10011"/>
              <a:gd name="connsiteY2" fmla="*/ 9777 h 13625"/>
              <a:gd name="connsiteX3" fmla="*/ 0 w 10011"/>
              <a:gd name="connsiteY3" fmla="*/ 13625 h 13625"/>
              <a:gd name="connsiteX4" fmla="*/ 0 w 10011"/>
              <a:gd name="connsiteY4" fmla="*/ 0 h 1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1" h="13625">
                <a:moveTo>
                  <a:pt x="0" y="0"/>
                </a:moveTo>
                <a:lnTo>
                  <a:pt x="10001" y="0"/>
                </a:lnTo>
                <a:cubicBezTo>
                  <a:pt x="10008" y="7808"/>
                  <a:pt x="10011" y="2531"/>
                  <a:pt x="10002" y="9777"/>
                </a:cubicBezTo>
                <a:lnTo>
                  <a:pt x="0" y="13625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fi-FI" smtClean="0"/>
              <a:t>Lisää kuva napsauttamalla kuvaketta</a:t>
            </a:r>
            <a:endParaRPr lang="fi-FI"/>
          </a:p>
        </p:txBody>
      </p:sp>
      <p:grpSp>
        <p:nvGrpSpPr>
          <p:cNvPr id="13" name="Ryhmä 15"/>
          <p:cNvGrpSpPr/>
          <p:nvPr userDrawn="1"/>
        </p:nvGrpSpPr>
        <p:grpSpPr>
          <a:xfrm>
            <a:off x="6530739" y="90952"/>
            <a:ext cx="2619458" cy="2882706"/>
            <a:chOff x="5858245" y="196270"/>
            <a:chExt cx="3295396" cy="3755374"/>
          </a:xfrm>
        </p:grpSpPr>
        <p:sp>
          <p:nvSpPr>
            <p:cNvPr id="15" name="Puolivapaa piirto 22"/>
            <p:cNvSpPr/>
            <p:nvPr/>
          </p:nvSpPr>
          <p:spPr>
            <a:xfrm>
              <a:off x="6980986" y="2017297"/>
              <a:ext cx="2163014" cy="193434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2000"/>
                <a:gd name="connsiteX1" fmla="*/ 10000 w 10000"/>
                <a:gd name="connsiteY1" fmla="*/ 0 h 12000"/>
                <a:gd name="connsiteX2" fmla="*/ 10000 w 10000"/>
                <a:gd name="connsiteY2" fmla="*/ 10000 h 12000"/>
                <a:gd name="connsiteX3" fmla="*/ 0 w 10000"/>
                <a:gd name="connsiteY3" fmla="*/ 12000 h 12000"/>
                <a:gd name="connsiteX4" fmla="*/ 0 w 10000"/>
                <a:gd name="connsiteY4" fmla="*/ 2000 h 12000"/>
                <a:gd name="connsiteX0" fmla="*/ 0 w 10000"/>
                <a:gd name="connsiteY0" fmla="*/ 3500 h 12000"/>
                <a:gd name="connsiteX1" fmla="*/ 10000 w 10000"/>
                <a:gd name="connsiteY1" fmla="*/ 0 h 12000"/>
                <a:gd name="connsiteX2" fmla="*/ 10000 w 10000"/>
                <a:gd name="connsiteY2" fmla="*/ 10000 h 12000"/>
                <a:gd name="connsiteX3" fmla="*/ 0 w 10000"/>
                <a:gd name="connsiteY3" fmla="*/ 12000 h 12000"/>
                <a:gd name="connsiteX4" fmla="*/ 0 w 10000"/>
                <a:gd name="connsiteY4" fmla="*/ 3500 h 12000"/>
                <a:gd name="connsiteX0" fmla="*/ 0 w 10040"/>
                <a:gd name="connsiteY0" fmla="*/ 3534 h 12000"/>
                <a:gd name="connsiteX1" fmla="*/ 10040 w 10040"/>
                <a:gd name="connsiteY1" fmla="*/ 0 h 12000"/>
                <a:gd name="connsiteX2" fmla="*/ 10040 w 10040"/>
                <a:gd name="connsiteY2" fmla="*/ 10000 h 12000"/>
                <a:gd name="connsiteX3" fmla="*/ 40 w 10040"/>
                <a:gd name="connsiteY3" fmla="*/ 12000 h 12000"/>
                <a:gd name="connsiteX4" fmla="*/ 0 w 10040"/>
                <a:gd name="connsiteY4" fmla="*/ 3534 h 12000"/>
                <a:gd name="connsiteX0" fmla="*/ 13 w 10053"/>
                <a:gd name="connsiteY0" fmla="*/ 3534 h 12382"/>
                <a:gd name="connsiteX1" fmla="*/ 10053 w 10053"/>
                <a:gd name="connsiteY1" fmla="*/ 0 h 12382"/>
                <a:gd name="connsiteX2" fmla="*/ 10053 w 10053"/>
                <a:gd name="connsiteY2" fmla="*/ 10000 h 12382"/>
                <a:gd name="connsiteX3" fmla="*/ 13 w 10053"/>
                <a:gd name="connsiteY3" fmla="*/ 12382 h 12382"/>
                <a:gd name="connsiteX4" fmla="*/ 13 w 10053"/>
                <a:gd name="connsiteY4" fmla="*/ 3534 h 12382"/>
                <a:gd name="connsiteX0" fmla="*/ 13 w 10053"/>
                <a:gd name="connsiteY0" fmla="*/ 3534 h 11861"/>
                <a:gd name="connsiteX1" fmla="*/ 10053 w 10053"/>
                <a:gd name="connsiteY1" fmla="*/ 0 h 11861"/>
                <a:gd name="connsiteX2" fmla="*/ 10053 w 10053"/>
                <a:gd name="connsiteY2" fmla="*/ 10000 h 11861"/>
                <a:gd name="connsiteX3" fmla="*/ 13 w 10053"/>
                <a:gd name="connsiteY3" fmla="*/ 11861 h 11861"/>
                <a:gd name="connsiteX4" fmla="*/ 13 w 10053"/>
                <a:gd name="connsiteY4" fmla="*/ 3534 h 11861"/>
                <a:gd name="connsiteX0" fmla="*/ 13 w 10148"/>
                <a:gd name="connsiteY0" fmla="*/ 3534 h 11861"/>
                <a:gd name="connsiteX1" fmla="*/ 10053 w 10148"/>
                <a:gd name="connsiteY1" fmla="*/ 0 h 11861"/>
                <a:gd name="connsiteX2" fmla="*/ 10148 w 10148"/>
                <a:gd name="connsiteY2" fmla="*/ 9779 h 11861"/>
                <a:gd name="connsiteX3" fmla="*/ 13 w 10148"/>
                <a:gd name="connsiteY3" fmla="*/ 11861 h 11861"/>
                <a:gd name="connsiteX4" fmla="*/ 13 w 10148"/>
                <a:gd name="connsiteY4" fmla="*/ 3534 h 11861"/>
                <a:gd name="connsiteX0" fmla="*/ 13 w 10180"/>
                <a:gd name="connsiteY0" fmla="*/ 3644 h 11971"/>
                <a:gd name="connsiteX1" fmla="*/ 10148 w 10180"/>
                <a:gd name="connsiteY1" fmla="*/ 0 h 11971"/>
                <a:gd name="connsiteX2" fmla="*/ 10148 w 10180"/>
                <a:gd name="connsiteY2" fmla="*/ 9889 h 11971"/>
                <a:gd name="connsiteX3" fmla="*/ 13 w 10180"/>
                <a:gd name="connsiteY3" fmla="*/ 11971 h 11971"/>
                <a:gd name="connsiteX4" fmla="*/ 13 w 10180"/>
                <a:gd name="connsiteY4" fmla="*/ 3644 h 11971"/>
                <a:gd name="connsiteX0" fmla="*/ 13 w 10180"/>
                <a:gd name="connsiteY0" fmla="*/ 3123 h 11971"/>
                <a:gd name="connsiteX1" fmla="*/ 10148 w 10180"/>
                <a:gd name="connsiteY1" fmla="*/ 0 h 11971"/>
                <a:gd name="connsiteX2" fmla="*/ 10148 w 10180"/>
                <a:gd name="connsiteY2" fmla="*/ 9889 h 11971"/>
                <a:gd name="connsiteX3" fmla="*/ 13 w 10180"/>
                <a:gd name="connsiteY3" fmla="*/ 11971 h 11971"/>
                <a:gd name="connsiteX4" fmla="*/ 13 w 10180"/>
                <a:gd name="connsiteY4" fmla="*/ 3123 h 11971"/>
                <a:gd name="connsiteX0" fmla="*/ 13 w 10271"/>
                <a:gd name="connsiteY0" fmla="*/ 3672 h 12520"/>
                <a:gd name="connsiteX1" fmla="*/ 10239 w 10271"/>
                <a:gd name="connsiteY1" fmla="*/ 0 h 12520"/>
                <a:gd name="connsiteX2" fmla="*/ 10148 w 10271"/>
                <a:gd name="connsiteY2" fmla="*/ 10438 h 12520"/>
                <a:gd name="connsiteX3" fmla="*/ 13 w 10271"/>
                <a:gd name="connsiteY3" fmla="*/ 12520 h 12520"/>
                <a:gd name="connsiteX4" fmla="*/ 13 w 10271"/>
                <a:gd name="connsiteY4" fmla="*/ 3672 h 12520"/>
                <a:gd name="connsiteX0" fmla="*/ 13 w 10271"/>
                <a:gd name="connsiteY0" fmla="*/ 3672 h 12520"/>
                <a:gd name="connsiteX1" fmla="*/ 10239 w 10271"/>
                <a:gd name="connsiteY1" fmla="*/ 0 h 12520"/>
                <a:gd name="connsiteX2" fmla="*/ 10239 w 10271"/>
                <a:gd name="connsiteY2" fmla="*/ 9880 h 12520"/>
                <a:gd name="connsiteX3" fmla="*/ 13 w 10271"/>
                <a:gd name="connsiteY3" fmla="*/ 12520 h 12520"/>
                <a:gd name="connsiteX4" fmla="*/ 13 w 10271"/>
                <a:gd name="connsiteY4" fmla="*/ 3672 h 12520"/>
                <a:gd name="connsiteX0" fmla="*/ 145 w 10403"/>
                <a:gd name="connsiteY0" fmla="*/ 3672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45 w 10403"/>
                <a:gd name="connsiteY4" fmla="*/ 3672 h 12076"/>
                <a:gd name="connsiteX0" fmla="*/ 428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428 w 10403"/>
                <a:gd name="connsiteY4" fmla="*/ 3294 h 12076"/>
                <a:gd name="connsiteX0" fmla="*/ 13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3 w 10403"/>
                <a:gd name="connsiteY4" fmla="*/ 3294 h 12076"/>
                <a:gd name="connsiteX0" fmla="*/ 13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3 w 10403"/>
                <a:gd name="connsiteY4" fmla="*/ 3294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371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3294 h 11527"/>
                <a:gd name="connsiteX1" fmla="*/ 10785 w 10817"/>
                <a:gd name="connsiteY1" fmla="*/ 0 h 11527"/>
                <a:gd name="connsiteX2" fmla="*/ 10785 w 10817"/>
                <a:gd name="connsiteY2" fmla="*/ 9880 h 11527"/>
                <a:gd name="connsiteX3" fmla="*/ 13 w 10817"/>
                <a:gd name="connsiteY3" fmla="*/ 11527 h 11527"/>
                <a:gd name="connsiteX4" fmla="*/ 13 w 10817"/>
                <a:gd name="connsiteY4" fmla="*/ 3294 h 11527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2745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2745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920"/>
                <a:gd name="connsiteY0" fmla="*/ 3294 h 12076"/>
                <a:gd name="connsiteX1" fmla="*/ 10785 w 10920"/>
                <a:gd name="connsiteY1" fmla="*/ 0 h 12076"/>
                <a:gd name="connsiteX2" fmla="*/ 10920 w 10920"/>
                <a:gd name="connsiteY2" fmla="*/ 9331 h 12076"/>
                <a:gd name="connsiteX3" fmla="*/ 13 w 10920"/>
                <a:gd name="connsiteY3" fmla="*/ 12076 h 12076"/>
                <a:gd name="connsiteX4" fmla="*/ 13 w 10920"/>
                <a:gd name="connsiteY4" fmla="*/ 3294 h 12076"/>
                <a:gd name="connsiteX0" fmla="*/ 13 w 10952"/>
                <a:gd name="connsiteY0" fmla="*/ 3294 h 12076"/>
                <a:gd name="connsiteX1" fmla="*/ 10920 w 10952"/>
                <a:gd name="connsiteY1" fmla="*/ 0 h 12076"/>
                <a:gd name="connsiteX2" fmla="*/ 10920 w 10952"/>
                <a:gd name="connsiteY2" fmla="*/ 9331 h 12076"/>
                <a:gd name="connsiteX3" fmla="*/ 13 w 10952"/>
                <a:gd name="connsiteY3" fmla="*/ 12076 h 12076"/>
                <a:gd name="connsiteX4" fmla="*/ 13 w 10952"/>
                <a:gd name="connsiteY4" fmla="*/ 3294 h 12076"/>
                <a:gd name="connsiteX0" fmla="*/ 13 w 10952"/>
                <a:gd name="connsiteY0" fmla="*/ 3294 h 12076"/>
                <a:gd name="connsiteX1" fmla="*/ 10920 w 10952"/>
                <a:gd name="connsiteY1" fmla="*/ 0 h 12076"/>
                <a:gd name="connsiteX2" fmla="*/ 10879 w 10952"/>
                <a:gd name="connsiteY2" fmla="*/ 9331 h 12076"/>
                <a:gd name="connsiteX3" fmla="*/ 13 w 10952"/>
                <a:gd name="connsiteY3" fmla="*/ 12076 h 12076"/>
                <a:gd name="connsiteX4" fmla="*/ 13 w 10952"/>
                <a:gd name="connsiteY4" fmla="*/ 3294 h 12076"/>
                <a:gd name="connsiteX0" fmla="*/ 275 w 11214"/>
                <a:gd name="connsiteY0" fmla="*/ 3294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275 w 11214"/>
                <a:gd name="connsiteY4" fmla="*/ 3294 h 10429"/>
                <a:gd name="connsiteX0" fmla="*/ 13 w 11214"/>
                <a:gd name="connsiteY0" fmla="*/ 1647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13 w 11214"/>
                <a:gd name="connsiteY4" fmla="*/ 1647 h 10429"/>
                <a:gd name="connsiteX0" fmla="*/ 13 w 11214"/>
                <a:gd name="connsiteY0" fmla="*/ 1647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13 w 11214"/>
                <a:gd name="connsiteY4" fmla="*/ 1647 h 10429"/>
                <a:gd name="connsiteX0" fmla="*/ 2591 w 11214"/>
                <a:gd name="connsiteY0" fmla="*/ 1098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2591 w 11214"/>
                <a:gd name="connsiteY4" fmla="*/ 1098 h 10429"/>
                <a:gd name="connsiteX0" fmla="*/ 12 w 8635"/>
                <a:gd name="connsiteY0" fmla="*/ 1098 h 10161"/>
                <a:gd name="connsiteX1" fmla="*/ 8603 w 8635"/>
                <a:gd name="connsiteY1" fmla="*/ 0 h 10161"/>
                <a:gd name="connsiteX2" fmla="*/ 8562 w 8635"/>
                <a:gd name="connsiteY2" fmla="*/ 9331 h 10161"/>
                <a:gd name="connsiteX3" fmla="*/ 13 w 8635"/>
                <a:gd name="connsiteY3" fmla="*/ 10161 h 10161"/>
                <a:gd name="connsiteX4" fmla="*/ 12 w 8635"/>
                <a:gd name="connsiteY4" fmla="*/ 1098 h 10161"/>
                <a:gd name="connsiteX0" fmla="*/ 876 w 10862"/>
                <a:gd name="connsiteY0" fmla="*/ 1081 h 10076"/>
                <a:gd name="connsiteX1" fmla="*/ 10825 w 10862"/>
                <a:gd name="connsiteY1" fmla="*/ 0 h 10076"/>
                <a:gd name="connsiteX2" fmla="*/ 10777 w 10862"/>
                <a:gd name="connsiteY2" fmla="*/ 9183 h 10076"/>
                <a:gd name="connsiteX3" fmla="*/ 15 w 10862"/>
                <a:gd name="connsiteY3" fmla="*/ 10076 h 10076"/>
                <a:gd name="connsiteX4" fmla="*/ 876 w 10862"/>
                <a:gd name="connsiteY4" fmla="*/ 1081 h 10076"/>
                <a:gd name="connsiteX0" fmla="*/ 62 w 10862"/>
                <a:gd name="connsiteY0" fmla="*/ 1159 h 10076"/>
                <a:gd name="connsiteX1" fmla="*/ 10825 w 10862"/>
                <a:gd name="connsiteY1" fmla="*/ 0 h 10076"/>
                <a:gd name="connsiteX2" fmla="*/ 10777 w 10862"/>
                <a:gd name="connsiteY2" fmla="*/ 9183 h 10076"/>
                <a:gd name="connsiteX3" fmla="*/ 15 w 10862"/>
                <a:gd name="connsiteY3" fmla="*/ 10076 h 10076"/>
                <a:gd name="connsiteX4" fmla="*/ 62 w 10862"/>
                <a:gd name="connsiteY4" fmla="*/ 1159 h 10076"/>
                <a:gd name="connsiteX0" fmla="*/ 62 w 10862"/>
                <a:gd name="connsiteY0" fmla="*/ 1159 h 10076"/>
                <a:gd name="connsiteX1" fmla="*/ 10825 w 10862"/>
                <a:gd name="connsiteY1" fmla="*/ 0 h 10076"/>
                <a:gd name="connsiteX2" fmla="*/ 10825 w 10862"/>
                <a:gd name="connsiteY2" fmla="*/ 9183 h 10076"/>
                <a:gd name="connsiteX3" fmla="*/ 15 w 10862"/>
                <a:gd name="connsiteY3" fmla="*/ 10076 h 10076"/>
                <a:gd name="connsiteX4" fmla="*/ 62 w 10862"/>
                <a:gd name="connsiteY4" fmla="*/ 1159 h 10076"/>
                <a:gd name="connsiteX0" fmla="*/ 0 w 10947"/>
                <a:gd name="connsiteY0" fmla="*/ 1249 h 10076"/>
                <a:gd name="connsiteX1" fmla="*/ 10910 w 10947"/>
                <a:gd name="connsiteY1" fmla="*/ 0 h 10076"/>
                <a:gd name="connsiteX2" fmla="*/ 10910 w 10947"/>
                <a:gd name="connsiteY2" fmla="*/ 9183 h 10076"/>
                <a:gd name="connsiteX3" fmla="*/ 100 w 10947"/>
                <a:gd name="connsiteY3" fmla="*/ 10076 h 10076"/>
                <a:gd name="connsiteX4" fmla="*/ 0 w 10947"/>
                <a:gd name="connsiteY4" fmla="*/ 1249 h 10076"/>
                <a:gd name="connsiteX0" fmla="*/ 15 w 10962"/>
                <a:gd name="connsiteY0" fmla="*/ 1249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1249 h 10818"/>
                <a:gd name="connsiteX0" fmla="*/ 15 w 10962"/>
                <a:gd name="connsiteY0" fmla="*/ 2174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174 h 10818"/>
                <a:gd name="connsiteX0" fmla="*/ 15 w 10962"/>
                <a:gd name="connsiteY0" fmla="*/ 2174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174 h 10818"/>
                <a:gd name="connsiteX0" fmla="*/ 15 w 10962"/>
                <a:gd name="connsiteY0" fmla="*/ 2331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331 h 10818"/>
                <a:gd name="connsiteX0" fmla="*/ 0 w 11018"/>
                <a:gd name="connsiteY0" fmla="*/ 2727 h 10818"/>
                <a:gd name="connsiteX1" fmla="*/ 10981 w 11018"/>
                <a:gd name="connsiteY1" fmla="*/ 0 h 10818"/>
                <a:gd name="connsiteX2" fmla="*/ 10981 w 11018"/>
                <a:gd name="connsiteY2" fmla="*/ 9183 h 10818"/>
                <a:gd name="connsiteX3" fmla="*/ 71 w 11018"/>
                <a:gd name="connsiteY3" fmla="*/ 10818 h 10818"/>
                <a:gd name="connsiteX4" fmla="*/ 0 w 11018"/>
                <a:gd name="connsiteY4" fmla="*/ 2727 h 10818"/>
                <a:gd name="connsiteX0" fmla="*/ 15 w 10962"/>
                <a:gd name="connsiteY0" fmla="*/ 3255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3255 h 10818"/>
                <a:gd name="connsiteX0" fmla="*/ 15 w 10962"/>
                <a:gd name="connsiteY0" fmla="*/ 2715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715 h 10818"/>
                <a:gd name="connsiteX0" fmla="*/ 0 w 10947"/>
                <a:gd name="connsiteY0" fmla="*/ 2715 h 9183"/>
                <a:gd name="connsiteX1" fmla="*/ 10910 w 10947"/>
                <a:gd name="connsiteY1" fmla="*/ 0 h 9183"/>
                <a:gd name="connsiteX2" fmla="*/ 10910 w 10947"/>
                <a:gd name="connsiteY2" fmla="*/ 9183 h 9183"/>
                <a:gd name="connsiteX3" fmla="*/ 1039 w 10947"/>
                <a:gd name="connsiteY3" fmla="*/ 8657 h 9183"/>
                <a:gd name="connsiteX4" fmla="*/ 0 w 10947"/>
                <a:gd name="connsiteY4" fmla="*/ 2715 h 9183"/>
                <a:gd name="connsiteX0" fmla="*/ 14 w 10014"/>
                <a:gd name="connsiteY0" fmla="*/ 2957 h 11780"/>
                <a:gd name="connsiteX1" fmla="*/ 9980 w 10014"/>
                <a:gd name="connsiteY1" fmla="*/ 0 h 11780"/>
                <a:gd name="connsiteX2" fmla="*/ 9980 w 10014"/>
                <a:gd name="connsiteY2" fmla="*/ 10000 h 11780"/>
                <a:gd name="connsiteX3" fmla="*/ 14 w 10014"/>
                <a:gd name="connsiteY3" fmla="*/ 11780 h 11780"/>
                <a:gd name="connsiteX4" fmla="*/ 14 w 10014"/>
                <a:gd name="connsiteY4" fmla="*/ 2957 h 11780"/>
                <a:gd name="connsiteX0" fmla="*/ 0 w 10000"/>
                <a:gd name="connsiteY0" fmla="*/ 2957 h 11897"/>
                <a:gd name="connsiteX1" fmla="*/ 9966 w 10000"/>
                <a:gd name="connsiteY1" fmla="*/ 0 h 11897"/>
                <a:gd name="connsiteX2" fmla="*/ 9966 w 10000"/>
                <a:gd name="connsiteY2" fmla="*/ 10000 h 11897"/>
                <a:gd name="connsiteX3" fmla="*/ 15 w 10000"/>
                <a:gd name="connsiteY3" fmla="*/ 11897 h 11897"/>
                <a:gd name="connsiteX4" fmla="*/ 0 w 10000"/>
                <a:gd name="connsiteY4" fmla="*/ 2957 h 11897"/>
                <a:gd name="connsiteX0" fmla="*/ 0 w 10000"/>
                <a:gd name="connsiteY0" fmla="*/ 2957 h 11854"/>
                <a:gd name="connsiteX1" fmla="*/ 9966 w 10000"/>
                <a:gd name="connsiteY1" fmla="*/ 0 h 11854"/>
                <a:gd name="connsiteX2" fmla="*/ 9966 w 10000"/>
                <a:gd name="connsiteY2" fmla="*/ 10000 h 11854"/>
                <a:gd name="connsiteX3" fmla="*/ 33 w 10000"/>
                <a:gd name="connsiteY3" fmla="*/ 11854 h 11854"/>
                <a:gd name="connsiteX4" fmla="*/ 0 w 10000"/>
                <a:gd name="connsiteY4" fmla="*/ 2957 h 11854"/>
                <a:gd name="connsiteX0" fmla="*/ 36 w 9981"/>
                <a:gd name="connsiteY0" fmla="*/ 2999 h 11854"/>
                <a:gd name="connsiteX1" fmla="*/ 9947 w 9981"/>
                <a:gd name="connsiteY1" fmla="*/ 0 h 11854"/>
                <a:gd name="connsiteX2" fmla="*/ 9947 w 9981"/>
                <a:gd name="connsiteY2" fmla="*/ 10000 h 11854"/>
                <a:gd name="connsiteX3" fmla="*/ 14 w 9981"/>
                <a:gd name="connsiteY3" fmla="*/ 11854 h 11854"/>
                <a:gd name="connsiteX4" fmla="*/ 36 w 9981"/>
                <a:gd name="connsiteY4" fmla="*/ 2999 h 11854"/>
                <a:gd name="connsiteX0" fmla="*/ 15 w 9979"/>
                <a:gd name="connsiteY0" fmla="*/ 2530 h 10593"/>
                <a:gd name="connsiteX1" fmla="*/ 9945 w 9979"/>
                <a:gd name="connsiteY1" fmla="*/ 0 h 10593"/>
                <a:gd name="connsiteX2" fmla="*/ 9945 w 9979"/>
                <a:gd name="connsiteY2" fmla="*/ 8436 h 10593"/>
                <a:gd name="connsiteX3" fmla="*/ 14 w 9979"/>
                <a:gd name="connsiteY3" fmla="*/ 10593 h 10593"/>
                <a:gd name="connsiteX4" fmla="*/ 15 w 9979"/>
                <a:gd name="connsiteY4" fmla="*/ 2530 h 10593"/>
                <a:gd name="connsiteX0" fmla="*/ 0 w 10000"/>
                <a:gd name="connsiteY0" fmla="*/ 2800 h 10000"/>
                <a:gd name="connsiteX1" fmla="*/ 9966 w 10000"/>
                <a:gd name="connsiteY1" fmla="*/ 0 h 10000"/>
                <a:gd name="connsiteX2" fmla="*/ 9966 w 10000"/>
                <a:gd name="connsiteY2" fmla="*/ 7964 h 10000"/>
                <a:gd name="connsiteX3" fmla="*/ 14 w 10000"/>
                <a:gd name="connsiteY3" fmla="*/ 10000 h 10000"/>
                <a:gd name="connsiteX4" fmla="*/ 0 w 10000"/>
                <a:gd name="connsiteY4" fmla="*/ 2800 h 10000"/>
                <a:gd name="connsiteX0" fmla="*/ 0 w 10000"/>
                <a:gd name="connsiteY0" fmla="*/ 2800 h 10000"/>
                <a:gd name="connsiteX1" fmla="*/ 9966 w 10000"/>
                <a:gd name="connsiteY1" fmla="*/ 0 h 10000"/>
                <a:gd name="connsiteX2" fmla="*/ 9969 w 10000"/>
                <a:gd name="connsiteY2" fmla="*/ 7888 h 10000"/>
                <a:gd name="connsiteX3" fmla="*/ 14 w 10000"/>
                <a:gd name="connsiteY3" fmla="*/ 10000 h 10000"/>
                <a:gd name="connsiteX4" fmla="*/ 0 w 10000"/>
                <a:gd name="connsiteY4" fmla="*/ 2800 h 10000"/>
                <a:gd name="connsiteX0" fmla="*/ 0 w 10003"/>
                <a:gd name="connsiteY0" fmla="*/ 2800 h 10000"/>
                <a:gd name="connsiteX1" fmla="*/ 9969 w 10003"/>
                <a:gd name="connsiteY1" fmla="*/ 0 h 10000"/>
                <a:gd name="connsiteX2" fmla="*/ 9969 w 10003"/>
                <a:gd name="connsiteY2" fmla="*/ 7888 h 10000"/>
                <a:gd name="connsiteX3" fmla="*/ 14 w 10003"/>
                <a:gd name="connsiteY3" fmla="*/ 10000 h 10000"/>
                <a:gd name="connsiteX4" fmla="*/ 0 w 10003"/>
                <a:gd name="connsiteY4" fmla="*/ 2800 h 10000"/>
                <a:gd name="connsiteX0" fmla="*/ 14 w 10017"/>
                <a:gd name="connsiteY0" fmla="*/ 2800 h 9611"/>
                <a:gd name="connsiteX1" fmla="*/ 9983 w 10017"/>
                <a:gd name="connsiteY1" fmla="*/ 0 h 9611"/>
                <a:gd name="connsiteX2" fmla="*/ 9983 w 10017"/>
                <a:gd name="connsiteY2" fmla="*/ 7888 h 9611"/>
                <a:gd name="connsiteX3" fmla="*/ 14 w 10017"/>
                <a:gd name="connsiteY3" fmla="*/ 9611 h 9611"/>
                <a:gd name="connsiteX4" fmla="*/ 14 w 10017"/>
                <a:gd name="connsiteY4" fmla="*/ 2800 h 9611"/>
                <a:gd name="connsiteX0" fmla="*/ 14 w 10000"/>
                <a:gd name="connsiteY0" fmla="*/ 2913 h 10000"/>
                <a:gd name="connsiteX1" fmla="*/ 9966 w 10000"/>
                <a:gd name="connsiteY1" fmla="*/ 0 h 10000"/>
                <a:gd name="connsiteX2" fmla="*/ 10000 w 10000"/>
                <a:gd name="connsiteY2" fmla="*/ 8225 h 10000"/>
                <a:gd name="connsiteX3" fmla="*/ 14 w 10000"/>
                <a:gd name="connsiteY3" fmla="*/ 10000 h 10000"/>
                <a:gd name="connsiteX4" fmla="*/ 14 w 10000"/>
                <a:gd name="connsiteY4" fmla="*/ 2913 h 10000"/>
                <a:gd name="connsiteX0" fmla="*/ 14 w 10034"/>
                <a:gd name="connsiteY0" fmla="*/ 2913 h 10000"/>
                <a:gd name="connsiteX1" fmla="*/ 10000 w 10034"/>
                <a:gd name="connsiteY1" fmla="*/ 0 h 10000"/>
                <a:gd name="connsiteX2" fmla="*/ 10000 w 10034"/>
                <a:gd name="connsiteY2" fmla="*/ 8225 h 10000"/>
                <a:gd name="connsiteX3" fmla="*/ 14 w 10034"/>
                <a:gd name="connsiteY3" fmla="*/ 10000 h 10000"/>
                <a:gd name="connsiteX4" fmla="*/ 14 w 10034"/>
                <a:gd name="connsiteY4" fmla="*/ 2913 h 10000"/>
                <a:gd name="connsiteX0" fmla="*/ 0 w 10062"/>
                <a:gd name="connsiteY0" fmla="*/ 3023 h 10000"/>
                <a:gd name="connsiteX1" fmla="*/ 10028 w 10062"/>
                <a:gd name="connsiteY1" fmla="*/ 0 h 10000"/>
                <a:gd name="connsiteX2" fmla="*/ 10028 w 10062"/>
                <a:gd name="connsiteY2" fmla="*/ 8225 h 10000"/>
                <a:gd name="connsiteX3" fmla="*/ 42 w 10062"/>
                <a:gd name="connsiteY3" fmla="*/ 10000 h 10000"/>
                <a:gd name="connsiteX4" fmla="*/ 0 w 10062"/>
                <a:gd name="connsiteY4" fmla="*/ 3023 h 10000"/>
                <a:gd name="connsiteX0" fmla="*/ 14 w 10076"/>
                <a:gd name="connsiteY0" fmla="*/ 3023 h 10306"/>
                <a:gd name="connsiteX1" fmla="*/ 10042 w 10076"/>
                <a:gd name="connsiteY1" fmla="*/ 0 h 10306"/>
                <a:gd name="connsiteX2" fmla="*/ 10042 w 10076"/>
                <a:gd name="connsiteY2" fmla="*/ 8225 h 10306"/>
                <a:gd name="connsiteX3" fmla="*/ 14 w 10076"/>
                <a:gd name="connsiteY3" fmla="*/ 10306 h 10306"/>
                <a:gd name="connsiteX4" fmla="*/ 14 w 10076"/>
                <a:gd name="connsiteY4" fmla="*/ 3023 h 10306"/>
                <a:gd name="connsiteX0" fmla="*/ 93 w 10076"/>
                <a:gd name="connsiteY0" fmla="*/ 2287 h 10306"/>
                <a:gd name="connsiteX1" fmla="*/ 10042 w 10076"/>
                <a:gd name="connsiteY1" fmla="*/ 0 h 10306"/>
                <a:gd name="connsiteX2" fmla="*/ 10042 w 10076"/>
                <a:gd name="connsiteY2" fmla="*/ 8225 h 10306"/>
                <a:gd name="connsiteX3" fmla="*/ 14 w 10076"/>
                <a:gd name="connsiteY3" fmla="*/ 10306 h 10306"/>
                <a:gd name="connsiteX4" fmla="*/ 93 w 10076"/>
                <a:gd name="connsiteY4" fmla="*/ 2287 h 10306"/>
                <a:gd name="connsiteX0" fmla="*/ 93 w 10075"/>
                <a:gd name="connsiteY0" fmla="*/ 1549 h 9568"/>
                <a:gd name="connsiteX1" fmla="*/ 10041 w 10075"/>
                <a:gd name="connsiteY1" fmla="*/ 0 h 9568"/>
                <a:gd name="connsiteX2" fmla="*/ 10042 w 10075"/>
                <a:gd name="connsiteY2" fmla="*/ 7487 h 9568"/>
                <a:gd name="connsiteX3" fmla="*/ 14 w 10075"/>
                <a:gd name="connsiteY3" fmla="*/ 9568 h 9568"/>
                <a:gd name="connsiteX4" fmla="*/ 93 w 10075"/>
                <a:gd name="connsiteY4" fmla="*/ 1549 h 9568"/>
                <a:gd name="connsiteX0" fmla="*/ 92 w 10000"/>
                <a:gd name="connsiteY0" fmla="*/ 2158 h 10539"/>
                <a:gd name="connsiteX1" fmla="*/ 9966 w 10000"/>
                <a:gd name="connsiteY1" fmla="*/ 0 h 10539"/>
                <a:gd name="connsiteX2" fmla="*/ 9967 w 10000"/>
                <a:gd name="connsiteY2" fmla="*/ 8364 h 10539"/>
                <a:gd name="connsiteX3" fmla="*/ 14 w 10000"/>
                <a:gd name="connsiteY3" fmla="*/ 10539 h 10539"/>
                <a:gd name="connsiteX4" fmla="*/ 92 w 10000"/>
                <a:gd name="connsiteY4" fmla="*/ 2158 h 10539"/>
                <a:gd name="connsiteX0" fmla="*/ 92 w 10015"/>
                <a:gd name="connsiteY0" fmla="*/ 2340 h 10721"/>
                <a:gd name="connsiteX1" fmla="*/ 9981 w 10015"/>
                <a:gd name="connsiteY1" fmla="*/ 0 h 10721"/>
                <a:gd name="connsiteX2" fmla="*/ 9967 w 10015"/>
                <a:gd name="connsiteY2" fmla="*/ 8546 h 10721"/>
                <a:gd name="connsiteX3" fmla="*/ 14 w 10015"/>
                <a:gd name="connsiteY3" fmla="*/ 10721 h 10721"/>
                <a:gd name="connsiteX4" fmla="*/ 92 w 10015"/>
                <a:gd name="connsiteY4" fmla="*/ 2340 h 10721"/>
                <a:gd name="connsiteX0" fmla="*/ 107 w 10015"/>
                <a:gd name="connsiteY0" fmla="*/ 2290 h 10721"/>
                <a:gd name="connsiteX1" fmla="*/ 9981 w 10015"/>
                <a:gd name="connsiteY1" fmla="*/ 0 h 10721"/>
                <a:gd name="connsiteX2" fmla="*/ 9967 w 10015"/>
                <a:gd name="connsiteY2" fmla="*/ 8546 h 10721"/>
                <a:gd name="connsiteX3" fmla="*/ 14 w 10015"/>
                <a:gd name="connsiteY3" fmla="*/ 10721 h 10721"/>
                <a:gd name="connsiteX4" fmla="*/ 107 w 10015"/>
                <a:gd name="connsiteY4" fmla="*/ 2290 h 10721"/>
                <a:gd name="connsiteX0" fmla="*/ 76 w 10015"/>
                <a:gd name="connsiteY0" fmla="*/ 2323 h 10721"/>
                <a:gd name="connsiteX1" fmla="*/ 9981 w 10015"/>
                <a:gd name="connsiteY1" fmla="*/ 0 h 10721"/>
                <a:gd name="connsiteX2" fmla="*/ 9967 w 10015"/>
                <a:gd name="connsiteY2" fmla="*/ 8546 h 10721"/>
                <a:gd name="connsiteX3" fmla="*/ 14 w 10015"/>
                <a:gd name="connsiteY3" fmla="*/ 10721 h 10721"/>
                <a:gd name="connsiteX4" fmla="*/ 76 w 10015"/>
                <a:gd name="connsiteY4" fmla="*/ 2323 h 10721"/>
                <a:gd name="connsiteX0" fmla="*/ 69 w 10015"/>
                <a:gd name="connsiteY0" fmla="*/ 2272 h 10721"/>
                <a:gd name="connsiteX1" fmla="*/ 9981 w 10015"/>
                <a:gd name="connsiteY1" fmla="*/ 0 h 10721"/>
                <a:gd name="connsiteX2" fmla="*/ 9967 w 10015"/>
                <a:gd name="connsiteY2" fmla="*/ 8546 h 10721"/>
                <a:gd name="connsiteX3" fmla="*/ 14 w 10015"/>
                <a:gd name="connsiteY3" fmla="*/ 10721 h 10721"/>
                <a:gd name="connsiteX4" fmla="*/ 69 w 10015"/>
                <a:gd name="connsiteY4" fmla="*/ 2272 h 10721"/>
                <a:gd name="connsiteX0" fmla="*/ 47 w 10015"/>
                <a:gd name="connsiteY0" fmla="*/ 2305 h 10721"/>
                <a:gd name="connsiteX1" fmla="*/ 9981 w 10015"/>
                <a:gd name="connsiteY1" fmla="*/ 0 h 10721"/>
                <a:gd name="connsiteX2" fmla="*/ 9967 w 10015"/>
                <a:gd name="connsiteY2" fmla="*/ 8546 h 10721"/>
                <a:gd name="connsiteX3" fmla="*/ 14 w 10015"/>
                <a:gd name="connsiteY3" fmla="*/ 10721 h 10721"/>
                <a:gd name="connsiteX4" fmla="*/ 47 w 10015"/>
                <a:gd name="connsiteY4" fmla="*/ 2305 h 10721"/>
                <a:gd name="connsiteX0" fmla="*/ 47 w 10015"/>
                <a:gd name="connsiteY0" fmla="*/ 2305 h 10721"/>
                <a:gd name="connsiteX1" fmla="*/ 9981 w 10015"/>
                <a:gd name="connsiteY1" fmla="*/ 0 h 10721"/>
                <a:gd name="connsiteX2" fmla="*/ 10013 w 10015"/>
                <a:gd name="connsiteY2" fmla="*/ 8540 h 10721"/>
                <a:gd name="connsiteX3" fmla="*/ 14 w 10015"/>
                <a:gd name="connsiteY3" fmla="*/ 10721 h 10721"/>
                <a:gd name="connsiteX4" fmla="*/ 47 w 10015"/>
                <a:gd name="connsiteY4" fmla="*/ 2305 h 10721"/>
                <a:gd name="connsiteX0" fmla="*/ 47 w 10015"/>
                <a:gd name="connsiteY0" fmla="*/ 2305 h 10721"/>
                <a:gd name="connsiteX1" fmla="*/ 9981 w 10015"/>
                <a:gd name="connsiteY1" fmla="*/ 0 h 10721"/>
                <a:gd name="connsiteX2" fmla="*/ 9967 w 10015"/>
                <a:gd name="connsiteY2" fmla="*/ 8523 h 10721"/>
                <a:gd name="connsiteX3" fmla="*/ 14 w 10015"/>
                <a:gd name="connsiteY3" fmla="*/ 10721 h 10721"/>
                <a:gd name="connsiteX4" fmla="*/ 47 w 10015"/>
                <a:gd name="connsiteY4" fmla="*/ 2305 h 10721"/>
                <a:gd name="connsiteX0" fmla="*/ 47 w 10015"/>
                <a:gd name="connsiteY0" fmla="*/ 2305 h 10721"/>
                <a:gd name="connsiteX1" fmla="*/ 9981 w 10015"/>
                <a:gd name="connsiteY1" fmla="*/ 0 h 10721"/>
                <a:gd name="connsiteX2" fmla="*/ 9967 w 10015"/>
                <a:gd name="connsiteY2" fmla="*/ 8523 h 10721"/>
                <a:gd name="connsiteX3" fmla="*/ 14 w 10015"/>
                <a:gd name="connsiteY3" fmla="*/ 10721 h 10721"/>
                <a:gd name="connsiteX4" fmla="*/ 47 w 10015"/>
                <a:gd name="connsiteY4" fmla="*/ 2305 h 10721"/>
                <a:gd name="connsiteX0" fmla="*/ 47 w 10000"/>
                <a:gd name="connsiteY0" fmla="*/ 2305 h 10721"/>
                <a:gd name="connsiteX1" fmla="*/ 9981 w 10000"/>
                <a:gd name="connsiteY1" fmla="*/ 0 h 10721"/>
                <a:gd name="connsiteX2" fmla="*/ 9967 w 10000"/>
                <a:gd name="connsiteY2" fmla="*/ 8523 h 10721"/>
                <a:gd name="connsiteX3" fmla="*/ 14 w 10000"/>
                <a:gd name="connsiteY3" fmla="*/ 10721 h 10721"/>
                <a:gd name="connsiteX4" fmla="*/ 47 w 10000"/>
                <a:gd name="connsiteY4" fmla="*/ 2305 h 10721"/>
                <a:gd name="connsiteX0" fmla="*/ 47 w 10010"/>
                <a:gd name="connsiteY0" fmla="*/ 2305 h 10721"/>
                <a:gd name="connsiteX1" fmla="*/ 9981 w 10010"/>
                <a:gd name="connsiteY1" fmla="*/ 0 h 10721"/>
                <a:gd name="connsiteX2" fmla="*/ 9967 w 10010"/>
                <a:gd name="connsiteY2" fmla="*/ 8523 h 10721"/>
                <a:gd name="connsiteX3" fmla="*/ 14 w 10010"/>
                <a:gd name="connsiteY3" fmla="*/ 10721 h 10721"/>
                <a:gd name="connsiteX4" fmla="*/ 47 w 10010"/>
                <a:gd name="connsiteY4" fmla="*/ 2305 h 10721"/>
                <a:gd name="connsiteX0" fmla="*/ 47 w 10000"/>
                <a:gd name="connsiteY0" fmla="*/ 2305 h 10721"/>
                <a:gd name="connsiteX1" fmla="*/ 9981 w 10000"/>
                <a:gd name="connsiteY1" fmla="*/ 0 h 10721"/>
                <a:gd name="connsiteX2" fmla="*/ 9967 w 10000"/>
                <a:gd name="connsiteY2" fmla="*/ 8523 h 10721"/>
                <a:gd name="connsiteX3" fmla="*/ 14 w 10000"/>
                <a:gd name="connsiteY3" fmla="*/ 10721 h 10721"/>
                <a:gd name="connsiteX4" fmla="*/ 47 w 10000"/>
                <a:gd name="connsiteY4" fmla="*/ 2305 h 10721"/>
                <a:gd name="connsiteX0" fmla="*/ 47 w 9985"/>
                <a:gd name="connsiteY0" fmla="*/ 2376 h 10792"/>
                <a:gd name="connsiteX1" fmla="*/ 9966 w 9985"/>
                <a:gd name="connsiteY1" fmla="*/ 0 h 10792"/>
                <a:gd name="connsiteX2" fmla="*/ 9967 w 9985"/>
                <a:gd name="connsiteY2" fmla="*/ 8594 h 10792"/>
                <a:gd name="connsiteX3" fmla="*/ 14 w 9985"/>
                <a:gd name="connsiteY3" fmla="*/ 10792 h 10792"/>
                <a:gd name="connsiteX4" fmla="*/ 47 w 9985"/>
                <a:gd name="connsiteY4" fmla="*/ 2376 h 10792"/>
                <a:gd name="connsiteX0" fmla="*/ 47 w 9994"/>
                <a:gd name="connsiteY0" fmla="*/ 1842 h 9640"/>
                <a:gd name="connsiteX1" fmla="*/ 9919 w 9994"/>
                <a:gd name="connsiteY1" fmla="*/ 0 h 9640"/>
                <a:gd name="connsiteX2" fmla="*/ 9982 w 9994"/>
                <a:gd name="connsiteY2" fmla="*/ 7603 h 9640"/>
                <a:gd name="connsiteX3" fmla="*/ 14 w 9994"/>
                <a:gd name="connsiteY3" fmla="*/ 9640 h 9640"/>
                <a:gd name="connsiteX4" fmla="*/ 47 w 9994"/>
                <a:gd name="connsiteY4" fmla="*/ 1842 h 9640"/>
                <a:gd name="connsiteX0" fmla="*/ 47 w 10006"/>
                <a:gd name="connsiteY0" fmla="*/ 2217 h 10306"/>
                <a:gd name="connsiteX1" fmla="*/ 9987 w 10006"/>
                <a:gd name="connsiteY1" fmla="*/ 0 h 10306"/>
                <a:gd name="connsiteX2" fmla="*/ 9988 w 10006"/>
                <a:gd name="connsiteY2" fmla="*/ 8193 h 10306"/>
                <a:gd name="connsiteX3" fmla="*/ 14 w 10006"/>
                <a:gd name="connsiteY3" fmla="*/ 10306 h 10306"/>
                <a:gd name="connsiteX4" fmla="*/ 47 w 10006"/>
                <a:gd name="connsiteY4" fmla="*/ 2217 h 10306"/>
                <a:gd name="connsiteX0" fmla="*/ 21 w 9980"/>
                <a:gd name="connsiteY0" fmla="*/ 2217 h 9235"/>
                <a:gd name="connsiteX1" fmla="*/ 9961 w 9980"/>
                <a:gd name="connsiteY1" fmla="*/ 0 h 9235"/>
                <a:gd name="connsiteX2" fmla="*/ 9962 w 9980"/>
                <a:gd name="connsiteY2" fmla="*/ 8193 h 9235"/>
                <a:gd name="connsiteX3" fmla="*/ 14 w 9980"/>
                <a:gd name="connsiteY3" fmla="*/ 9235 h 9235"/>
                <a:gd name="connsiteX4" fmla="*/ 21 w 9980"/>
                <a:gd name="connsiteY4" fmla="*/ 2217 h 9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0" h="9235">
                  <a:moveTo>
                    <a:pt x="21" y="2217"/>
                  </a:moveTo>
                  <a:lnTo>
                    <a:pt x="9961" y="0"/>
                  </a:lnTo>
                  <a:cubicBezTo>
                    <a:pt x="9980" y="2853"/>
                    <a:pt x="9974" y="5156"/>
                    <a:pt x="9962" y="8193"/>
                  </a:cubicBezTo>
                  <a:lnTo>
                    <a:pt x="14" y="9235"/>
                  </a:lnTo>
                  <a:cubicBezTo>
                    <a:pt x="0" y="6718"/>
                    <a:pt x="35" y="4734"/>
                    <a:pt x="21" y="2217"/>
                  </a:cubicBezTo>
                  <a:close/>
                </a:path>
              </a:pathLst>
            </a:custGeom>
            <a:blipFill>
              <a:blip r:embed="rId2" cstate="print"/>
              <a:stretch>
                <a:fillRect l="-83000" b="-5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8" name="Puolivapaa piirto 28"/>
            <p:cNvSpPr/>
            <p:nvPr/>
          </p:nvSpPr>
          <p:spPr>
            <a:xfrm>
              <a:off x="5858245" y="2484054"/>
              <a:ext cx="1130703" cy="92423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2000"/>
                <a:gd name="connsiteX1" fmla="*/ 10000 w 10000"/>
                <a:gd name="connsiteY1" fmla="*/ 0 h 12000"/>
                <a:gd name="connsiteX2" fmla="*/ 10000 w 10000"/>
                <a:gd name="connsiteY2" fmla="*/ 10000 h 12000"/>
                <a:gd name="connsiteX3" fmla="*/ 0 w 10000"/>
                <a:gd name="connsiteY3" fmla="*/ 12000 h 12000"/>
                <a:gd name="connsiteX4" fmla="*/ 0 w 10000"/>
                <a:gd name="connsiteY4" fmla="*/ 2000 h 12000"/>
                <a:gd name="connsiteX0" fmla="*/ 0 w 10000"/>
                <a:gd name="connsiteY0" fmla="*/ 3500 h 12000"/>
                <a:gd name="connsiteX1" fmla="*/ 10000 w 10000"/>
                <a:gd name="connsiteY1" fmla="*/ 0 h 12000"/>
                <a:gd name="connsiteX2" fmla="*/ 10000 w 10000"/>
                <a:gd name="connsiteY2" fmla="*/ 10000 h 12000"/>
                <a:gd name="connsiteX3" fmla="*/ 0 w 10000"/>
                <a:gd name="connsiteY3" fmla="*/ 12000 h 12000"/>
                <a:gd name="connsiteX4" fmla="*/ 0 w 10000"/>
                <a:gd name="connsiteY4" fmla="*/ 3500 h 12000"/>
                <a:gd name="connsiteX0" fmla="*/ 0 w 10040"/>
                <a:gd name="connsiteY0" fmla="*/ 3534 h 12000"/>
                <a:gd name="connsiteX1" fmla="*/ 10040 w 10040"/>
                <a:gd name="connsiteY1" fmla="*/ 0 h 12000"/>
                <a:gd name="connsiteX2" fmla="*/ 10040 w 10040"/>
                <a:gd name="connsiteY2" fmla="*/ 10000 h 12000"/>
                <a:gd name="connsiteX3" fmla="*/ 40 w 10040"/>
                <a:gd name="connsiteY3" fmla="*/ 12000 h 12000"/>
                <a:gd name="connsiteX4" fmla="*/ 0 w 10040"/>
                <a:gd name="connsiteY4" fmla="*/ 3534 h 12000"/>
                <a:gd name="connsiteX0" fmla="*/ 13 w 10053"/>
                <a:gd name="connsiteY0" fmla="*/ 3534 h 12382"/>
                <a:gd name="connsiteX1" fmla="*/ 10053 w 10053"/>
                <a:gd name="connsiteY1" fmla="*/ 0 h 12382"/>
                <a:gd name="connsiteX2" fmla="*/ 10053 w 10053"/>
                <a:gd name="connsiteY2" fmla="*/ 10000 h 12382"/>
                <a:gd name="connsiteX3" fmla="*/ 13 w 10053"/>
                <a:gd name="connsiteY3" fmla="*/ 12382 h 12382"/>
                <a:gd name="connsiteX4" fmla="*/ 13 w 10053"/>
                <a:gd name="connsiteY4" fmla="*/ 3534 h 12382"/>
                <a:gd name="connsiteX0" fmla="*/ 13 w 10053"/>
                <a:gd name="connsiteY0" fmla="*/ 3534 h 11861"/>
                <a:gd name="connsiteX1" fmla="*/ 10053 w 10053"/>
                <a:gd name="connsiteY1" fmla="*/ 0 h 11861"/>
                <a:gd name="connsiteX2" fmla="*/ 10053 w 10053"/>
                <a:gd name="connsiteY2" fmla="*/ 10000 h 11861"/>
                <a:gd name="connsiteX3" fmla="*/ 13 w 10053"/>
                <a:gd name="connsiteY3" fmla="*/ 11861 h 11861"/>
                <a:gd name="connsiteX4" fmla="*/ 13 w 10053"/>
                <a:gd name="connsiteY4" fmla="*/ 3534 h 11861"/>
                <a:gd name="connsiteX0" fmla="*/ 13 w 10148"/>
                <a:gd name="connsiteY0" fmla="*/ 3534 h 11861"/>
                <a:gd name="connsiteX1" fmla="*/ 10053 w 10148"/>
                <a:gd name="connsiteY1" fmla="*/ 0 h 11861"/>
                <a:gd name="connsiteX2" fmla="*/ 10148 w 10148"/>
                <a:gd name="connsiteY2" fmla="*/ 9779 h 11861"/>
                <a:gd name="connsiteX3" fmla="*/ 13 w 10148"/>
                <a:gd name="connsiteY3" fmla="*/ 11861 h 11861"/>
                <a:gd name="connsiteX4" fmla="*/ 13 w 10148"/>
                <a:gd name="connsiteY4" fmla="*/ 3534 h 11861"/>
                <a:gd name="connsiteX0" fmla="*/ 13 w 10180"/>
                <a:gd name="connsiteY0" fmla="*/ 3644 h 11971"/>
                <a:gd name="connsiteX1" fmla="*/ 10148 w 10180"/>
                <a:gd name="connsiteY1" fmla="*/ 0 h 11971"/>
                <a:gd name="connsiteX2" fmla="*/ 10148 w 10180"/>
                <a:gd name="connsiteY2" fmla="*/ 9889 h 11971"/>
                <a:gd name="connsiteX3" fmla="*/ 13 w 10180"/>
                <a:gd name="connsiteY3" fmla="*/ 11971 h 11971"/>
                <a:gd name="connsiteX4" fmla="*/ 13 w 10180"/>
                <a:gd name="connsiteY4" fmla="*/ 3644 h 11971"/>
                <a:gd name="connsiteX0" fmla="*/ 13 w 10180"/>
                <a:gd name="connsiteY0" fmla="*/ 3123 h 11971"/>
                <a:gd name="connsiteX1" fmla="*/ 10148 w 10180"/>
                <a:gd name="connsiteY1" fmla="*/ 0 h 11971"/>
                <a:gd name="connsiteX2" fmla="*/ 10148 w 10180"/>
                <a:gd name="connsiteY2" fmla="*/ 9889 h 11971"/>
                <a:gd name="connsiteX3" fmla="*/ 13 w 10180"/>
                <a:gd name="connsiteY3" fmla="*/ 11971 h 11971"/>
                <a:gd name="connsiteX4" fmla="*/ 13 w 10180"/>
                <a:gd name="connsiteY4" fmla="*/ 3123 h 11971"/>
                <a:gd name="connsiteX0" fmla="*/ 13 w 10271"/>
                <a:gd name="connsiteY0" fmla="*/ 3672 h 12520"/>
                <a:gd name="connsiteX1" fmla="*/ 10239 w 10271"/>
                <a:gd name="connsiteY1" fmla="*/ 0 h 12520"/>
                <a:gd name="connsiteX2" fmla="*/ 10148 w 10271"/>
                <a:gd name="connsiteY2" fmla="*/ 10438 h 12520"/>
                <a:gd name="connsiteX3" fmla="*/ 13 w 10271"/>
                <a:gd name="connsiteY3" fmla="*/ 12520 h 12520"/>
                <a:gd name="connsiteX4" fmla="*/ 13 w 10271"/>
                <a:gd name="connsiteY4" fmla="*/ 3672 h 12520"/>
                <a:gd name="connsiteX0" fmla="*/ 13 w 10271"/>
                <a:gd name="connsiteY0" fmla="*/ 3672 h 12520"/>
                <a:gd name="connsiteX1" fmla="*/ 10239 w 10271"/>
                <a:gd name="connsiteY1" fmla="*/ 0 h 12520"/>
                <a:gd name="connsiteX2" fmla="*/ 10239 w 10271"/>
                <a:gd name="connsiteY2" fmla="*/ 9880 h 12520"/>
                <a:gd name="connsiteX3" fmla="*/ 13 w 10271"/>
                <a:gd name="connsiteY3" fmla="*/ 12520 h 12520"/>
                <a:gd name="connsiteX4" fmla="*/ 13 w 10271"/>
                <a:gd name="connsiteY4" fmla="*/ 3672 h 12520"/>
                <a:gd name="connsiteX0" fmla="*/ 145 w 10403"/>
                <a:gd name="connsiteY0" fmla="*/ 3672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45 w 10403"/>
                <a:gd name="connsiteY4" fmla="*/ 3672 h 12076"/>
                <a:gd name="connsiteX0" fmla="*/ 428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428 w 10403"/>
                <a:gd name="connsiteY4" fmla="*/ 3294 h 12076"/>
                <a:gd name="connsiteX0" fmla="*/ 13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3 w 10403"/>
                <a:gd name="connsiteY4" fmla="*/ 3294 h 12076"/>
                <a:gd name="connsiteX0" fmla="*/ 13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3 w 10403"/>
                <a:gd name="connsiteY4" fmla="*/ 3294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371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3294 h 11527"/>
                <a:gd name="connsiteX1" fmla="*/ 10785 w 10817"/>
                <a:gd name="connsiteY1" fmla="*/ 0 h 11527"/>
                <a:gd name="connsiteX2" fmla="*/ 10785 w 10817"/>
                <a:gd name="connsiteY2" fmla="*/ 9880 h 11527"/>
                <a:gd name="connsiteX3" fmla="*/ 13 w 10817"/>
                <a:gd name="connsiteY3" fmla="*/ 11527 h 11527"/>
                <a:gd name="connsiteX4" fmla="*/ 13 w 10817"/>
                <a:gd name="connsiteY4" fmla="*/ 3294 h 11527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2745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2745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920"/>
                <a:gd name="connsiteY0" fmla="*/ 3294 h 12076"/>
                <a:gd name="connsiteX1" fmla="*/ 10785 w 10920"/>
                <a:gd name="connsiteY1" fmla="*/ 0 h 12076"/>
                <a:gd name="connsiteX2" fmla="*/ 10920 w 10920"/>
                <a:gd name="connsiteY2" fmla="*/ 9331 h 12076"/>
                <a:gd name="connsiteX3" fmla="*/ 13 w 10920"/>
                <a:gd name="connsiteY3" fmla="*/ 12076 h 12076"/>
                <a:gd name="connsiteX4" fmla="*/ 13 w 10920"/>
                <a:gd name="connsiteY4" fmla="*/ 3294 h 12076"/>
                <a:gd name="connsiteX0" fmla="*/ 13 w 10952"/>
                <a:gd name="connsiteY0" fmla="*/ 3294 h 12076"/>
                <a:gd name="connsiteX1" fmla="*/ 10920 w 10952"/>
                <a:gd name="connsiteY1" fmla="*/ 0 h 12076"/>
                <a:gd name="connsiteX2" fmla="*/ 10920 w 10952"/>
                <a:gd name="connsiteY2" fmla="*/ 9331 h 12076"/>
                <a:gd name="connsiteX3" fmla="*/ 13 w 10952"/>
                <a:gd name="connsiteY3" fmla="*/ 12076 h 12076"/>
                <a:gd name="connsiteX4" fmla="*/ 13 w 10952"/>
                <a:gd name="connsiteY4" fmla="*/ 3294 h 12076"/>
                <a:gd name="connsiteX0" fmla="*/ 13 w 10952"/>
                <a:gd name="connsiteY0" fmla="*/ 3294 h 12076"/>
                <a:gd name="connsiteX1" fmla="*/ 10920 w 10952"/>
                <a:gd name="connsiteY1" fmla="*/ 0 h 12076"/>
                <a:gd name="connsiteX2" fmla="*/ 10879 w 10952"/>
                <a:gd name="connsiteY2" fmla="*/ 9331 h 12076"/>
                <a:gd name="connsiteX3" fmla="*/ 13 w 10952"/>
                <a:gd name="connsiteY3" fmla="*/ 12076 h 12076"/>
                <a:gd name="connsiteX4" fmla="*/ 13 w 10952"/>
                <a:gd name="connsiteY4" fmla="*/ 3294 h 12076"/>
                <a:gd name="connsiteX0" fmla="*/ 275 w 11214"/>
                <a:gd name="connsiteY0" fmla="*/ 3294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275 w 11214"/>
                <a:gd name="connsiteY4" fmla="*/ 3294 h 10429"/>
                <a:gd name="connsiteX0" fmla="*/ 13 w 11214"/>
                <a:gd name="connsiteY0" fmla="*/ 1647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13 w 11214"/>
                <a:gd name="connsiteY4" fmla="*/ 1647 h 10429"/>
                <a:gd name="connsiteX0" fmla="*/ 13 w 11214"/>
                <a:gd name="connsiteY0" fmla="*/ 1647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13 w 11214"/>
                <a:gd name="connsiteY4" fmla="*/ 1647 h 10429"/>
                <a:gd name="connsiteX0" fmla="*/ 2591 w 11214"/>
                <a:gd name="connsiteY0" fmla="*/ 1098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2591 w 11214"/>
                <a:gd name="connsiteY4" fmla="*/ 1098 h 10429"/>
                <a:gd name="connsiteX0" fmla="*/ 12 w 8635"/>
                <a:gd name="connsiteY0" fmla="*/ 1098 h 10161"/>
                <a:gd name="connsiteX1" fmla="*/ 8603 w 8635"/>
                <a:gd name="connsiteY1" fmla="*/ 0 h 10161"/>
                <a:gd name="connsiteX2" fmla="*/ 8562 w 8635"/>
                <a:gd name="connsiteY2" fmla="*/ 9331 h 10161"/>
                <a:gd name="connsiteX3" fmla="*/ 13 w 8635"/>
                <a:gd name="connsiteY3" fmla="*/ 10161 h 10161"/>
                <a:gd name="connsiteX4" fmla="*/ 12 w 8635"/>
                <a:gd name="connsiteY4" fmla="*/ 1098 h 10161"/>
                <a:gd name="connsiteX0" fmla="*/ 876 w 10862"/>
                <a:gd name="connsiteY0" fmla="*/ 1081 h 10076"/>
                <a:gd name="connsiteX1" fmla="*/ 10825 w 10862"/>
                <a:gd name="connsiteY1" fmla="*/ 0 h 10076"/>
                <a:gd name="connsiteX2" fmla="*/ 10777 w 10862"/>
                <a:gd name="connsiteY2" fmla="*/ 9183 h 10076"/>
                <a:gd name="connsiteX3" fmla="*/ 15 w 10862"/>
                <a:gd name="connsiteY3" fmla="*/ 10076 h 10076"/>
                <a:gd name="connsiteX4" fmla="*/ 876 w 10862"/>
                <a:gd name="connsiteY4" fmla="*/ 1081 h 10076"/>
                <a:gd name="connsiteX0" fmla="*/ 62 w 10862"/>
                <a:gd name="connsiteY0" fmla="*/ 1159 h 10076"/>
                <a:gd name="connsiteX1" fmla="*/ 10825 w 10862"/>
                <a:gd name="connsiteY1" fmla="*/ 0 h 10076"/>
                <a:gd name="connsiteX2" fmla="*/ 10777 w 10862"/>
                <a:gd name="connsiteY2" fmla="*/ 9183 h 10076"/>
                <a:gd name="connsiteX3" fmla="*/ 15 w 10862"/>
                <a:gd name="connsiteY3" fmla="*/ 10076 h 10076"/>
                <a:gd name="connsiteX4" fmla="*/ 62 w 10862"/>
                <a:gd name="connsiteY4" fmla="*/ 1159 h 10076"/>
                <a:gd name="connsiteX0" fmla="*/ 62 w 10862"/>
                <a:gd name="connsiteY0" fmla="*/ 1159 h 10076"/>
                <a:gd name="connsiteX1" fmla="*/ 10825 w 10862"/>
                <a:gd name="connsiteY1" fmla="*/ 0 h 10076"/>
                <a:gd name="connsiteX2" fmla="*/ 10825 w 10862"/>
                <a:gd name="connsiteY2" fmla="*/ 9183 h 10076"/>
                <a:gd name="connsiteX3" fmla="*/ 15 w 10862"/>
                <a:gd name="connsiteY3" fmla="*/ 10076 h 10076"/>
                <a:gd name="connsiteX4" fmla="*/ 62 w 10862"/>
                <a:gd name="connsiteY4" fmla="*/ 1159 h 10076"/>
                <a:gd name="connsiteX0" fmla="*/ 0 w 10947"/>
                <a:gd name="connsiteY0" fmla="*/ 1249 h 10076"/>
                <a:gd name="connsiteX1" fmla="*/ 10910 w 10947"/>
                <a:gd name="connsiteY1" fmla="*/ 0 h 10076"/>
                <a:gd name="connsiteX2" fmla="*/ 10910 w 10947"/>
                <a:gd name="connsiteY2" fmla="*/ 9183 h 10076"/>
                <a:gd name="connsiteX3" fmla="*/ 100 w 10947"/>
                <a:gd name="connsiteY3" fmla="*/ 10076 h 10076"/>
                <a:gd name="connsiteX4" fmla="*/ 0 w 10947"/>
                <a:gd name="connsiteY4" fmla="*/ 1249 h 10076"/>
                <a:gd name="connsiteX0" fmla="*/ 15 w 10962"/>
                <a:gd name="connsiteY0" fmla="*/ 1249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1249 h 10818"/>
                <a:gd name="connsiteX0" fmla="*/ 15 w 10962"/>
                <a:gd name="connsiteY0" fmla="*/ 2174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174 h 10818"/>
                <a:gd name="connsiteX0" fmla="*/ 15 w 10962"/>
                <a:gd name="connsiteY0" fmla="*/ 2174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174 h 10818"/>
                <a:gd name="connsiteX0" fmla="*/ 15 w 10962"/>
                <a:gd name="connsiteY0" fmla="*/ 2331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331 h 10818"/>
                <a:gd name="connsiteX0" fmla="*/ 0 w 11018"/>
                <a:gd name="connsiteY0" fmla="*/ 2727 h 10818"/>
                <a:gd name="connsiteX1" fmla="*/ 10981 w 11018"/>
                <a:gd name="connsiteY1" fmla="*/ 0 h 10818"/>
                <a:gd name="connsiteX2" fmla="*/ 10981 w 11018"/>
                <a:gd name="connsiteY2" fmla="*/ 9183 h 10818"/>
                <a:gd name="connsiteX3" fmla="*/ 71 w 11018"/>
                <a:gd name="connsiteY3" fmla="*/ 10818 h 10818"/>
                <a:gd name="connsiteX4" fmla="*/ 0 w 11018"/>
                <a:gd name="connsiteY4" fmla="*/ 2727 h 10818"/>
                <a:gd name="connsiteX0" fmla="*/ 15 w 10962"/>
                <a:gd name="connsiteY0" fmla="*/ 3255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3255 h 10818"/>
                <a:gd name="connsiteX0" fmla="*/ 15 w 10962"/>
                <a:gd name="connsiteY0" fmla="*/ 2715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715 h 10818"/>
                <a:gd name="connsiteX0" fmla="*/ 0 w 10947"/>
                <a:gd name="connsiteY0" fmla="*/ 2715 h 9183"/>
                <a:gd name="connsiteX1" fmla="*/ 10910 w 10947"/>
                <a:gd name="connsiteY1" fmla="*/ 0 h 9183"/>
                <a:gd name="connsiteX2" fmla="*/ 10910 w 10947"/>
                <a:gd name="connsiteY2" fmla="*/ 9183 h 9183"/>
                <a:gd name="connsiteX3" fmla="*/ 1039 w 10947"/>
                <a:gd name="connsiteY3" fmla="*/ 8657 h 9183"/>
                <a:gd name="connsiteX4" fmla="*/ 0 w 10947"/>
                <a:gd name="connsiteY4" fmla="*/ 2715 h 9183"/>
                <a:gd name="connsiteX0" fmla="*/ 14 w 10014"/>
                <a:gd name="connsiteY0" fmla="*/ 2957 h 11780"/>
                <a:gd name="connsiteX1" fmla="*/ 9980 w 10014"/>
                <a:gd name="connsiteY1" fmla="*/ 0 h 11780"/>
                <a:gd name="connsiteX2" fmla="*/ 9980 w 10014"/>
                <a:gd name="connsiteY2" fmla="*/ 10000 h 11780"/>
                <a:gd name="connsiteX3" fmla="*/ 14 w 10014"/>
                <a:gd name="connsiteY3" fmla="*/ 11780 h 11780"/>
                <a:gd name="connsiteX4" fmla="*/ 14 w 10014"/>
                <a:gd name="connsiteY4" fmla="*/ 2957 h 11780"/>
                <a:gd name="connsiteX0" fmla="*/ 0 w 10000"/>
                <a:gd name="connsiteY0" fmla="*/ 2957 h 11897"/>
                <a:gd name="connsiteX1" fmla="*/ 9966 w 10000"/>
                <a:gd name="connsiteY1" fmla="*/ 0 h 11897"/>
                <a:gd name="connsiteX2" fmla="*/ 9966 w 10000"/>
                <a:gd name="connsiteY2" fmla="*/ 10000 h 11897"/>
                <a:gd name="connsiteX3" fmla="*/ 15 w 10000"/>
                <a:gd name="connsiteY3" fmla="*/ 11897 h 11897"/>
                <a:gd name="connsiteX4" fmla="*/ 0 w 10000"/>
                <a:gd name="connsiteY4" fmla="*/ 2957 h 11897"/>
                <a:gd name="connsiteX0" fmla="*/ 0 w 10000"/>
                <a:gd name="connsiteY0" fmla="*/ 2957 h 11854"/>
                <a:gd name="connsiteX1" fmla="*/ 9966 w 10000"/>
                <a:gd name="connsiteY1" fmla="*/ 0 h 11854"/>
                <a:gd name="connsiteX2" fmla="*/ 9966 w 10000"/>
                <a:gd name="connsiteY2" fmla="*/ 10000 h 11854"/>
                <a:gd name="connsiteX3" fmla="*/ 33 w 10000"/>
                <a:gd name="connsiteY3" fmla="*/ 11854 h 11854"/>
                <a:gd name="connsiteX4" fmla="*/ 0 w 10000"/>
                <a:gd name="connsiteY4" fmla="*/ 2957 h 11854"/>
                <a:gd name="connsiteX0" fmla="*/ 36 w 9981"/>
                <a:gd name="connsiteY0" fmla="*/ 2999 h 11854"/>
                <a:gd name="connsiteX1" fmla="*/ 9947 w 9981"/>
                <a:gd name="connsiteY1" fmla="*/ 0 h 11854"/>
                <a:gd name="connsiteX2" fmla="*/ 9947 w 9981"/>
                <a:gd name="connsiteY2" fmla="*/ 10000 h 11854"/>
                <a:gd name="connsiteX3" fmla="*/ 14 w 9981"/>
                <a:gd name="connsiteY3" fmla="*/ 11854 h 11854"/>
                <a:gd name="connsiteX4" fmla="*/ 36 w 9981"/>
                <a:gd name="connsiteY4" fmla="*/ 2999 h 11854"/>
                <a:gd name="connsiteX0" fmla="*/ 15 w 9979"/>
                <a:gd name="connsiteY0" fmla="*/ 2530 h 10593"/>
                <a:gd name="connsiteX1" fmla="*/ 9945 w 9979"/>
                <a:gd name="connsiteY1" fmla="*/ 0 h 10593"/>
                <a:gd name="connsiteX2" fmla="*/ 9945 w 9979"/>
                <a:gd name="connsiteY2" fmla="*/ 8436 h 10593"/>
                <a:gd name="connsiteX3" fmla="*/ 14 w 9979"/>
                <a:gd name="connsiteY3" fmla="*/ 10593 h 10593"/>
                <a:gd name="connsiteX4" fmla="*/ 15 w 9979"/>
                <a:gd name="connsiteY4" fmla="*/ 2530 h 10593"/>
                <a:gd name="connsiteX0" fmla="*/ 0 w 10000"/>
                <a:gd name="connsiteY0" fmla="*/ 2800 h 10000"/>
                <a:gd name="connsiteX1" fmla="*/ 9966 w 10000"/>
                <a:gd name="connsiteY1" fmla="*/ 0 h 10000"/>
                <a:gd name="connsiteX2" fmla="*/ 9966 w 10000"/>
                <a:gd name="connsiteY2" fmla="*/ 7964 h 10000"/>
                <a:gd name="connsiteX3" fmla="*/ 14 w 10000"/>
                <a:gd name="connsiteY3" fmla="*/ 10000 h 10000"/>
                <a:gd name="connsiteX4" fmla="*/ 0 w 10000"/>
                <a:gd name="connsiteY4" fmla="*/ 2800 h 10000"/>
                <a:gd name="connsiteX0" fmla="*/ 0 w 10000"/>
                <a:gd name="connsiteY0" fmla="*/ 2800 h 10000"/>
                <a:gd name="connsiteX1" fmla="*/ 9966 w 10000"/>
                <a:gd name="connsiteY1" fmla="*/ 0 h 10000"/>
                <a:gd name="connsiteX2" fmla="*/ 9969 w 10000"/>
                <a:gd name="connsiteY2" fmla="*/ 7888 h 10000"/>
                <a:gd name="connsiteX3" fmla="*/ 14 w 10000"/>
                <a:gd name="connsiteY3" fmla="*/ 10000 h 10000"/>
                <a:gd name="connsiteX4" fmla="*/ 0 w 10000"/>
                <a:gd name="connsiteY4" fmla="*/ 2800 h 10000"/>
                <a:gd name="connsiteX0" fmla="*/ 0 w 10003"/>
                <a:gd name="connsiteY0" fmla="*/ 2800 h 10000"/>
                <a:gd name="connsiteX1" fmla="*/ 9969 w 10003"/>
                <a:gd name="connsiteY1" fmla="*/ 0 h 10000"/>
                <a:gd name="connsiteX2" fmla="*/ 9969 w 10003"/>
                <a:gd name="connsiteY2" fmla="*/ 7888 h 10000"/>
                <a:gd name="connsiteX3" fmla="*/ 14 w 10003"/>
                <a:gd name="connsiteY3" fmla="*/ 10000 h 10000"/>
                <a:gd name="connsiteX4" fmla="*/ 0 w 10003"/>
                <a:gd name="connsiteY4" fmla="*/ 2800 h 10000"/>
                <a:gd name="connsiteX0" fmla="*/ 14 w 10017"/>
                <a:gd name="connsiteY0" fmla="*/ 2800 h 9611"/>
                <a:gd name="connsiteX1" fmla="*/ 9983 w 10017"/>
                <a:gd name="connsiteY1" fmla="*/ 0 h 9611"/>
                <a:gd name="connsiteX2" fmla="*/ 9983 w 10017"/>
                <a:gd name="connsiteY2" fmla="*/ 7888 h 9611"/>
                <a:gd name="connsiteX3" fmla="*/ 14 w 10017"/>
                <a:gd name="connsiteY3" fmla="*/ 9611 h 9611"/>
                <a:gd name="connsiteX4" fmla="*/ 14 w 10017"/>
                <a:gd name="connsiteY4" fmla="*/ 2800 h 9611"/>
                <a:gd name="connsiteX0" fmla="*/ 14 w 10000"/>
                <a:gd name="connsiteY0" fmla="*/ 2913 h 10000"/>
                <a:gd name="connsiteX1" fmla="*/ 9966 w 10000"/>
                <a:gd name="connsiteY1" fmla="*/ 0 h 10000"/>
                <a:gd name="connsiteX2" fmla="*/ 10000 w 10000"/>
                <a:gd name="connsiteY2" fmla="*/ 8225 h 10000"/>
                <a:gd name="connsiteX3" fmla="*/ 14 w 10000"/>
                <a:gd name="connsiteY3" fmla="*/ 10000 h 10000"/>
                <a:gd name="connsiteX4" fmla="*/ 14 w 10000"/>
                <a:gd name="connsiteY4" fmla="*/ 2913 h 10000"/>
                <a:gd name="connsiteX0" fmla="*/ 14 w 10034"/>
                <a:gd name="connsiteY0" fmla="*/ 2913 h 10000"/>
                <a:gd name="connsiteX1" fmla="*/ 10000 w 10034"/>
                <a:gd name="connsiteY1" fmla="*/ 0 h 10000"/>
                <a:gd name="connsiteX2" fmla="*/ 10000 w 10034"/>
                <a:gd name="connsiteY2" fmla="*/ 8225 h 10000"/>
                <a:gd name="connsiteX3" fmla="*/ 14 w 10034"/>
                <a:gd name="connsiteY3" fmla="*/ 10000 h 10000"/>
                <a:gd name="connsiteX4" fmla="*/ 14 w 10034"/>
                <a:gd name="connsiteY4" fmla="*/ 2913 h 10000"/>
                <a:gd name="connsiteX0" fmla="*/ 0 w 10062"/>
                <a:gd name="connsiteY0" fmla="*/ 3023 h 10000"/>
                <a:gd name="connsiteX1" fmla="*/ 10028 w 10062"/>
                <a:gd name="connsiteY1" fmla="*/ 0 h 10000"/>
                <a:gd name="connsiteX2" fmla="*/ 10028 w 10062"/>
                <a:gd name="connsiteY2" fmla="*/ 8225 h 10000"/>
                <a:gd name="connsiteX3" fmla="*/ 42 w 10062"/>
                <a:gd name="connsiteY3" fmla="*/ 10000 h 10000"/>
                <a:gd name="connsiteX4" fmla="*/ 0 w 10062"/>
                <a:gd name="connsiteY4" fmla="*/ 3023 h 10000"/>
                <a:gd name="connsiteX0" fmla="*/ 14 w 10076"/>
                <a:gd name="connsiteY0" fmla="*/ 3023 h 10306"/>
                <a:gd name="connsiteX1" fmla="*/ 10042 w 10076"/>
                <a:gd name="connsiteY1" fmla="*/ 0 h 10306"/>
                <a:gd name="connsiteX2" fmla="*/ 10042 w 10076"/>
                <a:gd name="connsiteY2" fmla="*/ 8225 h 10306"/>
                <a:gd name="connsiteX3" fmla="*/ 14 w 10076"/>
                <a:gd name="connsiteY3" fmla="*/ 10306 h 10306"/>
                <a:gd name="connsiteX4" fmla="*/ 14 w 10076"/>
                <a:gd name="connsiteY4" fmla="*/ 3023 h 10306"/>
                <a:gd name="connsiteX0" fmla="*/ 93 w 10076"/>
                <a:gd name="connsiteY0" fmla="*/ 2287 h 10306"/>
                <a:gd name="connsiteX1" fmla="*/ 10042 w 10076"/>
                <a:gd name="connsiteY1" fmla="*/ 0 h 10306"/>
                <a:gd name="connsiteX2" fmla="*/ 10042 w 10076"/>
                <a:gd name="connsiteY2" fmla="*/ 8225 h 10306"/>
                <a:gd name="connsiteX3" fmla="*/ 14 w 10076"/>
                <a:gd name="connsiteY3" fmla="*/ 10306 h 10306"/>
                <a:gd name="connsiteX4" fmla="*/ 93 w 10076"/>
                <a:gd name="connsiteY4" fmla="*/ 2287 h 10306"/>
                <a:gd name="connsiteX0" fmla="*/ 93 w 10075"/>
                <a:gd name="connsiteY0" fmla="*/ 1549 h 9568"/>
                <a:gd name="connsiteX1" fmla="*/ 10041 w 10075"/>
                <a:gd name="connsiteY1" fmla="*/ 0 h 9568"/>
                <a:gd name="connsiteX2" fmla="*/ 10042 w 10075"/>
                <a:gd name="connsiteY2" fmla="*/ 7487 h 9568"/>
                <a:gd name="connsiteX3" fmla="*/ 14 w 10075"/>
                <a:gd name="connsiteY3" fmla="*/ 9568 h 9568"/>
                <a:gd name="connsiteX4" fmla="*/ 93 w 10075"/>
                <a:gd name="connsiteY4" fmla="*/ 1549 h 9568"/>
                <a:gd name="connsiteX0" fmla="*/ 92 w 10000"/>
                <a:gd name="connsiteY0" fmla="*/ 2158 h 10539"/>
                <a:gd name="connsiteX1" fmla="*/ 9966 w 10000"/>
                <a:gd name="connsiteY1" fmla="*/ 0 h 10539"/>
                <a:gd name="connsiteX2" fmla="*/ 9967 w 10000"/>
                <a:gd name="connsiteY2" fmla="*/ 8364 h 10539"/>
                <a:gd name="connsiteX3" fmla="*/ 14 w 10000"/>
                <a:gd name="connsiteY3" fmla="*/ 10539 h 10539"/>
                <a:gd name="connsiteX4" fmla="*/ 92 w 10000"/>
                <a:gd name="connsiteY4" fmla="*/ 2158 h 10539"/>
                <a:gd name="connsiteX0" fmla="*/ 92 w 10015"/>
                <a:gd name="connsiteY0" fmla="*/ 2340 h 10721"/>
                <a:gd name="connsiteX1" fmla="*/ 9981 w 10015"/>
                <a:gd name="connsiteY1" fmla="*/ 0 h 10721"/>
                <a:gd name="connsiteX2" fmla="*/ 9967 w 10015"/>
                <a:gd name="connsiteY2" fmla="*/ 8546 h 10721"/>
                <a:gd name="connsiteX3" fmla="*/ 14 w 10015"/>
                <a:gd name="connsiteY3" fmla="*/ 10721 h 10721"/>
                <a:gd name="connsiteX4" fmla="*/ 92 w 10015"/>
                <a:gd name="connsiteY4" fmla="*/ 2340 h 10721"/>
                <a:gd name="connsiteX0" fmla="*/ 107 w 10015"/>
                <a:gd name="connsiteY0" fmla="*/ 2290 h 10721"/>
                <a:gd name="connsiteX1" fmla="*/ 9981 w 10015"/>
                <a:gd name="connsiteY1" fmla="*/ 0 h 10721"/>
                <a:gd name="connsiteX2" fmla="*/ 9967 w 10015"/>
                <a:gd name="connsiteY2" fmla="*/ 8546 h 10721"/>
                <a:gd name="connsiteX3" fmla="*/ 14 w 10015"/>
                <a:gd name="connsiteY3" fmla="*/ 10721 h 10721"/>
                <a:gd name="connsiteX4" fmla="*/ 107 w 10015"/>
                <a:gd name="connsiteY4" fmla="*/ 2290 h 10721"/>
                <a:gd name="connsiteX0" fmla="*/ 76 w 10015"/>
                <a:gd name="connsiteY0" fmla="*/ 2323 h 10721"/>
                <a:gd name="connsiteX1" fmla="*/ 9981 w 10015"/>
                <a:gd name="connsiteY1" fmla="*/ 0 h 10721"/>
                <a:gd name="connsiteX2" fmla="*/ 9967 w 10015"/>
                <a:gd name="connsiteY2" fmla="*/ 8546 h 10721"/>
                <a:gd name="connsiteX3" fmla="*/ 14 w 10015"/>
                <a:gd name="connsiteY3" fmla="*/ 10721 h 10721"/>
                <a:gd name="connsiteX4" fmla="*/ 76 w 10015"/>
                <a:gd name="connsiteY4" fmla="*/ 2323 h 10721"/>
                <a:gd name="connsiteX0" fmla="*/ 69 w 10015"/>
                <a:gd name="connsiteY0" fmla="*/ 2272 h 10721"/>
                <a:gd name="connsiteX1" fmla="*/ 9981 w 10015"/>
                <a:gd name="connsiteY1" fmla="*/ 0 h 10721"/>
                <a:gd name="connsiteX2" fmla="*/ 9967 w 10015"/>
                <a:gd name="connsiteY2" fmla="*/ 8546 h 10721"/>
                <a:gd name="connsiteX3" fmla="*/ 14 w 10015"/>
                <a:gd name="connsiteY3" fmla="*/ 10721 h 10721"/>
                <a:gd name="connsiteX4" fmla="*/ 69 w 10015"/>
                <a:gd name="connsiteY4" fmla="*/ 2272 h 10721"/>
                <a:gd name="connsiteX0" fmla="*/ 47 w 10015"/>
                <a:gd name="connsiteY0" fmla="*/ 2305 h 10721"/>
                <a:gd name="connsiteX1" fmla="*/ 9981 w 10015"/>
                <a:gd name="connsiteY1" fmla="*/ 0 h 10721"/>
                <a:gd name="connsiteX2" fmla="*/ 9967 w 10015"/>
                <a:gd name="connsiteY2" fmla="*/ 8546 h 10721"/>
                <a:gd name="connsiteX3" fmla="*/ 14 w 10015"/>
                <a:gd name="connsiteY3" fmla="*/ 10721 h 10721"/>
                <a:gd name="connsiteX4" fmla="*/ 47 w 10015"/>
                <a:gd name="connsiteY4" fmla="*/ 2305 h 10721"/>
                <a:gd name="connsiteX0" fmla="*/ 47 w 10015"/>
                <a:gd name="connsiteY0" fmla="*/ 2305 h 10721"/>
                <a:gd name="connsiteX1" fmla="*/ 9981 w 10015"/>
                <a:gd name="connsiteY1" fmla="*/ 0 h 10721"/>
                <a:gd name="connsiteX2" fmla="*/ 10013 w 10015"/>
                <a:gd name="connsiteY2" fmla="*/ 8540 h 10721"/>
                <a:gd name="connsiteX3" fmla="*/ 14 w 10015"/>
                <a:gd name="connsiteY3" fmla="*/ 10721 h 10721"/>
                <a:gd name="connsiteX4" fmla="*/ 47 w 10015"/>
                <a:gd name="connsiteY4" fmla="*/ 2305 h 10721"/>
                <a:gd name="connsiteX0" fmla="*/ 47 w 10015"/>
                <a:gd name="connsiteY0" fmla="*/ 2305 h 10721"/>
                <a:gd name="connsiteX1" fmla="*/ 9981 w 10015"/>
                <a:gd name="connsiteY1" fmla="*/ 0 h 10721"/>
                <a:gd name="connsiteX2" fmla="*/ 9967 w 10015"/>
                <a:gd name="connsiteY2" fmla="*/ 8523 h 10721"/>
                <a:gd name="connsiteX3" fmla="*/ 14 w 10015"/>
                <a:gd name="connsiteY3" fmla="*/ 10721 h 10721"/>
                <a:gd name="connsiteX4" fmla="*/ 47 w 10015"/>
                <a:gd name="connsiteY4" fmla="*/ 2305 h 10721"/>
                <a:gd name="connsiteX0" fmla="*/ 47 w 10015"/>
                <a:gd name="connsiteY0" fmla="*/ 2305 h 10721"/>
                <a:gd name="connsiteX1" fmla="*/ 9981 w 10015"/>
                <a:gd name="connsiteY1" fmla="*/ 0 h 10721"/>
                <a:gd name="connsiteX2" fmla="*/ 9967 w 10015"/>
                <a:gd name="connsiteY2" fmla="*/ 8523 h 10721"/>
                <a:gd name="connsiteX3" fmla="*/ 14 w 10015"/>
                <a:gd name="connsiteY3" fmla="*/ 10721 h 10721"/>
                <a:gd name="connsiteX4" fmla="*/ 47 w 10015"/>
                <a:gd name="connsiteY4" fmla="*/ 2305 h 10721"/>
                <a:gd name="connsiteX0" fmla="*/ 47 w 10000"/>
                <a:gd name="connsiteY0" fmla="*/ 2305 h 10721"/>
                <a:gd name="connsiteX1" fmla="*/ 9981 w 10000"/>
                <a:gd name="connsiteY1" fmla="*/ 0 h 10721"/>
                <a:gd name="connsiteX2" fmla="*/ 9967 w 10000"/>
                <a:gd name="connsiteY2" fmla="*/ 8523 h 10721"/>
                <a:gd name="connsiteX3" fmla="*/ 14 w 10000"/>
                <a:gd name="connsiteY3" fmla="*/ 10721 h 10721"/>
                <a:gd name="connsiteX4" fmla="*/ 47 w 10000"/>
                <a:gd name="connsiteY4" fmla="*/ 2305 h 10721"/>
                <a:gd name="connsiteX0" fmla="*/ 47 w 10010"/>
                <a:gd name="connsiteY0" fmla="*/ 2305 h 10721"/>
                <a:gd name="connsiteX1" fmla="*/ 9981 w 10010"/>
                <a:gd name="connsiteY1" fmla="*/ 0 h 10721"/>
                <a:gd name="connsiteX2" fmla="*/ 9967 w 10010"/>
                <a:gd name="connsiteY2" fmla="*/ 8523 h 10721"/>
                <a:gd name="connsiteX3" fmla="*/ 14 w 10010"/>
                <a:gd name="connsiteY3" fmla="*/ 10721 h 10721"/>
                <a:gd name="connsiteX4" fmla="*/ 47 w 10010"/>
                <a:gd name="connsiteY4" fmla="*/ 2305 h 10721"/>
                <a:gd name="connsiteX0" fmla="*/ 47 w 10000"/>
                <a:gd name="connsiteY0" fmla="*/ 2305 h 10721"/>
                <a:gd name="connsiteX1" fmla="*/ 9981 w 10000"/>
                <a:gd name="connsiteY1" fmla="*/ 0 h 10721"/>
                <a:gd name="connsiteX2" fmla="*/ 9967 w 10000"/>
                <a:gd name="connsiteY2" fmla="*/ 8523 h 10721"/>
                <a:gd name="connsiteX3" fmla="*/ 14 w 10000"/>
                <a:gd name="connsiteY3" fmla="*/ 10721 h 10721"/>
                <a:gd name="connsiteX4" fmla="*/ 47 w 10000"/>
                <a:gd name="connsiteY4" fmla="*/ 2305 h 10721"/>
                <a:gd name="connsiteX0" fmla="*/ 47 w 9985"/>
                <a:gd name="connsiteY0" fmla="*/ 2376 h 10792"/>
                <a:gd name="connsiteX1" fmla="*/ 9966 w 9985"/>
                <a:gd name="connsiteY1" fmla="*/ 0 h 10792"/>
                <a:gd name="connsiteX2" fmla="*/ 9967 w 9985"/>
                <a:gd name="connsiteY2" fmla="*/ 8594 h 10792"/>
                <a:gd name="connsiteX3" fmla="*/ 14 w 9985"/>
                <a:gd name="connsiteY3" fmla="*/ 10792 h 10792"/>
                <a:gd name="connsiteX4" fmla="*/ 47 w 9985"/>
                <a:gd name="connsiteY4" fmla="*/ 2376 h 10792"/>
                <a:gd name="connsiteX0" fmla="*/ 47 w 9994"/>
                <a:gd name="connsiteY0" fmla="*/ 1842 h 9640"/>
                <a:gd name="connsiteX1" fmla="*/ 9919 w 9994"/>
                <a:gd name="connsiteY1" fmla="*/ 0 h 9640"/>
                <a:gd name="connsiteX2" fmla="*/ 9982 w 9994"/>
                <a:gd name="connsiteY2" fmla="*/ 7603 h 9640"/>
                <a:gd name="connsiteX3" fmla="*/ 14 w 9994"/>
                <a:gd name="connsiteY3" fmla="*/ 9640 h 9640"/>
                <a:gd name="connsiteX4" fmla="*/ 47 w 9994"/>
                <a:gd name="connsiteY4" fmla="*/ 1842 h 9640"/>
                <a:gd name="connsiteX0" fmla="*/ 47 w 10006"/>
                <a:gd name="connsiteY0" fmla="*/ 2217 h 10306"/>
                <a:gd name="connsiteX1" fmla="*/ 9987 w 10006"/>
                <a:gd name="connsiteY1" fmla="*/ 0 h 10306"/>
                <a:gd name="connsiteX2" fmla="*/ 9988 w 10006"/>
                <a:gd name="connsiteY2" fmla="*/ 8193 h 10306"/>
                <a:gd name="connsiteX3" fmla="*/ 14 w 10006"/>
                <a:gd name="connsiteY3" fmla="*/ 10306 h 10306"/>
                <a:gd name="connsiteX4" fmla="*/ 47 w 10006"/>
                <a:gd name="connsiteY4" fmla="*/ 2217 h 10306"/>
                <a:gd name="connsiteX0" fmla="*/ 21 w 9980"/>
                <a:gd name="connsiteY0" fmla="*/ 2217 h 9235"/>
                <a:gd name="connsiteX1" fmla="*/ 9961 w 9980"/>
                <a:gd name="connsiteY1" fmla="*/ 0 h 9235"/>
                <a:gd name="connsiteX2" fmla="*/ 9962 w 9980"/>
                <a:gd name="connsiteY2" fmla="*/ 8193 h 9235"/>
                <a:gd name="connsiteX3" fmla="*/ 14 w 9980"/>
                <a:gd name="connsiteY3" fmla="*/ 9235 h 9235"/>
                <a:gd name="connsiteX4" fmla="*/ 21 w 9980"/>
                <a:gd name="connsiteY4" fmla="*/ 2217 h 9235"/>
                <a:gd name="connsiteX0" fmla="*/ 21 w 9995"/>
                <a:gd name="connsiteY0" fmla="*/ 1928 h 9527"/>
                <a:gd name="connsiteX1" fmla="*/ 9976 w 9995"/>
                <a:gd name="connsiteY1" fmla="*/ 0 h 9527"/>
                <a:gd name="connsiteX2" fmla="*/ 9982 w 9995"/>
                <a:gd name="connsiteY2" fmla="*/ 8399 h 9527"/>
                <a:gd name="connsiteX3" fmla="*/ 14 w 9995"/>
                <a:gd name="connsiteY3" fmla="*/ 9527 h 9527"/>
                <a:gd name="connsiteX4" fmla="*/ 21 w 9995"/>
                <a:gd name="connsiteY4" fmla="*/ 1928 h 9527"/>
                <a:gd name="connsiteX0" fmla="*/ 21 w 9999"/>
                <a:gd name="connsiteY0" fmla="*/ 2127 h 10103"/>
                <a:gd name="connsiteX1" fmla="*/ 9895 w 9999"/>
                <a:gd name="connsiteY1" fmla="*/ 0 h 10103"/>
                <a:gd name="connsiteX2" fmla="*/ 9987 w 9999"/>
                <a:gd name="connsiteY2" fmla="*/ 8919 h 10103"/>
                <a:gd name="connsiteX3" fmla="*/ 14 w 9999"/>
                <a:gd name="connsiteY3" fmla="*/ 10103 h 10103"/>
                <a:gd name="connsiteX4" fmla="*/ 21 w 9999"/>
                <a:gd name="connsiteY4" fmla="*/ 2127 h 10103"/>
                <a:gd name="connsiteX0" fmla="*/ 21 w 9915"/>
                <a:gd name="connsiteY0" fmla="*/ 2105 h 10000"/>
                <a:gd name="connsiteX1" fmla="*/ 9896 w 9915"/>
                <a:gd name="connsiteY1" fmla="*/ 0 h 10000"/>
                <a:gd name="connsiteX2" fmla="*/ 9710 w 9915"/>
                <a:gd name="connsiteY2" fmla="*/ 8786 h 10000"/>
                <a:gd name="connsiteX3" fmla="*/ 14 w 9915"/>
                <a:gd name="connsiteY3" fmla="*/ 10000 h 10000"/>
                <a:gd name="connsiteX4" fmla="*/ 21 w 9915"/>
                <a:gd name="connsiteY4" fmla="*/ 2105 h 10000"/>
                <a:gd name="connsiteX0" fmla="*/ 21 w 9805"/>
                <a:gd name="connsiteY0" fmla="*/ 2374 h 10269"/>
                <a:gd name="connsiteX1" fmla="*/ 6747 w 9805"/>
                <a:gd name="connsiteY1" fmla="*/ 0 h 10269"/>
                <a:gd name="connsiteX2" fmla="*/ 9793 w 9805"/>
                <a:gd name="connsiteY2" fmla="*/ 9055 h 10269"/>
                <a:gd name="connsiteX3" fmla="*/ 14 w 9805"/>
                <a:gd name="connsiteY3" fmla="*/ 10269 h 10269"/>
                <a:gd name="connsiteX4" fmla="*/ 21 w 9805"/>
                <a:gd name="connsiteY4" fmla="*/ 2374 h 10269"/>
                <a:gd name="connsiteX0" fmla="*/ 21 w 10071"/>
                <a:gd name="connsiteY0" fmla="*/ 2032 h 9720"/>
                <a:gd name="connsiteX1" fmla="*/ 10051 w 10071"/>
                <a:gd name="connsiteY1" fmla="*/ 0 h 9720"/>
                <a:gd name="connsiteX2" fmla="*/ 9988 w 10071"/>
                <a:gd name="connsiteY2" fmla="*/ 8538 h 9720"/>
                <a:gd name="connsiteX3" fmla="*/ 14 w 10071"/>
                <a:gd name="connsiteY3" fmla="*/ 9720 h 9720"/>
                <a:gd name="connsiteX4" fmla="*/ 21 w 10071"/>
                <a:gd name="connsiteY4" fmla="*/ 2032 h 9720"/>
                <a:gd name="connsiteX0" fmla="*/ 21 w 10000"/>
                <a:gd name="connsiteY0" fmla="*/ 2091 h 10000"/>
                <a:gd name="connsiteX1" fmla="*/ 9980 w 10000"/>
                <a:gd name="connsiteY1" fmla="*/ 0 h 10000"/>
                <a:gd name="connsiteX2" fmla="*/ 5735 w 10000"/>
                <a:gd name="connsiteY2" fmla="*/ 6615 h 10000"/>
                <a:gd name="connsiteX3" fmla="*/ 14 w 10000"/>
                <a:gd name="connsiteY3" fmla="*/ 10000 h 10000"/>
                <a:gd name="connsiteX4" fmla="*/ 21 w 10000"/>
                <a:gd name="connsiteY4" fmla="*/ 2091 h 10000"/>
                <a:gd name="connsiteX0" fmla="*/ 21 w 10000"/>
                <a:gd name="connsiteY0" fmla="*/ 2091 h 10000"/>
                <a:gd name="connsiteX1" fmla="*/ 9980 w 10000"/>
                <a:gd name="connsiteY1" fmla="*/ 0 h 10000"/>
                <a:gd name="connsiteX2" fmla="*/ 9912 w 10000"/>
                <a:gd name="connsiteY2" fmla="*/ 7633 h 10000"/>
                <a:gd name="connsiteX3" fmla="*/ 14 w 10000"/>
                <a:gd name="connsiteY3" fmla="*/ 10000 h 10000"/>
                <a:gd name="connsiteX4" fmla="*/ 21 w 10000"/>
                <a:gd name="connsiteY4" fmla="*/ 2091 h 10000"/>
                <a:gd name="connsiteX0" fmla="*/ 35 w 10014"/>
                <a:gd name="connsiteY0" fmla="*/ 2091 h 9518"/>
                <a:gd name="connsiteX1" fmla="*/ 9994 w 10014"/>
                <a:gd name="connsiteY1" fmla="*/ 0 h 9518"/>
                <a:gd name="connsiteX2" fmla="*/ 9926 w 10014"/>
                <a:gd name="connsiteY2" fmla="*/ 7633 h 9518"/>
                <a:gd name="connsiteX3" fmla="*/ 14 w 10014"/>
                <a:gd name="connsiteY3" fmla="*/ 9518 h 9518"/>
                <a:gd name="connsiteX4" fmla="*/ 35 w 10014"/>
                <a:gd name="connsiteY4" fmla="*/ 2091 h 9518"/>
                <a:gd name="connsiteX0" fmla="*/ 78 w 10043"/>
                <a:gd name="connsiteY0" fmla="*/ 2197 h 9721"/>
                <a:gd name="connsiteX1" fmla="*/ 10023 w 10043"/>
                <a:gd name="connsiteY1" fmla="*/ 0 h 9721"/>
                <a:gd name="connsiteX2" fmla="*/ 9955 w 10043"/>
                <a:gd name="connsiteY2" fmla="*/ 8020 h 9721"/>
                <a:gd name="connsiteX3" fmla="*/ 14 w 10043"/>
                <a:gd name="connsiteY3" fmla="*/ 9721 h 9721"/>
                <a:gd name="connsiteX4" fmla="*/ 78 w 10043"/>
                <a:gd name="connsiteY4" fmla="*/ 2197 h 9721"/>
                <a:gd name="connsiteX0" fmla="*/ 57 w 10000"/>
                <a:gd name="connsiteY0" fmla="*/ 4012 h 10000"/>
                <a:gd name="connsiteX1" fmla="*/ 9980 w 10000"/>
                <a:gd name="connsiteY1" fmla="*/ 0 h 10000"/>
                <a:gd name="connsiteX2" fmla="*/ 9912 w 10000"/>
                <a:gd name="connsiteY2" fmla="*/ 8250 h 10000"/>
                <a:gd name="connsiteX3" fmla="*/ 14 w 10000"/>
                <a:gd name="connsiteY3" fmla="*/ 10000 h 10000"/>
                <a:gd name="connsiteX4" fmla="*/ 57 w 10000"/>
                <a:gd name="connsiteY4" fmla="*/ 4012 h 10000"/>
                <a:gd name="connsiteX0" fmla="*/ 57 w 10000"/>
                <a:gd name="connsiteY0" fmla="*/ 2443 h 10000"/>
                <a:gd name="connsiteX1" fmla="*/ 9980 w 10000"/>
                <a:gd name="connsiteY1" fmla="*/ 0 h 10000"/>
                <a:gd name="connsiteX2" fmla="*/ 9912 w 10000"/>
                <a:gd name="connsiteY2" fmla="*/ 8250 h 10000"/>
                <a:gd name="connsiteX3" fmla="*/ 14 w 10000"/>
                <a:gd name="connsiteY3" fmla="*/ 10000 h 10000"/>
                <a:gd name="connsiteX4" fmla="*/ 57 w 10000"/>
                <a:gd name="connsiteY4" fmla="*/ 2443 h 10000"/>
                <a:gd name="connsiteX0" fmla="*/ 57 w 10000"/>
                <a:gd name="connsiteY0" fmla="*/ 2443 h 10000"/>
                <a:gd name="connsiteX1" fmla="*/ 9980 w 10000"/>
                <a:gd name="connsiteY1" fmla="*/ 0 h 10000"/>
                <a:gd name="connsiteX2" fmla="*/ 9912 w 10000"/>
                <a:gd name="connsiteY2" fmla="*/ 8250 h 10000"/>
                <a:gd name="connsiteX3" fmla="*/ 14 w 10000"/>
                <a:gd name="connsiteY3" fmla="*/ 10000 h 10000"/>
                <a:gd name="connsiteX4" fmla="*/ 57 w 10000"/>
                <a:gd name="connsiteY4" fmla="*/ 2443 h 10000"/>
                <a:gd name="connsiteX0" fmla="*/ 57 w 10042"/>
                <a:gd name="connsiteY0" fmla="*/ 2443 h 10000"/>
                <a:gd name="connsiteX1" fmla="*/ 9980 w 10042"/>
                <a:gd name="connsiteY1" fmla="*/ 0 h 10000"/>
                <a:gd name="connsiteX2" fmla="*/ 9971 w 10042"/>
                <a:gd name="connsiteY2" fmla="*/ 8143 h 10000"/>
                <a:gd name="connsiteX3" fmla="*/ 14 w 10042"/>
                <a:gd name="connsiteY3" fmla="*/ 10000 h 10000"/>
                <a:gd name="connsiteX4" fmla="*/ 57 w 10042"/>
                <a:gd name="connsiteY4" fmla="*/ 2443 h 10000"/>
                <a:gd name="connsiteX0" fmla="*/ 57 w 10000"/>
                <a:gd name="connsiteY0" fmla="*/ 2443 h 10000"/>
                <a:gd name="connsiteX1" fmla="*/ 9980 w 10000"/>
                <a:gd name="connsiteY1" fmla="*/ 0 h 10000"/>
                <a:gd name="connsiteX2" fmla="*/ 9971 w 10000"/>
                <a:gd name="connsiteY2" fmla="*/ 8143 h 10000"/>
                <a:gd name="connsiteX3" fmla="*/ 14 w 10000"/>
                <a:gd name="connsiteY3" fmla="*/ 10000 h 10000"/>
                <a:gd name="connsiteX4" fmla="*/ 57 w 10000"/>
                <a:gd name="connsiteY4" fmla="*/ 2443 h 10000"/>
                <a:gd name="connsiteX0" fmla="*/ 57 w 10000"/>
                <a:gd name="connsiteY0" fmla="*/ 2443 h 10000"/>
                <a:gd name="connsiteX1" fmla="*/ 9980 w 10000"/>
                <a:gd name="connsiteY1" fmla="*/ 0 h 10000"/>
                <a:gd name="connsiteX2" fmla="*/ 9982 w 10000"/>
                <a:gd name="connsiteY2" fmla="*/ 8036 h 10000"/>
                <a:gd name="connsiteX3" fmla="*/ 14 w 10000"/>
                <a:gd name="connsiteY3" fmla="*/ 10000 h 10000"/>
                <a:gd name="connsiteX4" fmla="*/ 57 w 10000"/>
                <a:gd name="connsiteY4" fmla="*/ 2443 h 10000"/>
                <a:gd name="connsiteX0" fmla="*/ 57 w 10004"/>
                <a:gd name="connsiteY0" fmla="*/ 2443 h 10000"/>
                <a:gd name="connsiteX1" fmla="*/ 9980 w 10004"/>
                <a:gd name="connsiteY1" fmla="*/ 0 h 10000"/>
                <a:gd name="connsiteX2" fmla="*/ 9982 w 10004"/>
                <a:gd name="connsiteY2" fmla="*/ 8036 h 10000"/>
                <a:gd name="connsiteX3" fmla="*/ 14 w 10004"/>
                <a:gd name="connsiteY3" fmla="*/ 10000 h 10000"/>
                <a:gd name="connsiteX4" fmla="*/ 57 w 10004"/>
                <a:gd name="connsiteY4" fmla="*/ 2443 h 10000"/>
                <a:gd name="connsiteX0" fmla="*/ 17 w 10004"/>
                <a:gd name="connsiteY0" fmla="*/ 2548 h 10000"/>
                <a:gd name="connsiteX1" fmla="*/ 9980 w 10004"/>
                <a:gd name="connsiteY1" fmla="*/ 0 h 10000"/>
                <a:gd name="connsiteX2" fmla="*/ 9982 w 10004"/>
                <a:gd name="connsiteY2" fmla="*/ 8036 h 10000"/>
                <a:gd name="connsiteX3" fmla="*/ 14 w 10004"/>
                <a:gd name="connsiteY3" fmla="*/ 10000 h 10000"/>
                <a:gd name="connsiteX4" fmla="*/ 17 w 10004"/>
                <a:gd name="connsiteY4" fmla="*/ 2548 h 10000"/>
                <a:gd name="connsiteX0" fmla="*/ 76 w 9984"/>
                <a:gd name="connsiteY0" fmla="*/ 2458 h 10000"/>
                <a:gd name="connsiteX1" fmla="*/ 9968 w 9984"/>
                <a:gd name="connsiteY1" fmla="*/ 0 h 10000"/>
                <a:gd name="connsiteX2" fmla="*/ 9970 w 9984"/>
                <a:gd name="connsiteY2" fmla="*/ 8036 h 10000"/>
                <a:gd name="connsiteX3" fmla="*/ 2 w 9984"/>
                <a:gd name="connsiteY3" fmla="*/ 10000 h 10000"/>
                <a:gd name="connsiteX4" fmla="*/ 76 w 9984"/>
                <a:gd name="connsiteY4" fmla="*/ 245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4" h="10000">
                  <a:moveTo>
                    <a:pt x="76" y="2458"/>
                  </a:moveTo>
                  <a:lnTo>
                    <a:pt x="9968" y="0"/>
                  </a:lnTo>
                  <a:cubicBezTo>
                    <a:pt x="9988" y="3475"/>
                    <a:pt x="9992" y="1095"/>
                    <a:pt x="9970" y="8036"/>
                  </a:cubicBezTo>
                  <a:lnTo>
                    <a:pt x="2" y="10000"/>
                  </a:lnTo>
                  <a:cubicBezTo>
                    <a:pt x="-12" y="6933"/>
                    <a:pt x="91" y="5524"/>
                    <a:pt x="76" y="2458"/>
                  </a:cubicBezTo>
                  <a:close/>
                </a:path>
              </a:pathLst>
            </a:custGeom>
            <a:blipFill dpi="0" rotWithShape="1">
              <a:blip r:embed="rId3" cstate="print"/>
              <a:srcRect/>
              <a:stretch>
                <a:fillRect l="-83000" b="-5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9" name="Puolivapaa piirto 12"/>
            <p:cNvSpPr/>
            <p:nvPr/>
          </p:nvSpPr>
          <p:spPr>
            <a:xfrm>
              <a:off x="8021686" y="196270"/>
              <a:ext cx="1131955" cy="2079491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2000"/>
                <a:gd name="connsiteX1" fmla="*/ 10000 w 10000"/>
                <a:gd name="connsiteY1" fmla="*/ 0 h 12000"/>
                <a:gd name="connsiteX2" fmla="*/ 10000 w 10000"/>
                <a:gd name="connsiteY2" fmla="*/ 10000 h 12000"/>
                <a:gd name="connsiteX3" fmla="*/ 0 w 10000"/>
                <a:gd name="connsiteY3" fmla="*/ 12000 h 12000"/>
                <a:gd name="connsiteX4" fmla="*/ 0 w 10000"/>
                <a:gd name="connsiteY4" fmla="*/ 2000 h 12000"/>
                <a:gd name="connsiteX0" fmla="*/ 0 w 10000"/>
                <a:gd name="connsiteY0" fmla="*/ 3500 h 12000"/>
                <a:gd name="connsiteX1" fmla="*/ 10000 w 10000"/>
                <a:gd name="connsiteY1" fmla="*/ 0 h 12000"/>
                <a:gd name="connsiteX2" fmla="*/ 10000 w 10000"/>
                <a:gd name="connsiteY2" fmla="*/ 10000 h 12000"/>
                <a:gd name="connsiteX3" fmla="*/ 0 w 10000"/>
                <a:gd name="connsiteY3" fmla="*/ 12000 h 12000"/>
                <a:gd name="connsiteX4" fmla="*/ 0 w 10000"/>
                <a:gd name="connsiteY4" fmla="*/ 3500 h 12000"/>
                <a:gd name="connsiteX0" fmla="*/ 0 w 10040"/>
                <a:gd name="connsiteY0" fmla="*/ 3534 h 12000"/>
                <a:gd name="connsiteX1" fmla="*/ 10040 w 10040"/>
                <a:gd name="connsiteY1" fmla="*/ 0 h 12000"/>
                <a:gd name="connsiteX2" fmla="*/ 10040 w 10040"/>
                <a:gd name="connsiteY2" fmla="*/ 10000 h 12000"/>
                <a:gd name="connsiteX3" fmla="*/ 40 w 10040"/>
                <a:gd name="connsiteY3" fmla="*/ 12000 h 12000"/>
                <a:gd name="connsiteX4" fmla="*/ 0 w 10040"/>
                <a:gd name="connsiteY4" fmla="*/ 3534 h 12000"/>
                <a:gd name="connsiteX0" fmla="*/ 13 w 10053"/>
                <a:gd name="connsiteY0" fmla="*/ 3534 h 12382"/>
                <a:gd name="connsiteX1" fmla="*/ 10053 w 10053"/>
                <a:gd name="connsiteY1" fmla="*/ 0 h 12382"/>
                <a:gd name="connsiteX2" fmla="*/ 10053 w 10053"/>
                <a:gd name="connsiteY2" fmla="*/ 10000 h 12382"/>
                <a:gd name="connsiteX3" fmla="*/ 13 w 10053"/>
                <a:gd name="connsiteY3" fmla="*/ 12382 h 12382"/>
                <a:gd name="connsiteX4" fmla="*/ 13 w 10053"/>
                <a:gd name="connsiteY4" fmla="*/ 3534 h 12382"/>
                <a:gd name="connsiteX0" fmla="*/ 13 w 10053"/>
                <a:gd name="connsiteY0" fmla="*/ 3534 h 11861"/>
                <a:gd name="connsiteX1" fmla="*/ 10053 w 10053"/>
                <a:gd name="connsiteY1" fmla="*/ 0 h 11861"/>
                <a:gd name="connsiteX2" fmla="*/ 10053 w 10053"/>
                <a:gd name="connsiteY2" fmla="*/ 10000 h 11861"/>
                <a:gd name="connsiteX3" fmla="*/ 13 w 10053"/>
                <a:gd name="connsiteY3" fmla="*/ 11861 h 11861"/>
                <a:gd name="connsiteX4" fmla="*/ 13 w 10053"/>
                <a:gd name="connsiteY4" fmla="*/ 3534 h 11861"/>
                <a:gd name="connsiteX0" fmla="*/ 13 w 10148"/>
                <a:gd name="connsiteY0" fmla="*/ 3534 h 11861"/>
                <a:gd name="connsiteX1" fmla="*/ 10053 w 10148"/>
                <a:gd name="connsiteY1" fmla="*/ 0 h 11861"/>
                <a:gd name="connsiteX2" fmla="*/ 10148 w 10148"/>
                <a:gd name="connsiteY2" fmla="*/ 9779 h 11861"/>
                <a:gd name="connsiteX3" fmla="*/ 13 w 10148"/>
                <a:gd name="connsiteY3" fmla="*/ 11861 h 11861"/>
                <a:gd name="connsiteX4" fmla="*/ 13 w 10148"/>
                <a:gd name="connsiteY4" fmla="*/ 3534 h 11861"/>
                <a:gd name="connsiteX0" fmla="*/ 13 w 10180"/>
                <a:gd name="connsiteY0" fmla="*/ 3644 h 11971"/>
                <a:gd name="connsiteX1" fmla="*/ 10148 w 10180"/>
                <a:gd name="connsiteY1" fmla="*/ 0 h 11971"/>
                <a:gd name="connsiteX2" fmla="*/ 10148 w 10180"/>
                <a:gd name="connsiteY2" fmla="*/ 9889 h 11971"/>
                <a:gd name="connsiteX3" fmla="*/ 13 w 10180"/>
                <a:gd name="connsiteY3" fmla="*/ 11971 h 11971"/>
                <a:gd name="connsiteX4" fmla="*/ 13 w 10180"/>
                <a:gd name="connsiteY4" fmla="*/ 3644 h 11971"/>
                <a:gd name="connsiteX0" fmla="*/ 13 w 10180"/>
                <a:gd name="connsiteY0" fmla="*/ 3123 h 11971"/>
                <a:gd name="connsiteX1" fmla="*/ 10148 w 10180"/>
                <a:gd name="connsiteY1" fmla="*/ 0 h 11971"/>
                <a:gd name="connsiteX2" fmla="*/ 10148 w 10180"/>
                <a:gd name="connsiteY2" fmla="*/ 9889 h 11971"/>
                <a:gd name="connsiteX3" fmla="*/ 13 w 10180"/>
                <a:gd name="connsiteY3" fmla="*/ 11971 h 11971"/>
                <a:gd name="connsiteX4" fmla="*/ 13 w 10180"/>
                <a:gd name="connsiteY4" fmla="*/ 3123 h 11971"/>
                <a:gd name="connsiteX0" fmla="*/ 13 w 10271"/>
                <a:gd name="connsiteY0" fmla="*/ 3672 h 12520"/>
                <a:gd name="connsiteX1" fmla="*/ 10239 w 10271"/>
                <a:gd name="connsiteY1" fmla="*/ 0 h 12520"/>
                <a:gd name="connsiteX2" fmla="*/ 10148 w 10271"/>
                <a:gd name="connsiteY2" fmla="*/ 10438 h 12520"/>
                <a:gd name="connsiteX3" fmla="*/ 13 w 10271"/>
                <a:gd name="connsiteY3" fmla="*/ 12520 h 12520"/>
                <a:gd name="connsiteX4" fmla="*/ 13 w 10271"/>
                <a:gd name="connsiteY4" fmla="*/ 3672 h 12520"/>
                <a:gd name="connsiteX0" fmla="*/ 13 w 10271"/>
                <a:gd name="connsiteY0" fmla="*/ 3672 h 12520"/>
                <a:gd name="connsiteX1" fmla="*/ 10239 w 10271"/>
                <a:gd name="connsiteY1" fmla="*/ 0 h 12520"/>
                <a:gd name="connsiteX2" fmla="*/ 10239 w 10271"/>
                <a:gd name="connsiteY2" fmla="*/ 9880 h 12520"/>
                <a:gd name="connsiteX3" fmla="*/ 13 w 10271"/>
                <a:gd name="connsiteY3" fmla="*/ 12520 h 12520"/>
                <a:gd name="connsiteX4" fmla="*/ 13 w 10271"/>
                <a:gd name="connsiteY4" fmla="*/ 3672 h 12520"/>
                <a:gd name="connsiteX0" fmla="*/ 145 w 10403"/>
                <a:gd name="connsiteY0" fmla="*/ 3672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45 w 10403"/>
                <a:gd name="connsiteY4" fmla="*/ 3672 h 12076"/>
                <a:gd name="connsiteX0" fmla="*/ 428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428 w 10403"/>
                <a:gd name="connsiteY4" fmla="*/ 3294 h 12076"/>
                <a:gd name="connsiteX0" fmla="*/ 13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3 w 10403"/>
                <a:gd name="connsiteY4" fmla="*/ 3294 h 12076"/>
                <a:gd name="connsiteX0" fmla="*/ 13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3 w 10403"/>
                <a:gd name="connsiteY4" fmla="*/ 3294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371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3294 h 11527"/>
                <a:gd name="connsiteX1" fmla="*/ 10785 w 10817"/>
                <a:gd name="connsiteY1" fmla="*/ 0 h 11527"/>
                <a:gd name="connsiteX2" fmla="*/ 10785 w 10817"/>
                <a:gd name="connsiteY2" fmla="*/ 9880 h 11527"/>
                <a:gd name="connsiteX3" fmla="*/ 13 w 10817"/>
                <a:gd name="connsiteY3" fmla="*/ 11527 h 11527"/>
                <a:gd name="connsiteX4" fmla="*/ 13 w 10817"/>
                <a:gd name="connsiteY4" fmla="*/ 3294 h 11527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2745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2745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920"/>
                <a:gd name="connsiteY0" fmla="*/ 3294 h 12076"/>
                <a:gd name="connsiteX1" fmla="*/ 10785 w 10920"/>
                <a:gd name="connsiteY1" fmla="*/ 0 h 12076"/>
                <a:gd name="connsiteX2" fmla="*/ 10920 w 10920"/>
                <a:gd name="connsiteY2" fmla="*/ 9331 h 12076"/>
                <a:gd name="connsiteX3" fmla="*/ 13 w 10920"/>
                <a:gd name="connsiteY3" fmla="*/ 12076 h 12076"/>
                <a:gd name="connsiteX4" fmla="*/ 13 w 10920"/>
                <a:gd name="connsiteY4" fmla="*/ 3294 h 12076"/>
                <a:gd name="connsiteX0" fmla="*/ 13 w 10952"/>
                <a:gd name="connsiteY0" fmla="*/ 3294 h 12076"/>
                <a:gd name="connsiteX1" fmla="*/ 10920 w 10952"/>
                <a:gd name="connsiteY1" fmla="*/ 0 h 12076"/>
                <a:gd name="connsiteX2" fmla="*/ 10920 w 10952"/>
                <a:gd name="connsiteY2" fmla="*/ 9331 h 12076"/>
                <a:gd name="connsiteX3" fmla="*/ 13 w 10952"/>
                <a:gd name="connsiteY3" fmla="*/ 12076 h 12076"/>
                <a:gd name="connsiteX4" fmla="*/ 13 w 10952"/>
                <a:gd name="connsiteY4" fmla="*/ 3294 h 12076"/>
                <a:gd name="connsiteX0" fmla="*/ 13 w 10952"/>
                <a:gd name="connsiteY0" fmla="*/ 3294 h 12076"/>
                <a:gd name="connsiteX1" fmla="*/ 10920 w 10952"/>
                <a:gd name="connsiteY1" fmla="*/ 0 h 12076"/>
                <a:gd name="connsiteX2" fmla="*/ 10879 w 10952"/>
                <a:gd name="connsiteY2" fmla="*/ 9331 h 12076"/>
                <a:gd name="connsiteX3" fmla="*/ 13 w 10952"/>
                <a:gd name="connsiteY3" fmla="*/ 12076 h 12076"/>
                <a:gd name="connsiteX4" fmla="*/ 13 w 10952"/>
                <a:gd name="connsiteY4" fmla="*/ 3294 h 12076"/>
                <a:gd name="connsiteX0" fmla="*/ 275 w 11214"/>
                <a:gd name="connsiteY0" fmla="*/ 3294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275 w 11214"/>
                <a:gd name="connsiteY4" fmla="*/ 3294 h 10429"/>
                <a:gd name="connsiteX0" fmla="*/ 13 w 11214"/>
                <a:gd name="connsiteY0" fmla="*/ 1647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13 w 11214"/>
                <a:gd name="connsiteY4" fmla="*/ 1647 h 10429"/>
                <a:gd name="connsiteX0" fmla="*/ 13 w 11214"/>
                <a:gd name="connsiteY0" fmla="*/ 1647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13 w 11214"/>
                <a:gd name="connsiteY4" fmla="*/ 1647 h 10429"/>
                <a:gd name="connsiteX0" fmla="*/ 2591 w 11214"/>
                <a:gd name="connsiteY0" fmla="*/ 1098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2591 w 11214"/>
                <a:gd name="connsiteY4" fmla="*/ 1098 h 10429"/>
                <a:gd name="connsiteX0" fmla="*/ 12 w 8635"/>
                <a:gd name="connsiteY0" fmla="*/ 1098 h 10161"/>
                <a:gd name="connsiteX1" fmla="*/ 8603 w 8635"/>
                <a:gd name="connsiteY1" fmla="*/ 0 h 10161"/>
                <a:gd name="connsiteX2" fmla="*/ 8562 w 8635"/>
                <a:gd name="connsiteY2" fmla="*/ 9331 h 10161"/>
                <a:gd name="connsiteX3" fmla="*/ 13 w 8635"/>
                <a:gd name="connsiteY3" fmla="*/ 10161 h 10161"/>
                <a:gd name="connsiteX4" fmla="*/ 12 w 8635"/>
                <a:gd name="connsiteY4" fmla="*/ 1098 h 10161"/>
                <a:gd name="connsiteX0" fmla="*/ 876 w 10862"/>
                <a:gd name="connsiteY0" fmla="*/ 1081 h 10076"/>
                <a:gd name="connsiteX1" fmla="*/ 10825 w 10862"/>
                <a:gd name="connsiteY1" fmla="*/ 0 h 10076"/>
                <a:gd name="connsiteX2" fmla="*/ 10777 w 10862"/>
                <a:gd name="connsiteY2" fmla="*/ 9183 h 10076"/>
                <a:gd name="connsiteX3" fmla="*/ 15 w 10862"/>
                <a:gd name="connsiteY3" fmla="*/ 10076 h 10076"/>
                <a:gd name="connsiteX4" fmla="*/ 876 w 10862"/>
                <a:gd name="connsiteY4" fmla="*/ 1081 h 10076"/>
                <a:gd name="connsiteX0" fmla="*/ 62 w 10862"/>
                <a:gd name="connsiteY0" fmla="*/ 1159 h 10076"/>
                <a:gd name="connsiteX1" fmla="*/ 10825 w 10862"/>
                <a:gd name="connsiteY1" fmla="*/ 0 h 10076"/>
                <a:gd name="connsiteX2" fmla="*/ 10777 w 10862"/>
                <a:gd name="connsiteY2" fmla="*/ 9183 h 10076"/>
                <a:gd name="connsiteX3" fmla="*/ 15 w 10862"/>
                <a:gd name="connsiteY3" fmla="*/ 10076 h 10076"/>
                <a:gd name="connsiteX4" fmla="*/ 62 w 10862"/>
                <a:gd name="connsiteY4" fmla="*/ 1159 h 10076"/>
                <a:gd name="connsiteX0" fmla="*/ 62 w 10862"/>
                <a:gd name="connsiteY0" fmla="*/ 1159 h 10076"/>
                <a:gd name="connsiteX1" fmla="*/ 10825 w 10862"/>
                <a:gd name="connsiteY1" fmla="*/ 0 h 10076"/>
                <a:gd name="connsiteX2" fmla="*/ 10825 w 10862"/>
                <a:gd name="connsiteY2" fmla="*/ 9183 h 10076"/>
                <a:gd name="connsiteX3" fmla="*/ 15 w 10862"/>
                <a:gd name="connsiteY3" fmla="*/ 10076 h 10076"/>
                <a:gd name="connsiteX4" fmla="*/ 62 w 10862"/>
                <a:gd name="connsiteY4" fmla="*/ 1159 h 10076"/>
                <a:gd name="connsiteX0" fmla="*/ 0 w 10947"/>
                <a:gd name="connsiteY0" fmla="*/ 1249 h 10076"/>
                <a:gd name="connsiteX1" fmla="*/ 10910 w 10947"/>
                <a:gd name="connsiteY1" fmla="*/ 0 h 10076"/>
                <a:gd name="connsiteX2" fmla="*/ 10910 w 10947"/>
                <a:gd name="connsiteY2" fmla="*/ 9183 h 10076"/>
                <a:gd name="connsiteX3" fmla="*/ 100 w 10947"/>
                <a:gd name="connsiteY3" fmla="*/ 10076 h 10076"/>
                <a:gd name="connsiteX4" fmla="*/ 0 w 10947"/>
                <a:gd name="connsiteY4" fmla="*/ 1249 h 10076"/>
                <a:gd name="connsiteX0" fmla="*/ 15 w 10962"/>
                <a:gd name="connsiteY0" fmla="*/ 1249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1249 h 10818"/>
                <a:gd name="connsiteX0" fmla="*/ 15 w 10962"/>
                <a:gd name="connsiteY0" fmla="*/ 2174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174 h 10818"/>
                <a:gd name="connsiteX0" fmla="*/ 15 w 10962"/>
                <a:gd name="connsiteY0" fmla="*/ 2174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174 h 10818"/>
                <a:gd name="connsiteX0" fmla="*/ 15 w 10962"/>
                <a:gd name="connsiteY0" fmla="*/ 2331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331 h 10818"/>
                <a:gd name="connsiteX0" fmla="*/ 0 w 11018"/>
                <a:gd name="connsiteY0" fmla="*/ 2727 h 10818"/>
                <a:gd name="connsiteX1" fmla="*/ 10981 w 11018"/>
                <a:gd name="connsiteY1" fmla="*/ 0 h 10818"/>
                <a:gd name="connsiteX2" fmla="*/ 10981 w 11018"/>
                <a:gd name="connsiteY2" fmla="*/ 9183 h 10818"/>
                <a:gd name="connsiteX3" fmla="*/ 71 w 11018"/>
                <a:gd name="connsiteY3" fmla="*/ 10818 h 10818"/>
                <a:gd name="connsiteX4" fmla="*/ 0 w 11018"/>
                <a:gd name="connsiteY4" fmla="*/ 2727 h 10818"/>
                <a:gd name="connsiteX0" fmla="*/ 15 w 10962"/>
                <a:gd name="connsiteY0" fmla="*/ 3255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3255 h 10818"/>
                <a:gd name="connsiteX0" fmla="*/ 15 w 10962"/>
                <a:gd name="connsiteY0" fmla="*/ 2715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715 h 10818"/>
                <a:gd name="connsiteX0" fmla="*/ 0 w 10947"/>
                <a:gd name="connsiteY0" fmla="*/ 2715 h 9183"/>
                <a:gd name="connsiteX1" fmla="*/ 10910 w 10947"/>
                <a:gd name="connsiteY1" fmla="*/ 0 h 9183"/>
                <a:gd name="connsiteX2" fmla="*/ 10910 w 10947"/>
                <a:gd name="connsiteY2" fmla="*/ 9183 h 9183"/>
                <a:gd name="connsiteX3" fmla="*/ 1039 w 10947"/>
                <a:gd name="connsiteY3" fmla="*/ 8657 h 9183"/>
                <a:gd name="connsiteX4" fmla="*/ 0 w 10947"/>
                <a:gd name="connsiteY4" fmla="*/ 2715 h 9183"/>
                <a:gd name="connsiteX0" fmla="*/ 14 w 10014"/>
                <a:gd name="connsiteY0" fmla="*/ 2957 h 11780"/>
                <a:gd name="connsiteX1" fmla="*/ 9980 w 10014"/>
                <a:gd name="connsiteY1" fmla="*/ 0 h 11780"/>
                <a:gd name="connsiteX2" fmla="*/ 9980 w 10014"/>
                <a:gd name="connsiteY2" fmla="*/ 10000 h 11780"/>
                <a:gd name="connsiteX3" fmla="*/ 14 w 10014"/>
                <a:gd name="connsiteY3" fmla="*/ 11780 h 11780"/>
                <a:gd name="connsiteX4" fmla="*/ 14 w 10014"/>
                <a:gd name="connsiteY4" fmla="*/ 2957 h 11780"/>
                <a:gd name="connsiteX0" fmla="*/ 0 w 10000"/>
                <a:gd name="connsiteY0" fmla="*/ 2957 h 11897"/>
                <a:gd name="connsiteX1" fmla="*/ 9966 w 10000"/>
                <a:gd name="connsiteY1" fmla="*/ 0 h 11897"/>
                <a:gd name="connsiteX2" fmla="*/ 9966 w 10000"/>
                <a:gd name="connsiteY2" fmla="*/ 10000 h 11897"/>
                <a:gd name="connsiteX3" fmla="*/ 15 w 10000"/>
                <a:gd name="connsiteY3" fmla="*/ 11897 h 11897"/>
                <a:gd name="connsiteX4" fmla="*/ 0 w 10000"/>
                <a:gd name="connsiteY4" fmla="*/ 2957 h 11897"/>
                <a:gd name="connsiteX0" fmla="*/ 0 w 10000"/>
                <a:gd name="connsiteY0" fmla="*/ 2957 h 11854"/>
                <a:gd name="connsiteX1" fmla="*/ 9966 w 10000"/>
                <a:gd name="connsiteY1" fmla="*/ 0 h 11854"/>
                <a:gd name="connsiteX2" fmla="*/ 9966 w 10000"/>
                <a:gd name="connsiteY2" fmla="*/ 10000 h 11854"/>
                <a:gd name="connsiteX3" fmla="*/ 33 w 10000"/>
                <a:gd name="connsiteY3" fmla="*/ 11854 h 11854"/>
                <a:gd name="connsiteX4" fmla="*/ 0 w 10000"/>
                <a:gd name="connsiteY4" fmla="*/ 2957 h 11854"/>
                <a:gd name="connsiteX0" fmla="*/ 36 w 9981"/>
                <a:gd name="connsiteY0" fmla="*/ 2999 h 11854"/>
                <a:gd name="connsiteX1" fmla="*/ 9947 w 9981"/>
                <a:gd name="connsiteY1" fmla="*/ 0 h 11854"/>
                <a:gd name="connsiteX2" fmla="*/ 9947 w 9981"/>
                <a:gd name="connsiteY2" fmla="*/ 10000 h 11854"/>
                <a:gd name="connsiteX3" fmla="*/ 14 w 9981"/>
                <a:gd name="connsiteY3" fmla="*/ 11854 h 11854"/>
                <a:gd name="connsiteX4" fmla="*/ 36 w 9981"/>
                <a:gd name="connsiteY4" fmla="*/ 2999 h 11854"/>
                <a:gd name="connsiteX0" fmla="*/ 15 w 9979"/>
                <a:gd name="connsiteY0" fmla="*/ 2530 h 10593"/>
                <a:gd name="connsiteX1" fmla="*/ 9945 w 9979"/>
                <a:gd name="connsiteY1" fmla="*/ 0 h 10593"/>
                <a:gd name="connsiteX2" fmla="*/ 9945 w 9979"/>
                <a:gd name="connsiteY2" fmla="*/ 8436 h 10593"/>
                <a:gd name="connsiteX3" fmla="*/ 14 w 9979"/>
                <a:gd name="connsiteY3" fmla="*/ 10593 h 10593"/>
                <a:gd name="connsiteX4" fmla="*/ 15 w 9979"/>
                <a:gd name="connsiteY4" fmla="*/ 2530 h 10593"/>
                <a:gd name="connsiteX0" fmla="*/ 0 w 10000"/>
                <a:gd name="connsiteY0" fmla="*/ 2800 h 10000"/>
                <a:gd name="connsiteX1" fmla="*/ 9966 w 10000"/>
                <a:gd name="connsiteY1" fmla="*/ 0 h 10000"/>
                <a:gd name="connsiteX2" fmla="*/ 9966 w 10000"/>
                <a:gd name="connsiteY2" fmla="*/ 7964 h 10000"/>
                <a:gd name="connsiteX3" fmla="*/ 14 w 10000"/>
                <a:gd name="connsiteY3" fmla="*/ 10000 h 10000"/>
                <a:gd name="connsiteX4" fmla="*/ 0 w 10000"/>
                <a:gd name="connsiteY4" fmla="*/ 2800 h 10000"/>
                <a:gd name="connsiteX0" fmla="*/ 0 w 10000"/>
                <a:gd name="connsiteY0" fmla="*/ 2800 h 10000"/>
                <a:gd name="connsiteX1" fmla="*/ 9966 w 10000"/>
                <a:gd name="connsiteY1" fmla="*/ 0 h 10000"/>
                <a:gd name="connsiteX2" fmla="*/ 9969 w 10000"/>
                <a:gd name="connsiteY2" fmla="*/ 7888 h 10000"/>
                <a:gd name="connsiteX3" fmla="*/ 14 w 10000"/>
                <a:gd name="connsiteY3" fmla="*/ 10000 h 10000"/>
                <a:gd name="connsiteX4" fmla="*/ 0 w 10000"/>
                <a:gd name="connsiteY4" fmla="*/ 2800 h 10000"/>
                <a:gd name="connsiteX0" fmla="*/ 0 w 10003"/>
                <a:gd name="connsiteY0" fmla="*/ 2800 h 10000"/>
                <a:gd name="connsiteX1" fmla="*/ 9969 w 10003"/>
                <a:gd name="connsiteY1" fmla="*/ 0 h 10000"/>
                <a:gd name="connsiteX2" fmla="*/ 9969 w 10003"/>
                <a:gd name="connsiteY2" fmla="*/ 7888 h 10000"/>
                <a:gd name="connsiteX3" fmla="*/ 14 w 10003"/>
                <a:gd name="connsiteY3" fmla="*/ 10000 h 10000"/>
                <a:gd name="connsiteX4" fmla="*/ 0 w 10003"/>
                <a:gd name="connsiteY4" fmla="*/ 2800 h 10000"/>
                <a:gd name="connsiteX0" fmla="*/ 14 w 10017"/>
                <a:gd name="connsiteY0" fmla="*/ 2800 h 9611"/>
                <a:gd name="connsiteX1" fmla="*/ 9983 w 10017"/>
                <a:gd name="connsiteY1" fmla="*/ 0 h 9611"/>
                <a:gd name="connsiteX2" fmla="*/ 9983 w 10017"/>
                <a:gd name="connsiteY2" fmla="*/ 7888 h 9611"/>
                <a:gd name="connsiteX3" fmla="*/ 14 w 10017"/>
                <a:gd name="connsiteY3" fmla="*/ 9611 h 9611"/>
                <a:gd name="connsiteX4" fmla="*/ 14 w 10017"/>
                <a:gd name="connsiteY4" fmla="*/ 2800 h 9611"/>
                <a:gd name="connsiteX0" fmla="*/ 14 w 10000"/>
                <a:gd name="connsiteY0" fmla="*/ 2913 h 10000"/>
                <a:gd name="connsiteX1" fmla="*/ 9966 w 10000"/>
                <a:gd name="connsiteY1" fmla="*/ 0 h 10000"/>
                <a:gd name="connsiteX2" fmla="*/ 10000 w 10000"/>
                <a:gd name="connsiteY2" fmla="*/ 8225 h 10000"/>
                <a:gd name="connsiteX3" fmla="*/ 14 w 10000"/>
                <a:gd name="connsiteY3" fmla="*/ 10000 h 10000"/>
                <a:gd name="connsiteX4" fmla="*/ 14 w 10000"/>
                <a:gd name="connsiteY4" fmla="*/ 2913 h 10000"/>
                <a:gd name="connsiteX0" fmla="*/ 14 w 10034"/>
                <a:gd name="connsiteY0" fmla="*/ 2913 h 10000"/>
                <a:gd name="connsiteX1" fmla="*/ 10000 w 10034"/>
                <a:gd name="connsiteY1" fmla="*/ 0 h 10000"/>
                <a:gd name="connsiteX2" fmla="*/ 10000 w 10034"/>
                <a:gd name="connsiteY2" fmla="*/ 8225 h 10000"/>
                <a:gd name="connsiteX3" fmla="*/ 14 w 10034"/>
                <a:gd name="connsiteY3" fmla="*/ 10000 h 10000"/>
                <a:gd name="connsiteX4" fmla="*/ 14 w 10034"/>
                <a:gd name="connsiteY4" fmla="*/ 2913 h 10000"/>
                <a:gd name="connsiteX0" fmla="*/ 0 w 10062"/>
                <a:gd name="connsiteY0" fmla="*/ 3023 h 10000"/>
                <a:gd name="connsiteX1" fmla="*/ 10028 w 10062"/>
                <a:gd name="connsiteY1" fmla="*/ 0 h 10000"/>
                <a:gd name="connsiteX2" fmla="*/ 10028 w 10062"/>
                <a:gd name="connsiteY2" fmla="*/ 8225 h 10000"/>
                <a:gd name="connsiteX3" fmla="*/ 42 w 10062"/>
                <a:gd name="connsiteY3" fmla="*/ 10000 h 10000"/>
                <a:gd name="connsiteX4" fmla="*/ 0 w 10062"/>
                <a:gd name="connsiteY4" fmla="*/ 3023 h 10000"/>
                <a:gd name="connsiteX0" fmla="*/ 14 w 10076"/>
                <a:gd name="connsiteY0" fmla="*/ 3023 h 10306"/>
                <a:gd name="connsiteX1" fmla="*/ 10042 w 10076"/>
                <a:gd name="connsiteY1" fmla="*/ 0 h 10306"/>
                <a:gd name="connsiteX2" fmla="*/ 10042 w 10076"/>
                <a:gd name="connsiteY2" fmla="*/ 8225 h 10306"/>
                <a:gd name="connsiteX3" fmla="*/ 14 w 10076"/>
                <a:gd name="connsiteY3" fmla="*/ 10306 h 10306"/>
                <a:gd name="connsiteX4" fmla="*/ 14 w 10076"/>
                <a:gd name="connsiteY4" fmla="*/ 3023 h 10306"/>
                <a:gd name="connsiteX0" fmla="*/ 5202 w 10076"/>
                <a:gd name="connsiteY0" fmla="*/ 1456 h 10306"/>
                <a:gd name="connsiteX1" fmla="*/ 10042 w 10076"/>
                <a:gd name="connsiteY1" fmla="*/ 0 h 10306"/>
                <a:gd name="connsiteX2" fmla="*/ 10042 w 10076"/>
                <a:gd name="connsiteY2" fmla="*/ 8225 h 10306"/>
                <a:gd name="connsiteX3" fmla="*/ 14 w 10076"/>
                <a:gd name="connsiteY3" fmla="*/ 10306 h 10306"/>
                <a:gd name="connsiteX4" fmla="*/ 5202 w 10076"/>
                <a:gd name="connsiteY4" fmla="*/ 1456 h 10306"/>
                <a:gd name="connsiteX0" fmla="*/ 47 w 4921"/>
                <a:gd name="connsiteY0" fmla="*/ 1456 h 9280"/>
                <a:gd name="connsiteX1" fmla="*/ 4887 w 4921"/>
                <a:gd name="connsiteY1" fmla="*/ 0 h 9280"/>
                <a:gd name="connsiteX2" fmla="*/ 4887 w 4921"/>
                <a:gd name="connsiteY2" fmla="*/ 8225 h 9280"/>
                <a:gd name="connsiteX3" fmla="*/ 14 w 4921"/>
                <a:gd name="connsiteY3" fmla="*/ 9280 h 9280"/>
                <a:gd name="connsiteX4" fmla="*/ 47 w 4921"/>
                <a:gd name="connsiteY4" fmla="*/ 1456 h 9280"/>
                <a:gd name="connsiteX0" fmla="*/ 18 w 9922"/>
                <a:gd name="connsiteY0" fmla="*/ 1569 h 9803"/>
                <a:gd name="connsiteX1" fmla="*/ 9853 w 9922"/>
                <a:gd name="connsiteY1" fmla="*/ 0 h 9803"/>
                <a:gd name="connsiteX2" fmla="*/ 9853 w 9922"/>
                <a:gd name="connsiteY2" fmla="*/ 8863 h 9803"/>
                <a:gd name="connsiteX3" fmla="*/ 28 w 9922"/>
                <a:gd name="connsiteY3" fmla="*/ 9803 h 9803"/>
                <a:gd name="connsiteX4" fmla="*/ 18 w 9922"/>
                <a:gd name="connsiteY4" fmla="*/ 1569 h 9803"/>
                <a:gd name="connsiteX0" fmla="*/ 18 w 10000"/>
                <a:gd name="connsiteY0" fmla="*/ 1601 h 10266"/>
                <a:gd name="connsiteX1" fmla="*/ 9930 w 10000"/>
                <a:gd name="connsiteY1" fmla="*/ 0 h 10266"/>
                <a:gd name="connsiteX2" fmla="*/ 9930 w 10000"/>
                <a:gd name="connsiteY2" fmla="*/ 9041 h 10266"/>
                <a:gd name="connsiteX3" fmla="*/ 28 w 10000"/>
                <a:gd name="connsiteY3" fmla="*/ 10266 h 10266"/>
                <a:gd name="connsiteX4" fmla="*/ 18 w 10000"/>
                <a:gd name="connsiteY4" fmla="*/ 1601 h 10266"/>
                <a:gd name="connsiteX0" fmla="*/ 28 w 10000"/>
                <a:gd name="connsiteY0" fmla="*/ 1760 h 10266"/>
                <a:gd name="connsiteX1" fmla="*/ 9930 w 10000"/>
                <a:gd name="connsiteY1" fmla="*/ 0 h 10266"/>
                <a:gd name="connsiteX2" fmla="*/ 9930 w 10000"/>
                <a:gd name="connsiteY2" fmla="*/ 9041 h 10266"/>
                <a:gd name="connsiteX3" fmla="*/ 28 w 10000"/>
                <a:gd name="connsiteY3" fmla="*/ 10266 h 10266"/>
                <a:gd name="connsiteX4" fmla="*/ 28 w 10000"/>
                <a:gd name="connsiteY4" fmla="*/ 1760 h 10266"/>
                <a:gd name="connsiteX0" fmla="*/ 28 w 10000"/>
                <a:gd name="connsiteY0" fmla="*/ 1760 h 10266"/>
                <a:gd name="connsiteX1" fmla="*/ 9930 w 10000"/>
                <a:gd name="connsiteY1" fmla="*/ 0 h 10266"/>
                <a:gd name="connsiteX2" fmla="*/ 9930 w 10000"/>
                <a:gd name="connsiteY2" fmla="*/ 9041 h 10266"/>
                <a:gd name="connsiteX3" fmla="*/ 28 w 10000"/>
                <a:gd name="connsiteY3" fmla="*/ 10266 h 10266"/>
                <a:gd name="connsiteX4" fmla="*/ 28 w 10000"/>
                <a:gd name="connsiteY4" fmla="*/ 1760 h 10266"/>
                <a:gd name="connsiteX0" fmla="*/ 51 w 10023"/>
                <a:gd name="connsiteY0" fmla="*/ 1760 h 10216"/>
                <a:gd name="connsiteX1" fmla="*/ 9953 w 10023"/>
                <a:gd name="connsiteY1" fmla="*/ 0 h 10216"/>
                <a:gd name="connsiteX2" fmla="*/ 9953 w 10023"/>
                <a:gd name="connsiteY2" fmla="*/ 9041 h 10216"/>
                <a:gd name="connsiteX3" fmla="*/ 28 w 10023"/>
                <a:gd name="connsiteY3" fmla="*/ 10216 h 10216"/>
                <a:gd name="connsiteX4" fmla="*/ 51 w 10023"/>
                <a:gd name="connsiteY4" fmla="*/ 1760 h 10216"/>
                <a:gd name="connsiteX0" fmla="*/ 73 w 10045"/>
                <a:gd name="connsiteY0" fmla="*/ 1760 h 10274"/>
                <a:gd name="connsiteX1" fmla="*/ 9975 w 10045"/>
                <a:gd name="connsiteY1" fmla="*/ 0 h 10274"/>
                <a:gd name="connsiteX2" fmla="*/ 9975 w 10045"/>
                <a:gd name="connsiteY2" fmla="*/ 9041 h 10274"/>
                <a:gd name="connsiteX3" fmla="*/ 28 w 10045"/>
                <a:gd name="connsiteY3" fmla="*/ 10274 h 10274"/>
                <a:gd name="connsiteX4" fmla="*/ 73 w 10045"/>
                <a:gd name="connsiteY4" fmla="*/ 1760 h 10274"/>
                <a:gd name="connsiteX0" fmla="*/ 84 w 10045"/>
                <a:gd name="connsiteY0" fmla="*/ 1778 h 10274"/>
                <a:gd name="connsiteX1" fmla="*/ 9975 w 10045"/>
                <a:gd name="connsiteY1" fmla="*/ 0 h 10274"/>
                <a:gd name="connsiteX2" fmla="*/ 9975 w 10045"/>
                <a:gd name="connsiteY2" fmla="*/ 9041 h 10274"/>
                <a:gd name="connsiteX3" fmla="*/ 28 w 10045"/>
                <a:gd name="connsiteY3" fmla="*/ 10274 h 10274"/>
                <a:gd name="connsiteX4" fmla="*/ 84 w 10045"/>
                <a:gd name="connsiteY4" fmla="*/ 1778 h 10274"/>
                <a:gd name="connsiteX0" fmla="*/ 84 w 10066"/>
                <a:gd name="connsiteY0" fmla="*/ 1676 h 10172"/>
                <a:gd name="connsiteX1" fmla="*/ 9996 w 10066"/>
                <a:gd name="connsiteY1" fmla="*/ 0 h 10172"/>
                <a:gd name="connsiteX2" fmla="*/ 9975 w 10066"/>
                <a:gd name="connsiteY2" fmla="*/ 8939 h 10172"/>
                <a:gd name="connsiteX3" fmla="*/ 28 w 10066"/>
                <a:gd name="connsiteY3" fmla="*/ 10172 h 10172"/>
                <a:gd name="connsiteX4" fmla="*/ 84 w 10066"/>
                <a:gd name="connsiteY4" fmla="*/ 1676 h 10172"/>
                <a:gd name="connsiteX0" fmla="*/ 84 w 10045"/>
                <a:gd name="connsiteY0" fmla="*/ 1688 h 10184"/>
                <a:gd name="connsiteX1" fmla="*/ 9975 w 10045"/>
                <a:gd name="connsiteY1" fmla="*/ 0 h 10184"/>
                <a:gd name="connsiteX2" fmla="*/ 9975 w 10045"/>
                <a:gd name="connsiteY2" fmla="*/ 8951 h 10184"/>
                <a:gd name="connsiteX3" fmla="*/ 28 w 10045"/>
                <a:gd name="connsiteY3" fmla="*/ 10184 h 10184"/>
                <a:gd name="connsiteX4" fmla="*/ 84 w 10045"/>
                <a:gd name="connsiteY4" fmla="*/ 1688 h 10184"/>
                <a:gd name="connsiteX0" fmla="*/ 109 w 10070"/>
                <a:gd name="connsiteY0" fmla="*/ 1688 h 9498"/>
                <a:gd name="connsiteX1" fmla="*/ 10000 w 10070"/>
                <a:gd name="connsiteY1" fmla="*/ 0 h 9498"/>
                <a:gd name="connsiteX2" fmla="*/ 10000 w 10070"/>
                <a:gd name="connsiteY2" fmla="*/ 8951 h 9498"/>
                <a:gd name="connsiteX3" fmla="*/ 28 w 10070"/>
                <a:gd name="connsiteY3" fmla="*/ 9498 h 9498"/>
                <a:gd name="connsiteX4" fmla="*/ 109 w 10070"/>
                <a:gd name="connsiteY4" fmla="*/ 1688 h 9498"/>
                <a:gd name="connsiteX0" fmla="*/ 115 w 10007"/>
                <a:gd name="connsiteY0" fmla="*/ 1777 h 10717"/>
                <a:gd name="connsiteX1" fmla="*/ 9937 w 10007"/>
                <a:gd name="connsiteY1" fmla="*/ 0 h 10717"/>
                <a:gd name="connsiteX2" fmla="*/ 9937 w 10007"/>
                <a:gd name="connsiteY2" fmla="*/ 9424 h 10717"/>
                <a:gd name="connsiteX3" fmla="*/ 28 w 10007"/>
                <a:gd name="connsiteY3" fmla="*/ 10717 h 10717"/>
                <a:gd name="connsiteX4" fmla="*/ 115 w 10007"/>
                <a:gd name="connsiteY4" fmla="*/ 1777 h 10717"/>
                <a:gd name="connsiteX0" fmla="*/ 115 w 10007"/>
                <a:gd name="connsiteY0" fmla="*/ 1777 h 10717"/>
                <a:gd name="connsiteX1" fmla="*/ 9937 w 10007"/>
                <a:gd name="connsiteY1" fmla="*/ 0 h 10717"/>
                <a:gd name="connsiteX2" fmla="*/ 9937 w 10007"/>
                <a:gd name="connsiteY2" fmla="*/ 9500 h 10717"/>
                <a:gd name="connsiteX3" fmla="*/ 28 w 10007"/>
                <a:gd name="connsiteY3" fmla="*/ 10717 h 10717"/>
                <a:gd name="connsiteX4" fmla="*/ 115 w 10007"/>
                <a:gd name="connsiteY4" fmla="*/ 1777 h 1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7" h="10717">
                  <a:moveTo>
                    <a:pt x="115" y="1777"/>
                  </a:moveTo>
                  <a:lnTo>
                    <a:pt x="9937" y="0"/>
                  </a:lnTo>
                  <a:cubicBezTo>
                    <a:pt x="10007" y="3351"/>
                    <a:pt x="9958" y="6237"/>
                    <a:pt x="9937" y="9500"/>
                  </a:cubicBezTo>
                  <a:lnTo>
                    <a:pt x="28" y="10717"/>
                  </a:lnTo>
                  <a:cubicBezTo>
                    <a:pt x="0" y="7818"/>
                    <a:pt x="143" y="4678"/>
                    <a:pt x="115" y="1777"/>
                  </a:cubicBezTo>
                  <a:close/>
                </a:path>
              </a:pathLst>
            </a:custGeom>
            <a:blipFill dpi="0" rotWithShape="1">
              <a:blip r:embed="rId4" cstate="print"/>
              <a:srcRect/>
              <a:stretch>
                <a:fillRect l="-83000" b="-5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1" name="Puolivapaa piirto 14"/>
            <p:cNvSpPr/>
            <p:nvPr/>
          </p:nvSpPr>
          <p:spPr>
            <a:xfrm>
              <a:off x="5863616" y="541400"/>
              <a:ext cx="2178159" cy="217179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2000"/>
                <a:gd name="connsiteX1" fmla="*/ 10000 w 10000"/>
                <a:gd name="connsiteY1" fmla="*/ 0 h 12000"/>
                <a:gd name="connsiteX2" fmla="*/ 10000 w 10000"/>
                <a:gd name="connsiteY2" fmla="*/ 10000 h 12000"/>
                <a:gd name="connsiteX3" fmla="*/ 0 w 10000"/>
                <a:gd name="connsiteY3" fmla="*/ 12000 h 12000"/>
                <a:gd name="connsiteX4" fmla="*/ 0 w 10000"/>
                <a:gd name="connsiteY4" fmla="*/ 2000 h 12000"/>
                <a:gd name="connsiteX0" fmla="*/ 0 w 10000"/>
                <a:gd name="connsiteY0" fmla="*/ 3500 h 12000"/>
                <a:gd name="connsiteX1" fmla="*/ 10000 w 10000"/>
                <a:gd name="connsiteY1" fmla="*/ 0 h 12000"/>
                <a:gd name="connsiteX2" fmla="*/ 10000 w 10000"/>
                <a:gd name="connsiteY2" fmla="*/ 10000 h 12000"/>
                <a:gd name="connsiteX3" fmla="*/ 0 w 10000"/>
                <a:gd name="connsiteY3" fmla="*/ 12000 h 12000"/>
                <a:gd name="connsiteX4" fmla="*/ 0 w 10000"/>
                <a:gd name="connsiteY4" fmla="*/ 3500 h 12000"/>
                <a:gd name="connsiteX0" fmla="*/ 0 w 10040"/>
                <a:gd name="connsiteY0" fmla="*/ 3534 h 12000"/>
                <a:gd name="connsiteX1" fmla="*/ 10040 w 10040"/>
                <a:gd name="connsiteY1" fmla="*/ 0 h 12000"/>
                <a:gd name="connsiteX2" fmla="*/ 10040 w 10040"/>
                <a:gd name="connsiteY2" fmla="*/ 10000 h 12000"/>
                <a:gd name="connsiteX3" fmla="*/ 40 w 10040"/>
                <a:gd name="connsiteY3" fmla="*/ 12000 h 12000"/>
                <a:gd name="connsiteX4" fmla="*/ 0 w 10040"/>
                <a:gd name="connsiteY4" fmla="*/ 3534 h 12000"/>
                <a:gd name="connsiteX0" fmla="*/ 13 w 10053"/>
                <a:gd name="connsiteY0" fmla="*/ 3534 h 12382"/>
                <a:gd name="connsiteX1" fmla="*/ 10053 w 10053"/>
                <a:gd name="connsiteY1" fmla="*/ 0 h 12382"/>
                <a:gd name="connsiteX2" fmla="*/ 10053 w 10053"/>
                <a:gd name="connsiteY2" fmla="*/ 10000 h 12382"/>
                <a:gd name="connsiteX3" fmla="*/ 13 w 10053"/>
                <a:gd name="connsiteY3" fmla="*/ 12382 h 12382"/>
                <a:gd name="connsiteX4" fmla="*/ 13 w 10053"/>
                <a:gd name="connsiteY4" fmla="*/ 3534 h 12382"/>
                <a:gd name="connsiteX0" fmla="*/ 13 w 10053"/>
                <a:gd name="connsiteY0" fmla="*/ 3534 h 11861"/>
                <a:gd name="connsiteX1" fmla="*/ 10053 w 10053"/>
                <a:gd name="connsiteY1" fmla="*/ 0 h 11861"/>
                <a:gd name="connsiteX2" fmla="*/ 10053 w 10053"/>
                <a:gd name="connsiteY2" fmla="*/ 10000 h 11861"/>
                <a:gd name="connsiteX3" fmla="*/ 13 w 10053"/>
                <a:gd name="connsiteY3" fmla="*/ 11861 h 11861"/>
                <a:gd name="connsiteX4" fmla="*/ 13 w 10053"/>
                <a:gd name="connsiteY4" fmla="*/ 3534 h 11861"/>
                <a:gd name="connsiteX0" fmla="*/ 13 w 10148"/>
                <a:gd name="connsiteY0" fmla="*/ 3534 h 11861"/>
                <a:gd name="connsiteX1" fmla="*/ 10053 w 10148"/>
                <a:gd name="connsiteY1" fmla="*/ 0 h 11861"/>
                <a:gd name="connsiteX2" fmla="*/ 10148 w 10148"/>
                <a:gd name="connsiteY2" fmla="*/ 9779 h 11861"/>
                <a:gd name="connsiteX3" fmla="*/ 13 w 10148"/>
                <a:gd name="connsiteY3" fmla="*/ 11861 h 11861"/>
                <a:gd name="connsiteX4" fmla="*/ 13 w 10148"/>
                <a:gd name="connsiteY4" fmla="*/ 3534 h 11861"/>
                <a:gd name="connsiteX0" fmla="*/ 13 w 10180"/>
                <a:gd name="connsiteY0" fmla="*/ 3644 h 11971"/>
                <a:gd name="connsiteX1" fmla="*/ 10148 w 10180"/>
                <a:gd name="connsiteY1" fmla="*/ 0 h 11971"/>
                <a:gd name="connsiteX2" fmla="*/ 10148 w 10180"/>
                <a:gd name="connsiteY2" fmla="*/ 9889 h 11971"/>
                <a:gd name="connsiteX3" fmla="*/ 13 w 10180"/>
                <a:gd name="connsiteY3" fmla="*/ 11971 h 11971"/>
                <a:gd name="connsiteX4" fmla="*/ 13 w 10180"/>
                <a:gd name="connsiteY4" fmla="*/ 3644 h 11971"/>
                <a:gd name="connsiteX0" fmla="*/ 13 w 10180"/>
                <a:gd name="connsiteY0" fmla="*/ 3123 h 11971"/>
                <a:gd name="connsiteX1" fmla="*/ 10148 w 10180"/>
                <a:gd name="connsiteY1" fmla="*/ 0 h 11971"/>
                <a:gd name="connsiteX2" fmla="*/ 10148 w 10180"/>
                <a:gd name="connsiteY2" fmla="*/ 9889 h 11971"/>
                <a:gd name="connsiteX3" fmla="*/ 13 w 10180"/>
                <a:gd name="connsiteY3" fmla="*/ 11971 h 11971"/>
                <a:gd name="connsiteX4" fmla="*/ 13 w 10180"/>
                <a:gd name="connsiteY4" fmla="*/ 3123 h 11971"/>
                <a:gd name="connsiteX0" fmla="*/ 13 w 10271"/>
                <a:gd name="connsiteY0" fmla="*/ 3672 h 12520"/>
                <a:gd name="connsiteX1" fmla="*/ 10239 w 10271"/>
                <a:gd name="connsiteY1" fmla="*/ 0 h 12520"/>
                <a:gd name="connsiteX2" fmla="*/ 10148 w 10271"/>
                <a:gd name="connsiteY2" fmla="*/ 10438 h 12520"/>
                <a:gd name="connsiteX3" fmla="*/ 13 w 10271"/>
                <a:gd name="connsiteY3" fmla="*/ 12520 h 12520"/>
                <a:gd name="connsiteX4" fmla="*/ 13 w 10271"/>
                <a:gd name="connsiteY4" fmla="*/ 3672 h 12520"/>
                <a:gd name="connsiteX0" fmla="*/ 13 w 10271"/>
                <a:gd name="connsiteY0" fmla="*/ 3672 h 12520"/>
                <a:gd name="connsiteX1" fmla="*/ 10239 w 10271"/>
                <a:gd name="connsiteY1" fmla="*/ 0 h 12520"/>
                <a:gd name="connsiteX2" fmla="*/ 10239 w 10271"/>
                <a:gd name="connsiteY2" fmla="*/ 9880 h 12520"/>
                <a:gd name="connsiteX3" fmla="*/ 13 w 10271"/>
                <a:gd name="connsiteY3" fmla="*/ 12520 h 12520"/>
                <a:gd name="connsiteX4" fmla="*/ 13 w 10271"/>
                <a:gd name="connsiteY4" fmla="*/ 3672 h 12520"/>
                <a:gd name="connsiteX0" fmla="*/ 145 w 10403"/>
                <a:gd name="connsiteY0" fmla="*/ 3672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45 w 10403"/>
                <a:gd name="connsiteY4" fmla="*/ 3672 h 12076"/>
                <a:gd name="connsiteX0" fmla="*/ 428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428 w 10403"/>
                <a:gd name="connsiteY4" fmla="*/ 3294 h 12076"/>
                <a:gd name="connsiteX0" fmla="*/ 13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3 w 10403"/>
                <a:gd name="connsiteY4" fmla="*/ 3294 h 12076"/>
                <a:gd name="connsiteX0" fmla="*/ 13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3 w 10403"/>
                <a:gd name="connsiteY4" fmla="*/ 3294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371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3294 h 11527"/>
                <a:gd name="connsiteX1" fmla="*/ 10785 w 10817"/>
                <a:gd name="connsiteY1" fmla="*/ 0 h 11527"/>
                <a:gd name="connsiteX2" fmla="*/ 10785 w 10817"/>
                <a:gd name="connsiteY2" fmla="*/ 9880 h 11527"/>
                <a:gd name="connsiteX3" fmla="*/ 13 w 10817"/>
                <a:gd name="connsiteY3" fmla="*/ 11527 h 11527"/>
                <a:gd name="connsiteX4" fmla="*/ 13 w 10817"/>
                <a:gd name="connsiteY4" fmla="*/ 3294 h 11527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2745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2745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920"/>
                <a:gd name="connsiteY0" fmla="*/ 3294 h 12076"/>
                <a:gd name="connsiteX1" fmla="*/ 10785 w 10920"/>
                <a:gd name="connsiteY1" fmla="*/ 0 h 12076"/>
                <a:gd name="connsiteX2" fmla="*/ 10920 w 10920"/>
                <a:gd name="connsiteY2" fmla="*/ 9331 h 12076"/>
                <a:gd name="connsiteX3" fmla="*/ 13 w 10920"/>
                <a:gd name="connsiteY3" fmla="*/ 12076 h 12076"/>
                <a:gd name="connsiteX4" fmla="*/ 13 w 10920"/>
                <a:gd name="connsiteY4" fmla="*/ 3294 h 12076"/>
                <a:gd name="connsiteX0" fmla="*/ 13 w 10952"/>
                <a:gd name="connsiteY0" fmla="*/ 3294 h 12076"/>
                <a:gd name="connsiteX1" fmla="*/ 10920 w 10952"/>
                <a:gd name="connsiteY1" fmla="*/ 0 h 12076"/>
                <a:gd name="connsiteX2" fmla="*/ 10920 w 10952"/>
                <a:gd name="connsiteY2" fmla="*/ 9331 h 12076"/>
                <a:gd name="connsiteX3" fmla="*/ 13 w 10952"/>
                <a:gd name="connsiteY3" fmla="*/ 12076 h 12076"/>
                <a:gd name="connsiteX4" fmla="*/ 13 w 10952"/>
                <a:gd name="connsiteY4" fmla="*/ 3294 h 12076"/>
                <a:gd name="connsiteX0" fmla="*/ 13 w 10952"/>
                <a:gd name="connsiteY0" fmla="*/ 3294 h 12076"/>
                <a:gd name="connsiteX1" fmla="*/ 10920 w 10952"/>
                <a:gd name="connsiteY1" fmla="*/ 0 h 12076"/>
                <a:gd name="connsiteX2" fmla="*/ 10879 w 10952"/>
                <a:gd name="connsiteY2" fmla="*/ 9331 h 12076"/>
                <a:gd name="connsiteX3" fmla="*/ 13 w 10952"/>
                <a:gd name="connsiteY3" fmla="*/ 12076 h 12076"/>
                <a:gd name="connsiteX4" fmla="*/ 13 w 10952"/>
                <a:gd name="connsiteY4" fmla="*/ 3294 h 12076"/>
                <a:gd name="connsiteX0" fmla="*/ 275 w 11214"/>
                <a:gd name="connsiteY0" fmla="*/ 3294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275 w 11214"/>
                <a:gd name="connsiteY4" fmla="*/ 3294 h 10429"/>
                <a:gd name="connsiteX0" fmla="*/ 13 w 11214"/>
                <a:gd name="connsiteY0" fmla="*/ 1647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13 w 11214"/>
                <a:gd name="connsiteY4" fmla="*/ 1647 h 10429"/>
                <a:gd name="connsiteX0" fmla="*/ 13 w 11214"/>
                <a:gd name="connsiteY0" fmla="*/ 1647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13 w 11214"/>
                <a:gd name="connsiteY4" fmla="*/ 1647 h 10429"/>
                <a:gd name="connsiteX0" fmla="*/ 2591 w 11214"/>
                <a:gd name="connsiteY0" fmla="*/ 1098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2591 w 11214"/>
                <a:gd name="connsiteY4" fmla="*/ 1098 h 10429"/>
                <a:gd name="connsiteX0" fmla="*/ 12 w 8635"/>
                <a:gd name="connsiteY0" fmla="*/ 1098 h 10161"/>
                <a:gd name="connsiteX1" fmla="*/ 8603 w 8635"/>
                <a:gd name="connsiteY1" fmla="*/ 0 h 10161"/>
                <a:gd name="connsiteX2" fmla="*/ 8562 w 8635"/>
                <a:gd name="connsiteY2" fmla="*/ 9331 h 10161"/>
                <a:gd name="connsiteX3" fmla="*/ 13 w 8635"/>
                <a:gd name="connsiteY3" fmla="*/ 10161 h 10161"/>
                <a:gd name="connsiteX4" fmla="*/ 12 w 8635"/>
                <a:gd name="connsiteY4" fmla="*/ 1098 h 10161"/>
                <a:gd name="connsiteX0" fmla="*/ 876 w 10862"/>
                <a:gd name="connsiteY0" fmla="*/ 1081 h 10076"/>
                <a:gd name="connsiteX1" fmla="*/ 10825 w 10862"/>
                <a:gd name="connsiteY1" fmla="*/ 0 h 10076"/>
                <a:gd name="connsiteX2" fmla="*/ 10777 w 10862"/>
                <a:gd name="connsiteY2" fmla="*/ 9183 h 10076"/>
                <a:gd name="connsiteX3" fmla="*/ 15 w 10862"/>
                <a:gd name="connsiteY3" fmla="*/ 10076 h 10076"/>
                <a:gd name="connsiteX4" fmla="*/ 876 w 10862"/>
                <a:gd name="connsiteY4" fmla="*/ 1081 h 10076"/>
                <a:gd name="connsiteX0" fmla="*/ 62 w 10862"/>
                <a:gd name="connsiteY0" fmla="*/ 1159 h 10076"/>
                <a:gd name="connsiteX1" fmla="*/ 10825 w 10862"/>
                <a:gd name="connsiteY1" fmla="*/ 0 h 10076"/>
                <a:gd name="connsiteX2" fmla="*/ 10777 w 10862"/>
                <a:gd name="connsiteY2" fmla="*/ 9183 h 10076"/>
                <a:gd name="connsiteX3" fmla="*/ 15 w 10862"/>
                <a:gd name="connsiteY3" fmla="*/ 10076 h 10076"/>
                <a:gd name="connsiteX4" fmla="*/ 62 w 10862"/>
                <a:gd name="connsiteY4" fmla="*/ 1159 h 10076"/>
                <a:gd name="connsiteX0" fmla="*/ 62 w 10862"/>
                <a:gd name="connsiteY0" fmla="*/ 1159 h 10076"/>
                <a:gd name="connsiteX1" fmla="*/ 10825 w 10862"/>
                <a:gd name="connsiteY1" fmla="*/ 0 h 10076"/>
                <a:gd name="connsiteX2" fmla="*/ 10825 w 10862"/>
                <a:gd name="connsiteY2" fmla="*/ 9183 h 10076"/>
                <a:gd name="connsiteX3" fmla="*/ 15 w 10862"/>
                <a:gd name="connsiteY3" fmla="*/ 10076 h 10076"/>
                <a:gd name="connsiteX4" fmla="*/ 62 w 10862"/>
                <a:gd name="connsiteY4" fmla="*/ 1159 h 10076"/>
                <a:gd name="connsiteX0" fmla="*/ 0 w 10947"/>
                <a:gd name="connsiteY0" fmla="*/ 1249 h 10076"/>
                <a:gd name="connsiteX1" fmla="*/ 10910 w 10947"/>
                <a:gd name="connsiteY1" fmla="*/ 0 h 10076"/>
                <a:gd name="connsiteX2" fmla="*/ 10910 w 10947"/>
                <a:gd name="connsiteY2" fmla="*/ 9183 h 10076"/>
                <a:gd name="connsiteX3" fmla="*/ 100 w 10947"/>
                <a:gd name="connsiteY3" fmla="*/ 10076 h 10076"/>
                <a:gd name="connsiteX4" fmla="*/ 0 w 10947"/>
                <a:gd name="connsiteY4" fmla="*/ 1249 h 10076"/>
                <a:gd name="connsiteX0" fmla="*/ 15 w 10962"/>
                <a:gd name="connsiteY0" fmla="*/ 1249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1249 h 10818"/>
                <a:gd name="connsiteX0" fmla="*/ 15 w 10962"/>
                <a:gd name="connsiteY0" fmla="*/ 2174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174 h 10818"/>
                <a:gd name="connsiteX0" fmla="*/ 15 w 10962"/>
                <a:gd name="connsiteY0" fmla="*/ 2174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174 h 10818"/>
                <a:gd name="connsiteX0" fmla="*/ 15 w 10962"/>
                <a:gd name="connsiteY0" fmla="*/ 2331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331 h 10818"/>
                <a:gd name="connsiteX0" fmla="*/ 0 w 11018"/>
                <a:gd name="connsiteY0" fmla="*/ 2727 h 10818"/>
                <a:gd name="connsiteX1" fmla="*/ 10981 w 11018"/>
                <a:gd name="connsiteY1" fmla="*/ 0 h 10818"/>
                <a:gd name="connsiteX2" fmla="*/ 10981 w 11018"/>
                <a:gd name="connsiteY2" fmla="*/ 9183 h 10818"/>
                <a:gd name="connsiteX3" fmla="*/ 71 w 11018"/>
                <a:gd name="connsiteY3" fmla="*/ 10818 h 10818"/>
                <a:gd name="connsiteX4" fmla="*/ 0 w 11018"/>
                <a:gd name="connsiteY4" fmla="*/ 2727 h 10818"/>
                <a:gd name="connsiteX0" fmla="*/ 15 w 10962"/>
                <a:gd name="connsiteY0" fmla="*/ 3255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3255 h 10818"/>
                <a:gd name="connsiteX0" fmla="*/ 15 w 10962"/>
                <a:gd name="connsiteY0" fmla="*/ 2715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715 h 10818"/>
                <a:gd name="connsiteX0" fmla="*/ 0 w 10947"/>
                <a:gd name="connsiteY0" fmla="*/ 2715 h 9183"/>
                <a:gd name="connsiteX1" fmla="*/ 10910 w 10947"/>
                <a:gd name="connsiteY1" fmla="*/ 0 h 9183"/>
                <a:gd name="connsiteX2" fmla="*/ 10910 w 10947"/>
                <a:gd name="connsiteY2" fmla="*/ 9183 h 9183"/>
                <a:gd name="connsiteX3" fmla="*/ 1039 w 10947"/>
                <a:gd name="connsiteY3" fmla="*/ 8657 h 9183"/>
                <a:gd name="connsiteX4" fmla="*/ 0 w 10947"/>
                <a:gd name="connsiteY4" fmla="*/ 2715 h 9183"/>
                <a:gd name="connsiteX0" fmla="*/ 14 w 10014"/>
                <a:gd name="connsiteY0" fmla="*/ 2957 h 11780"/>
                <a:gd name="connsiteX1" fmla="*/ 9980 w 10014"/>
                <a:gd name="connsiteY1" fmla="*/ 0 h 11780"/>
                <a:gd name="connsiteX2" fmla="*/ 9980 w 10014"/>
                <a:gd name="connsiteY2" fmla="*/ 10000 h 11780"/>
                <a:gd name="connsiteX3" fmla="*/ 14 w 10014"/>
                <a:gd name="connsiteY3" fmla="*/ 11780 h 11780"/>
                <a:gd name="connsiteX4" fmla="*/ 14 w 10014"/>
                <a:gd name="connsiteY4" fmla="*/ 2957 h 11780"/>
                <a:gd name="connsiteX0" fmla="*/ 0 w 10000"/>
                <a:gd name="connsiteY0" fmla="*/ 2957 h 11897"/>
                <a:gd name="connsiteX1" fmla="*/ 9966 w 10000"/>
                <a:gd name="connsiteY1" fmla="*/ 0 h 11897"/>
                <a:gd name="connsiteX2" fmla="*/ 9966 w 10000"/>
                <a:gd name="connsiteY2" fmla="*/ 10000 h 11897"/>
                <a:gd name="connsiteX3" fmla="*/ 15 w 10000"/>
                <a:gd name="connsiteY3" fmla="*/ 11897 h 11897"/>
                <a:gd name="connsiteX4" fmla="*/ 0 w 10000"/>
                <a:gd name="connsiteY4" fmla="*/ 2957 h 11897"/>
                <a:gd name="connsiteX0" fmla="*/ 0 w 10000"/>
                <a:gd name="connsiteY0" fmla="*/ 2957 h 11854"/>
                <a:gd name="connsiteX1" fmla="*/ 9966 w 10000"/>
                <a:gd name="connsiteY1" fmla="*/ 0 h 11854"/>
                <a:gd name="connsiteX2" fmla="*/ 9966 w 10000"/>
                <a:gd name="connsiteY2" fmla="*/ 10000 h 11854"/>
                <a:gd name="connsiteX3" fmla="*/ 33 w 10000"/>
                <a:gd name="connsiteY3" fmla="*/ 11854 h 11854"/>
                <a:gd name="connsiteX4" fmla="*/ 0 w 10000"/>
                <a:gd name="connsiteY4" fmla="*/ 2957 h 11854"/>
                <a:gd name="connsiteX0" fmla="*/ 36 w 9981"/>
                <a:gd name="connsiteY0" fmla="*/ 2999 h 11854"/>
                <a:gd name="connsiteX1" fmla="*/ 9947 w 9981"/>
                <a:gd name="connsiteY1" fmla="*/ 0 h 11854"/>
                <a:gd name="connsiteX2" fmla="*/ 9947 w 9981"/>
                <a:gd name="connsiteY2" fmla="*/ 10000 h 11854"/>
                <a:gd name="connsiteX3" fmla="*/ 14 w 9981"/>
                <a:gd name="connsiteY3" fmla="*/ 11854 h 11854"/>
                <a:gd name="connsiteX4" fmla="*/ 36 w 9981"/>
                <a:gd name="connsiteY4" fmla="*/ 2999 h 11854"/>
                <a:gd name="connsiteX0" fmla="*/ 15 w 9979"/>
                <a:gd name="connsiteY0" fmla="*/ 2530 h 10593"/>
                <a:gd name="connsiteX1" fmla="*/ 9945 w 9979"/>
                <a:gd name="connsiteY1" fmla="*/ 0 h 10593"/>
                <a:gd name="connsiteX2" fmla="*/ 9945 w 9979"/>
                <a:gd name="connsiteY2" fmla="*/ 8436 h 10593"/>
                <a:gd name="connsiteX3" fmla="*/ 14 w 9979"/>
                <a:gd name="connsiteY3" fmla="*/ 10593 h 10593"/>
                <a:gd name="connsiteX4" fmla="*/ 15 w 9979"/>
                <a:gd name="connsiteY4" fmla="*/ 2530 h 10593"/>
                <a:gd name="connsiteX0" fmla="*/ 0 w 10000"/>
                <a:gd name="connsiteY0" fmla="*/ 2800 h 10000"/>
                <a:gd name="connsiteX1" fmla="*/ 9966 w 10000"/>
                <a:gd name="connsiteY1" fmla="*/ 0 h 10000"/>
                <a:gd name="connsiteX2" fmla="*/ 9966 w 10000"/>
                <a:gd name="connsiteY2" fmla="*/ 7964 h 10000"/>
                <a:gd name="connsiteX3" fmla="*/ 14 w 10000"/>
                <a:gd name="connsiteY3" fmla="*/ 10000 h 10000"/>
                <a:gd name="connsiteX4" fmla="*/ 0 w 10000"/>
                <a:gd name="connsiteY4" fmla="*/ 2800 h 10000"/>
                <a:gd name="connsiteX0" fmla="*/ 0 w 10000"/>
                <a:gd name="connsiteY0" fmla="*/ 2800 h 10000"/>
                <a:gd name="connsiteX1" fmla="*/ 9966 w 10000"/>
                <a:gd name="connsiteY1" fmla="*/ 0 h 10000"/>
                <a:gd name="connsiteX2" fmla="*/ 9969 w 10000"/>
                <a:gd name="connsiteY2" fmla="*/ 7888 h 10000"/>
                <a:gd name="connsiteX3" fmla="*/ 14 w 10000"/>
                <a:gd name="connsiteY3" fmla="*/ 10000 h 10000"/>
                <a:gd name="connsiteX4" fmla="*/ 0 w 10000"/>
                <a:gd name="connsiteY4" fmla="*/ 2800 h 10000"/>
                <a:gd name="connsiteX0" fmla="*/ 0 w 10003"/>
                <a:gd name="connsiteY0" fmla="*/ 2800 h 10000"/>
                <a:gd name="connsiteX1" fmla="*/ 9969 w 10003"/>
                <a:gd name="connsiteY1" fmla="*/ 0 h 10000"/>
                <a:gd name="connsiteX2" fmla="*/ 9969 w 10003"/>
                <a:gd name="connsiteY2" fmla="*/ 7888 h 10000"/>
                <a:gd name="connsiteX3" fmla="*/ 14 w 10003"/>
                <a:gd name="connsiteY3" fmla="*/ 10000 h 10000"/>
                <a:gd name="connsiteX4" fmla="*/ 0 w 10003"/>
                <a:gd name="connsiteY4" fmla="*/ 2800 h 10000"/>
                <a:gd name="connsiteX0" fmla="*/ 14 w 10017"/>
                <a:gd name="connsiteY0" fmla="*/ 2800 h 9611"/>
                <a:gd name="connsiteX1" fmla="*/ 9983 w 10017"/>
                <a:gd name="connsiteY1" fmla="*/ 0 h 9611"/>
                <a:gd name="connsiteX2" fmla="*/ 9983 w 10017"/>
                <a:gd name="connsiteY2" fmla="*/ 7888 h 9611"/>
                <a:gd name="connsiteX3" fmla="*/ 14 w 10017"/>
                <a:gd name="connsiteY3" fmla="*/ 9611 h 9611"/>
                <a:gd name="connsiteX4" fmla="*/ 14 w 10017"/>
                <a:gd name="connsiteY4" fmla="*/ 2800 h 9611"/>
                <a:gd name="connsiteX0" fmla="*/ 14 w 10000"/>
                <a:gd name="connsiteY0" fmla="*/ 2913 h 10000"/>
                <a:gd name="connsiteX1" fmla="*/ 9966 w 10000"/>
                <a:gd name="connsiteY1" fmla="*/ 0 h 10000"/>
                <a:gd name="connsiteX2" fmla="*/ 10000 w 10000"/>
                <a:gd name="connsiteY2" fmla="*/ 8225 h 10000"/>
                <a:gd name="connsiteX3" fmla="*/ 14 w 10000"/>
                <a:gd name="connsiteY3" fmla="*/ 10000 h 10000"/>
                <a:gd name="connsiteX4" fmla="*/ 14 w 10000"/>
                <a:gd name="connsiteY4" fmla="*/ 2913 h 10000"/>
                <a:gd name="connsiteX0" fmla="*/ 14 w 10034"/>
                <a:gd name="connsiteY0" fmla="*/ 2913 h 10000"/>
                <a:gd name="connsiteX1" fmla="*/ 10000 w 10034"/>
                <a:gd name="connsiteY1" fmla="*/ 0 h 10000"/>
                <a:gd name="connsiteX2" fmla="*/ 10000 w 10034"/>
                <a:gd name="connsiteY2" fmla="*/ 8225 h 10000"/>
                <a:gd name="connsiteX3" fmla="*/ 14 w 10034"/>
                <a:gd name="connsiteY3" fmla="*/ 10000 h 10000"/>
                <a:gd name="connsiteX4" fmla="*/ 14 w 10034"/>
                <a:gd name="connsiteY4" fmla="*/ 2913 h 10000"/>
                <a:gd name="connsiteX0" fmla="*/ 0 w 10062"/>
                <a:gd name="connsiteY0" fmla="*/ 3023 h 10000"/>
                <a:gd name="connsiteX1" fmla="*/ 10028 w 10062"/>
                <a:gd name="connsiteY1" fmla="*/ 0 h 10000"/>
                <a:gd name="connsiteX2" fmla="*/ 10028 w 10062"/>
                <a:gd name="connsiteY2" fmla="*/ 8225 h 10000"/>
                <a:gd name="connsiteX3" fmla="*/ 42 w 10062"/>
                <a:gd name="connsiteY3" fmla="*/ 10000 h 10000"/>
                <a:gd name="connsiteX4" fmla="*/ 0 w 10062"/>
                <a:gd name="connsiteY4" fmla="*/ 3023 h 10000"/>
                <a:gd name="connsiteX0" fmla="*/ 14 w 10076"/>
                <a:gd name="connsiteY0" fmla="*/ 3023 h 10306"/>
                <a:gd name="connsiteX1" fmla="*/ 10042 w 10076"/>
                <a:gd name="connsiteY1" fmla="*/ 0 h 10306"/>
                <a:gd name="connsiteX2" fmla="*/ 10042 w 10076"/>
                <a:gd name="connsiteY2" fmla="*/ 8225 h 10306"/>
                <a:gd name="connsiteX3" fmla="*/ 14 w 10076"/>
                <a:gd name="connsiteY3" fmla="*/ 10306 h 10306"/>
                <a:gd name="connsiteX4" fmla="*/ 14 w 10076"/>
                <a:gd name="connsiteY4" fmla="*/ 3023 h 10306"/>
                <a:gd name="connsiteX0" fmla="*/ 14 w 10076"/>
                <a:gd name="connsiteY0" fmla="*/ 3023 h 10306"/>
                <a:gd name="connsiteX1" fmla="*/ 10042 w 10076"/>
                <a:gd name="connsiteY1" fmla="*/ 0 h 10306"/>
                <a:gd name="connsiteX2" fmla="*/ 10042 w 10076"/>
                <a:gd name="connsiteY2" fmla="*/ 8225 h 10306"/>
                <a:gd name="connsiteX3" fmla="*/ 14 w 10076"/>
                <a:gd name="connsiteY3" fmla="*/ 10306 h 10306"/>
                <a:gd name="connsiteX4" fmla="*/ 14 w 10076"/>
                <a:gd name="connsiteY4" fmla="*/ 3023 h 10306"/>
                <a:gd name="connsiteX0" fmla="*/ 27 w 10089"/>
                <a:gd name="connsiteY0" fmla="*/ 3023 h 10319"/>
                <a:gd name="connsiteX1" fmla="*/ 10055 w 10089"/>
                <a:gd name="connsiteY1" fmla="*/ 0 h 10319"/>
                <a:gd name="connsiteX2" fmla="*/ 10055 w 10089"/>
                <a:gd name="connsiteY2" fmla="*/ 8225 h 10319"/>
                <a:gd name="connsiteX3" fmla="*/ 14 w 10089"/>
                <a:gd name="connsiteY3" fmla="*/ 10319 h 10319"/>
                <a:gd name="connsiteX4" fmla="*/ 27 w 10089"/>
                <a:gd name="connsiteY4" fmla="*/ 3023 h 10319"/>
                <a:gd name="connsiteX0" fmla="*/ 27 w 10067"/>
                <a:gd name="connsiteY0" fmla="*/ 3023 h 10319"/>
                <a:gd name="connsiteX1" fmla="*/ 10055 w 10067"/>
                <a:gd name="connsiteY1" fmla="*/ 0 h 10319"/>
                <a:gd name="connsiteX2" fmla="*/ 10055 w 10067"/>
                <a:gd name="connsiteY2" fmla="*/ 8225 h 10319"/>
                <a:gd name="connsiteX3" fmla="*/ 14 w 10067"/>
                <a:gd name="connsiteY3" fmla="*/ 10319 h 10319"/>
                <a:gd name="connsiteX4" fmla="*/ 27 w 10067"/>
                <a:gd name="connsiteY4" fmla="*/ 3023 h 10319"/>
                <a:gd name="connsiteX0" fmla="*/ 35 w 10075"/>
                <a:gd name="connsiteY0" fmla="*/ 3023 h 10312"/>
                <a:gd name="connsiteX1" fmla="*/ 10063 w 10075"/>
                <a:gd name="connsiteY1" fmla="*/ 0 h 10312"/>
                <a:gd name="connsiteX2" fmla="*/ 10063 w 10075"/>
                <a:gd name="connsiteY2" fmla="*/ 8225 h 10312"/>
                <a:gd name="connsiteX3" fmla="*/ 14 w 10075"/>
                <a:gd name="connsiteY3" fmla="*/ 10312 h 10312"/>
                <a:gd name="connsiteX4" fmla="*/ 35 w 10075"/>
                <a:gd name="connsiteY4" fmla="*/ 3023 h 10312"/>
                <a:gd name="connsiteX0" fmla="*/ 35 w 10104"/>
                <a:gd name="connsiteY0" fmla="*/ 3032 h 10321"/>
                <a:gd name="connsiteX1" fmla="*/ 10092 w 10104"/>
                <a:gd name="connsiteY1" fmla="*/ 0 h 10321"/>
                <a:gd name="connsiteX2" fmla="*/ 10063 w 10104"/>
                <a:gd name="connsiteY2" fmla="*/ 8234 h 10321"/>
                <a:gd name="connsiteX3" fmla="*/ 14 w 10104"/>
                <a:gd name="connsiteY3" fmla="*/ 10321 h 10321"/>
                <a:gd name="connsiteX4" fmla="*/ 35 w 10104"/>
                <a:gd name="connsiteY4" fmla="*/ 3032 h 10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4" h="10321">
                  <a:moveTo>
                    <a:pt x="35" y="3032"/>
                  </a:moveTo>
                  <a:lnTo>
                    <a:pt x="10092" y="0"/>
                  </a:lnTo>
                  <a:cubicBezTo>
                    <a:pt x="10104" y="3071"/>
                    <a:pt x="10073" y="5214"/>
                    <a:pt x="10063" y="8234"/>
                  </a:cubicBezTo>
                  <a:lnTo>
                    <a:pt x="14" y="10321"/>
                  </a:lnTo>
                  <a:cubicBezTo>
                    <a:pt x="0" y="7816"/>
                    <a:pt x="49" y="5539"/>
                    <a:pt x="35" y="3032"/>
                  </a:cubicBezTo>
                  <a:close/>
                </a:path>
              </a:pathLst>
            </a:custGeom>
            <a:blipFill dpi="0" rotWithShape="1">
              <a:blip r:embed="rId5" cstate="print"/>
              <a:srcRect/>
              <a:stretch>
                <a:fillRect l="-80000" b="-5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4" y="3205196"/>
            <a:ext cx="8155296" cy="1218119"/>
          </a:xfrm>
        </p:spPr>
        <p:txBody>
          <a:bodyPr anchor="t"/>
          <a:lstStyle>
            <a:lvl1pPr algn="l">
              <a:defRPr sz="3200" b="0">
                <a:solidFill>
                  <a:srgbClr val="519B2F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5" y="2754638"/>
            <a:ext cx="8155295" cy="442041"/>
          </a:xfrm>
        </p:spPr>
        <p:txBody>
          <a:bodyPr anchor="b"/>
          <a:lstStyle>
            <a:lvl1pPr marL="0" indent="0" algn="l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Muokkaa alaotsikon perustyyliä napsautt.</a:t>
            </a:r>
            <a:endParaRPr lang="fi-FI" dirty="0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1" y="4917405"/>
            <a:ext cx="1090613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 b="1" spc="30" baseline="0">
                <a:solidFill>
                  <a:srgbClr val="606060"/>
                </a:solidFill>
              </a:defRPr>
            </a:lvl1pPr>
          </a:lstStyle>
          <a:p>
            <a:fld id="{F8883D5A-7385-4269-9D87-04BF44B6FBC3}" type="datetime1">
              <a:rPr lang="fi-FI" smtClean="0"/>
              <a:pPr/>
              <a:t>17.8.2018</a:t>
            </a:fld>
            <a:endParaRPr lang="fi-FI" dirty="0"/>
          </a:p>
        </p:txBody>
      </p:sp>
      <p:sp>
        <p:nvSpPr>
          <p:cNvPr id="2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47814" y="4923358"/>
            <a:ext cx="604837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="1" spc="20" baseline="0">
                <a:solidFill>
                  <a:srgbClr val="606060"/>
                </a:solidFill>
              </a:defRPr>
            </a:lvl1pPr>
          </a:lstStyle>
          <a:p>
            <a:r>
              <a:rPr lang="fi-FI" smtClean="0"/>
              <a:t>Esityksen nimi / Tekijä</a:t>
            </a:r>
            <a:endParaRPr lang="fi-FI" dirty="0"/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4923358"/>
            <a:ext cx="10795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 b="1" spc="30" baseline="0">
                <a:solidFill>
                  <a:srgbClr val="606060"/>
                </a:solidFill>
              </a:defRPr>
            </a:lvl1pPr>
          </a:lstStyle>
          <a:p>
            <a:fld id="{D28B6E41-5D14-4BD8-B322-AC61B067EABD}" type="slidenum">
              <a:rPr lang="fi-FI" smtClean="0"/>
              <a:pPr/>
              <a:t>‹#›</a:t>
            </a:fld>
            <a:endParaRPr lang="fi-FI"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36" y="4698181"/>
            <a:ext cx="3528000" cy="10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1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Ryhmä 13"/>
          <p:cNvGrpSpPr/>
          <p:nvPr/>
        </p:nvGrpSpPr>
        <p:grpSpPr>
          <a:xfrm>
            <a:off x="6537413" y="90478"/>
            <a:ext cx="2612781" cy="2890004"/>
            <a:chOff x="5863457" y="196270"/>
            <a:chExt cx="3290184" cy="3748094"/>
          </a:xfrm>
        </p:grpSpPr>
        <p:sp>
          <p:nvSpPr>
            <p:cNvPr id="23" name="Puolivapaa piirto 22"/>
            <p:cNvSpPr/>
            <p:nvPr/>
          </p:nvSpPr>
          <p:spPr>
            <a:xfrm>
              <a:off x="6987557" y="2010017"/>
              <a:ext cx="2163014" cy="193434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2000"/>
                <a:gd name="connsiteX1" fmla="*/ 10000 w 10000"/>
                <a:gd name="connsiteY1" fmla="*/ 0 h 12000"/>
                <a:gd name="connsiteX2" fmla="*/ 10000 w 10000"/>
                <a:gd name="connsiteY2" fmla="*/ 10000 h 12000"/>
                <a:gd name="connsiteX3" fmla="*/ 0 w 10000"/>
                <a:gd name="connsiteY3" fmla="*/ 12000 h 12000"/>
                <a:gd name="connsiteX4" fmla="*/ 0 w 10000"/>
                <a:gd name="connsiteY4" fmla="*/ 2000 h 12000"/>
                <a:gd name="connsiteX0" fmla="*/ 0 w 10000"/>
                <a:gd name="connsiteY0" fmla="*/ 3500 h 12000"/>
                <a:gd name="connsiteX1" fmla="*/ 10000 w 10000"/>
                <a:gd name="connsiteY1" fmla="*/ 0 h 12000"/>
                <a:gd name="connsiteX2" fmla="*/ 10000 w 10000"/>
                <a:gd name="connsiteY2" fmla="*/ 10000 h 12000"/>
                <a:gd name="connsiteX3" fmla="*/ 0 w 10000"/>
                <a:gd name="connsiteY3" fmla="*/ 12000 h 12000"/>
                <a:gd name="connsiteX4" fmla="*/ 0 w 10000"/>
                <a:gd name="connsiteY4" fmla="*/ 3500 h 12000"/>
                <a:gd name="connsiteX0" fmla="*/ 0 w 10040"/>
                <a:gd name="connsiteY0" fmla="*/ 3534 h 12000"/>
                <a:gd name="connsiteX1" fmla="*/ 10040 w 10040"/>
                <a:gd name="connsiteY1" fmla="*/ 0 h 12000"/>
                <a:gd name="connsiteX2" fmla="*/ 10040 w 10040"/>
                <a:gd name="connsiteY2" fmla="*/ 10000 h 12000"/>
                <a:gd name="connsiteX3" fmla="*/ 40 w 10040"/>
                <a:gd name="connsiteY3" fmla="*/ 12000 h 12000"/>
                <a:gd name="connsiteX4" fmla="*/ 0 w 10040"/>
                <a:gd name="connsiteY4" fmla="*/ 3534 h 12000"/>
                <a:gd name="connsiteX0" fmla="*/ 13 w 10053"/>
                <a:gd name="connsiteY0" fmla="*/ 3534 h 12382"/>
                <a:gd name="connsiteX1" fmla="*/ 10053 w 10053"/>
                <a:gd name="connsiteY1" fmla="*/ 0 h 12382"/>
                <a:gd name="connsiteX2" fmla="*/ 10053 w 10053"/>
                <a:gd name="connsiteY2" fmla="*/ 10000 h 12382"/>
                <a:gd name="connsiteX3" fmla="*/ 13 w 10053"/>
                <a:gd name="connsiteY3" fmla="*/ 12382 h 12382"/>
                <a:gd name="connsiteX4" fmla="*/ 13 w 10053"/>
                <a:gd name="connsiteY4" fmla="*/ 3534 h 12382"/>
                <a:gd name="connsiteX0" fmla="*/ 13 w 10053"/>
                <a:gd name="connsiteY0" fmla="*/ 3534 h 11861"/>
                <a:gd name="connsiteX1" fmla="*/ 10053 w 10053"/>
                <a:gd name="connsiteY1" fmla="*/ 0 h 11861"/>
                <a:gd name="connsiteX2" fmla="*/ 10053 w 10053"/>
                <a:gd name="connsiteY2" fmla="*/ 10000 h 11861"/>
                <a:gd name="connsiteX3" fmla="*/ 13 w 10053"/>
                <a:gd name="connsiteY3" fmla="*/ 11861 h 11861"/>
                <a:gd name="connsiteX4" fmla="*/ 13 w 10053"/>
                <a:gd name="connsiteY4" fmla="*/ 3534 h 11861"/>
                <a:gd name="connsiteX0" fmla="*/ 13 w 10148"/>
                <a:gd name="connsiteY0" fmla="*/ 3534 h 11861"/>
                <a:gd name="connsiteX1" fmla="*/ 10053 w 10148"/>
                <a:gd name="connsiteY1" fmla="*/ 0 h 11861"/>
                <a:gd name="connsiteX2" fmla="*/ 10148 w 10148"/>
                <a:gd name="connsiteY2" fmla="*/ 9779 h 11861"/>
                <a:gd name="connsiteX3" fmla="*/ 13 w 10148"/>
                <a:gd name="connsiteY3" fmla="*/ 11861 h 11861"/>
                <a:gd name="connsiteX4" fmla="*/ 13 w 10148"/>
                <a:gd name="connsiteY4" fmla="*/ 3534 h 11861"/>
                <a:gd name="connsiteX0" fmla="*/ 13 w 10180"/>
                <a:gd name="connsiteY0" fmla="*/ 3644 h 11971"/>
                <a:gd name="connsiteX1" fmla="*/ 10148 w 10180"/>
                <a:gd name="connsiteY1" fmla="*/ 0 h 11971"/>
                <a:gd name="connsiteX2" fmla="*/ 10148 w 10180"/>
                <a:gd name="connsiteY2" fmla="*/ 9889 h 11971"/>
                <a:gd name="connsiteX3" fmla="*/ 13 w 10180"/>
                <a:gd name="connsiteY3" fmla="*/ 11971 h 11971"/>
                <a:gd name="connsiteX4" fmla="*/ 13 w 10180"/>
                <a:gd name="connsiteY4" fmla="*/ 3644 h 11971"/>
                <a:gd name="connsiteX0" fmla="*/ 13 w 10180"/>
                <a:gd name="connsiteY0" fmla="*/ 3123 h 11971"/>
                <a:gd name="connsiteX1" fmla="*/ 10148 w 10180"/>
                <a:gd name="connsiteY1" fmla="*/ 0 h 11971"/>
                <a:gd name="connsiteX2" fmla="*/ 10148 w 10180"/>
                <a:gd name="connsiteY2" fmla="*/ 9889 h 11971"/>
                <a:gd name="connsiteX3" fmla="*/ 13 w 10180"/>
                <a:gd name="connsiteY3" fmla="*/ 11971 h 11971"/>
                <a:gd name="connsiteX4" fmla="*/ 13 w 10180"/>
                <a:gd name="connsiteY4" fmla="*/ 3123 h 11971"/>
                <a:gd name="connsiteX0" fmla="*/ 13 w 10271"/>
                <a:gd name="connsiteY0" fmla="*/ 3672 h 12520"/>
                <a:gd name="connsiteX1" fmla="*/ 10239 w 10271"/>
                <a:gd name="connsiteY1" fmla="*/ 0 h 12520"/>
                <a:gd name="connsiteX2" fmla="*/ 10148 w 10271"/>
                <a:gd name="connsiteY2" fmla="*/ 10438 h 12520"/>
                <a:gd name="connsiteX3" fmla="*/ 13 w 10271"/>
                <a:gd name="connsiteY3" fmla="*/ 12520 h 12520"/>
                <a:gd name="connsiteX4" fmla="*/ 13 w 10271"/>
                <a:gd name="connsiteY4" fmla="*/ 3672 h 12520"/>
                <a:gd name="connsiteX0" fmla="*/ 13 w 10271"/>
                <a:gd name="connsiteY0" fmla="*/ 3672 h 12520"/>
                <a:gd name="connsiteX1" fmla="*/ 10239 w 10271"/>
                <a:gd name="connsiteY1" fmla="*/ 0 h 12520"/>
                <a:gd name="connsiteX2" fmla="*/ 10239 w 10271"/>
                <a:gd name="connsiteY2" fmla="*/ 9880 h 12520"/>
                <a:gd name="connsiteX3" fmla="*/ 13 w 10271"/>
                <a:gd name="connsiteY3" fmla="*/ 12520 h 12520"/>
                <a:gd name="connsiteX4" fmla="*/ 13 w 10271"/>
                <a:gd name="connsiteY4" fmla="*/ 3672 h 12520"/>
                <a:gd name="connsiteX0" fmla="*/ 145 w 10403"/>
                <a:gd name="connsiteY0" fmla="*/ 3672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45 w 10403"/>
                <a:gd name="connsiteY4" fmla="*/ 3672 h 12076"/>
                <a:gd name="connsiteX0" fmla="*/ 428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428 w 10403"/>
                <a:gd name="connsiteY4" fmla="*/ 3294 h 12076"/>
                <a:gd name="connsiteX0" fmla="*/ 13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3 w 10403"/>
                <a:gd name="connsiteY4" fmla="*/ 3294 h 12076"/>
                <a:gd name="connsiteX0" fmla="*/ 13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3 w 10403"/>
                <a:gd name="connsiteY4" fmla="*/ 3294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371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3294 h 11527"/>
                <a:gd name="connsiteX1" fmla="*/ 10785 w 10817"/>
                <a:gd name="connsiteY1" fmla="*/ 0 h 11527"/>
                <a:gd name="connsiteX2" fmla="*/ 10785 w 10817"/>
                <a:gd name="connsiteY2" fmla="*/ 9880 h 11527"/>
                <a:gd name="connsiteX3" fmla="*/ 13 w 10817"/>
                <a:gd name="connsiteY3" fmla="*/ 11527 h 11527"/>
                <a:gd name="connsiteX4" fmla="*/ 13 w 10817"/>
                <a:gd name="connsiteY4" fmla="*/ 3294 h 11527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2745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2745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920"/>
                <a:gd name="connsiteY0" fmla="*/ 3294 h 12076"/>
                <a:gd name="connsiteX1" fmla="*/ 10785 w 10920"/>
                <a:gd name="connsiteY1" fmla="*/ 0 h 12076"/>
                <a:gd name="connsiteX2" fmla="*/ 10920 w 10920"/>
                <a:gd name="connsiteY2" fmla="*/ 9331 h 12076"/>
                <a:gd name="connsiteX3" fmla="*/ 13 w 10920"/>
                <a:gd name="connsiteY3" fmla="*/ 12076 h 12076"/>
                <a:gd name="connsiteX4" fmla="*/ 13 w 10920"/>
                <a:gd name="connsiteY4" fmla="*/ 3294 h 12076"/>
                <a:gd name="connsiteX0" fmla="*/ 13 w 10952"/>
                <a:gd name="connsiteY0" fmla="*/ 3294 h 12076"/>
                <a:gd name="connsiteX1" fmla="*/ 10920 w 10952"/>
                <a:gd name="connsiteY1" fmla="*/ 0 h 12076"/>
                <a:gd name="connsiteX2" fmla="*/ 10920 w 10952"/>
                <a:gd name="connsiteY2" fmla="*/ 9331 h 12076"/>
                <a:gd name="connsiteX3" fmla="*/ 13 w 10952"/>
                <a:gd name="connsiteY3" fmla="*/ 12076 h 12076"/>
                <a:gd name="connsiteX4" fmla="*/ 13 w 10952"/>
                <a:gd name="connsiteY4" fmla="*/ 3294 h 12076"/>
                <a:gd name="connsiteX0" fmla="*/ 13 w 10952"/>
                <a:gd name="connsiteY0" fmla="*/ 3294 h 12076"/>
                <a:gd name="connsiteX1" fmla="*/ 10920 w 10952"/>
                <a:gd name="connsiteY1" fmla="*/ 0 h 12076"/>
                <a:gd name="connsiteX2" fmla="*/ 10879 w 10952"/>
                <a:gd name="connsiteY2" fmla="*/ 9331 h 12076"/>
                <a:gd name="connsiteX3" fmla="*/ 13 w 10952"/>
                <a:gd name="connsiteY3" fmla="*/ 12076 h 12076"/>
                <a:gd name="connsiteX4" fmla="*/ 13 w 10952"/>
                <a:gd name="connsiteY4" fmla="*/ 3294 h 12076"/>
                <a:gd name="connsiteX0" fmla="*/ 275 w 11214"/>
                <a:gd name="connsiteY0" fmla="*/ 3294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275 w 11214"/>
                <a:gd name="connsiteY4" fmla="*/ 3294 h 10429"/>
                <a:gd name="connsiteX0" fmla="*/ 13 w 11214"/>
                <a:gd name="connsiteY0" fmla="*/ 1647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13 w 11214"/>
                <a:gd name="connsiteY4" fmla="*/ 1647 h 10429"/>
                <a:gd name="connsiteX0" fmla="*/ 13 w 11214"/>
                <a:gd name="connsiteY0" fmla="*/ 1647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13 w 11214"/>
                <a:gd name="connsiteY4" fmla="*/ 1647 h 10429"/>
                <a:gd name="connsiteX0" fmla="*/ 2591 w 11214"/>
                <a:gd name="connsiteY0" fmla="*/ 1098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2591 w 11214"/>
                <a:gd name="connsiteY4" fmla="*/ 1098 h 10429"/>
                <a:gd name="connsiteX0" fmla="*/ 12 w 8635"/>
                <a:gd name="connsiteY0" fmla="*/ 1098 h 10161"/>
                <a:gd name="connsiteX1" fmla="*/ 8603 w 8635"/>
                <a:gd name="connsiteY1" fmla="*/ 0 h 10161"/>
                <a:gd name="connsiteX2" fmla="*/ 8562 w 8635"/>
                <a:gd name="connsiteY2" fmla="*/ 9331 h 10161"/>
                <a:gd name="connsiteX3" fmla="*/ 13 w 8635"/>
                <a:gd name="connsiteY3" fmla="*/ 10161 h 10161"/>
                <a:gd name="connsiteX4" fmla="*/ 12 w 8635"/>
                <a:gd name="connsiteY4" fmla="*/ 1098 h 10161"/>
                <a:gd name="connsiteX0" fmla="*/ 876 w 10862"/>
                <a:gd name="connsiteY0" fmla="*/ 1081 h 10076"/>
                <a:gd name="connsiteX1" fmla="*/ 10825 w 10862"/>
                <a:gd name="connsiteY1" fmla="*/ 0 h 10076"/>
                <a:gd name="connsiteX2" fmla="*/ 10777 w 10862"/>
                <a:gd name="connsiteY2" fmla="*/ 9183 h 10076"/>
                <a:gd name="connsiteX3" fmla="*/ 15 w 10862"/>
                <a:gd name="connsiteY3" fmla="*/ 10076 h 10076"/>
                <a:gd name="connsiteX4" fmla="*/ 876 w 10862"/>
                <a:gd name="connsiteY4" fmla="*/ 1081 h 10076"/>
                <a:gd name="connsiteX0" fmla="*/ 62 w 10862"/>
                <a:gd name="connsiteY0" fmla="*/ 1159 h 10076"/>
                <a:gd name="connsiteX1" fmla="*/ 10825 w 10862"/>
                <a:gd name="connsiteY1" fmla="*/ 0 h 10076"/>
                <a:gd name="connsiteX2" fmla="*/ 10777 w 10862"/>
                <a:gd name="connsiteY2" fmla="*/ 9183 h 10076"/>
                <a:gd name="connsiteX3" fmla="*/ 15 w 10862"/>
                <a:gd name="connsiteY3" fmla="*/ 10076 h 10076"/>
                <a:gd name="connsiteX4" fmla="*/ 62 w 10862"/>
                <a:gd name="connsiteY4" fmla="*/ 1159 h 10076"/>
                <a:gd name="connsiteX0" fmla="*/ 62 w 10862"/>
                <a:gd name="connsiteY0" fmla="*/ 1159 h 10076"/>
                <a:gd name="connsiteX1" fmla="*/ 10825 w 10862"/>
                <a:gd name="connsiteY1" fmla="*/ 0 h 10076"/>
                <a:gd name="connsiteX2" fmla="*/ 10825 w 10862"/>
                <a:gd name="connsiteY2" fmla="*/ 9183 h 10076"/>
                <a:gd name="connsiteX3" fmla="*/ 15 w 10862"/>
                <a:gd name="connsiteY3" fmla="*/ 10076 h 10076"/>
                <a:gd name="connsiteX4" fmla="*/ 62 w 10862"/>
                <a:gd name="connsiteY4" fmla="*/ 1159 h 10076"/>
                <a:gd name="connsiteX0" fmla="*/ 0 w 10947"/>
                <a:gd name="connsiteY0" fmla="*/ 1249 h 10076"/>
                <a:gd name="connsiteX1" fmla="*/ 10910 w 10947"/>
                <a:gd name="connsiteY1" fmla="*/ 0 h 10076"/>
                <a:gd name="connsiteX2" fmla="*/ 10910 w 10947"/>
                <a:gd name="connsiteY2" fmla="*/ 9183 h 10076"/>
                <a:gd name="connsiteX3" fmla="*/ 100 w 10947"/>
                <a:gd name="connsiteY3" fmla="*/ 10076 h 10076"/>
                <a:gd name="connsiteX4" fmla="*/ 0 w 10947"/>
                <a:gd name="connsiteY4" fmla="*/ 1249 h 10076"/>
                <a:gd name="connsiteX0" fmla="*/ 15 w 10962"/>
                <a:gd name="connsiteY0" fmla="*/ 1249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1249 h 10818"/>
                <a:gd name="connsiteX0" fmla="*/ 15 w 10962"/>
                <a:gd name="connsiteY0" fmla="*/ 2174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174 h 10818"/>
                <a:gd name="connsiteX0" fmla="*/ 15 w 10962"/>
                <a:gd name="connsiteY0" fmla="*/ 2174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174 h 10818"/>
                <a:gd name="connsiteX0" fmla="*/ 15 w 10962"/>
                <a:gd name="connsiteY0" fmla="*/ 2331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331 h 10818"/>
                <a:gd name="connsiteX0" fmla="*/ 0 w 11018"/>
                <a:gd name="connsiteY0" fmla="*/ 2727 h 10818"/>
                <a:gd name="connsiteX1" fmla="*/ 10981 w 11018"/>
                <a:gd name="connsiteY1" fmla="*/ 0 h 10818"/>
                <a:gd name="connsiteX2" fmla="*/ 10981 w 11018"/>
                <a:gd name="connsiteY2" fmla="*/ 9183 h 10818"/>
                <a:gd name="connsiteX3" fmla="*/ 71 w 11018"/>
                <a:gd name="connsiteY3" fmla="*/ 10818 h 10818"/>
                <a:gd name="connsiteX4" fmla="*/ 0 w 11018"/>
                <a:gd name="connsiteY4" fmla="*/ 2727 h 10818"/>
                <a:gd name="connsiteX0" fmla="*/ 15 w 10962"/>
                <a:gd name="connsiteY0" fmla="*/ 3255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3255 h 10818"/>
                <a:gd name="connsiteX0" fmla="*/ 15 w 10962"/>
                <a:gd name="connsiteY0" fmla="*/ 2715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715 h 10818"/>
                <a:gd name="connsiteX0" fmla="*/ 0 w 10947"/>
                <a:gd name="connsiteY0" fmla="*/ 2715 h 9183"/>
                <a:gd name="connsiteX1" fmla="*/ 10910 w 10947"/>
                <a:gd name="connsiteY1" fmla="*/ 0 h 9183"/>
                <a:gd name="connsiteX2" fmla="*/ 10910 w 10947"/>
                <a:gd name="connsiteY2" fmla="*/ 9183 h 9183"/>
                <a:gd name="connsiteX3" fmla="*/ 1039 w 10947"/>
                <a:gd name="connsiteY3" fmla="*/ 8657 h 9183"/>
                <a:gd name="connsiteX4" fmla="*/ 0 w 10947"/>
                <a:gd name="connsiteY4" fmla="*/ 2715 h 9183"/>
                <a:gd name="connsiteX0" fmla="*/ 14 w 10014"/>
                <a:gd name="connsiteY0" fmla="*/ 2957 h 11780"/>
                <a:gd name="connsiteX1" fmla="*/ 9980 w 10014"/>
                <a:gd name="connsiteY1" fmla="*/ 0 h 11780"/>
                <a:gd name="connsiteX2" fmla="*/ 9980 w 10014"/>
                <a:gd name="connsiteY2" fmla="*/ 10000 h 11780"/>
                <a:gd name="connsiteX3" fmla="*/ 14 w 10014"/>
                <a:gd name="connsiteY3" fmla="*/ 11780 h 11780"/>
                <a:gd name="connsiteX4" fmla="*/ 14 w 10014"/>
                <a:gd name="connsiteY4" fmla="*/ 2957 h 11780"/>
                <a:gd name="connsiteX0" fmla="*/ 0 w 10000"/>
                <a:gd name="connsiteY0" fmla="*/ 2957 h 11897"/>
                <a:gd name="connsiteX1" fmla="*/ 9966 w 10000"/>
                <a:gd name="connsiteY1" fmla="*/ 0 h 11897"/>
                <a:gd name="connsiteX2" fmla="*/ 9966 w 10000"/>
                <a:gd name="connsiteY2" fmla="*/ 10000 h 11897"/>
                <a:gd name="connsiteX3" fmla="*/ 15 w 10000"/>
                <a:gd name="connsiteY3" fmla="*/ 11897 h 11897"/>
                <a:gd name="connsiteX4" fmla="*/ 0 w 10000"/>
                <a:gd name="connsiteY4" fmla="*/ 2957 h 11897"/>
                <a:gd name="connsiteX0" fmla="*/ 0 w 10000"/>
                <a:gd name="connsiteY0" fmla="*/ 2957 h 11854"/>
                <a:gd name="connsiteX1" fmla="*/ 9966 w 10000"/>
                <a:gd name="connsiteY1" fmla="*/ 0 h 11854"/>
                <a:gd name="connsiteX2" fmla="*/ 9966 w 10000"/>
                <a:gd name="connsiteY2" fmla="*/ 10000 h 11854"/>
                <a:gd name="connsiteX3" fmla="*/ 33 w 10000"/>
                <a:gd name="connsiteY3" fmla="*/ 11854 h 11854"/>
                <a:gd name="connsiteX4" fmla="*/ 0 w 10000"/>
                <a:gd name="connsiteY4" fmla="*/ 2957 h 11854"/>
                <a:gd name="connsiteX0" fmla="*/ 36 w 9981"/>
                <a:gd name="connsiteY0" fmla="*/ 2999 h 11854"/>
                <a:gd name="connsiteX1" fmla="*/ 9947 w 9981"/>
                <a:gd name="connsiteY1" fmla="*/ 0 h 11854"/>
                <a:gd name="connsiteX2" fmla="*/ 9947 w 9981"/>
                <a:gd name="connsiteY2" fmla="*/ 10000 h 11854"/>
                <a:gd name="connsiteX3" fmla="*/ 14 w 9981"/>
                <a:gd name="connsiteY3" fmla="*/ 11854 h 11854"/>
                <a:gd name="connsiteX4" fmla="*/ 36 w 9981"/>
                <a:gd name="connsiteY4" fmla="*/ 2999 h 11854"/>
                <a:gd name="connsiteX0" fmla="*/ 15 w 9979"/>
                <a:gd name="connsiteY0" fmla="*/ 2530 h 10593"/>
                <a:gd name="connsiteX1" fmla="*/ 9945 w 9979"/>
                <a:gd name="connsiteY1" fmla="*/ 0 h 10593"/>
                <a:gd name="connsiteX2" fmla="*/ 9945 w 9979"/>
                <a:gd name="connsiteY2" fmla="*/ 8436 h 10593"/>
                <a:gd name="connsiteX3" fmla="*/ 14 w 9979"/>
                <a:gd name="connsiteY3" fmla="*/ 10593 h 10593"/>
                <a:gd name="connsiteX4" fmla="*/ 15 w 9979"/>
                <a:gd name="connsiteY4" fmla="*/ 2530 h 10593"/>
                <a:gd name="connsiteX0" fmla="*/ 0 w 10000"/>
                <a:gd name="connsiteY0" fmla="*/ 2800 h 10000"/>
                <a:gd name="connsiteX1" fmla="*/ 9966 w 10000"/>
                <a:gd name="connsiteY1" fmla="*/ 0 h 10000"/>
                <a:gd name="connsiteX2" fmla="*/ 9966 w 10000"/>
                <a:gd name="connsiteY2" fmla="*/ 7964 h 10000"/>
                <a:gd name="connsiteX3" fmla="*/ 14 w 10000"/>
                <a:gd name="connsiteY3" fmla="*/ 10000 h 10000"/>
                <a:gd name="connsiteX4" fmla="*/ 0 w 10000"/>
                <a:gd name="connsiteY4" fmla="*/ 2800 h 10000"/>
                <a:gd name="connsiteX0" fmla="*/ 0 w 10000"/>
                <a:gd name="connsiteY0" fmla="*/ 2800 h 10000"/>
                <a:gd name="connsiteX1" fmla="*/ 9966 w 10000"/>
                <a:gd name="connsiteY1" fmla="*/ 0 h 10000"/>
                <a:gd name="connsiteX2" fmla="*/ 9969 w 10000"/>
                <a:gd name="connsiteY2" fmla="*/ 7888 h 10000"/>
                <a:gd name="connsiteX3" fmla="*/ 14 w 10000"/>
                <a:gd name="connsiteY3" fmla="*/ 10000 h 10000"/>
                <a:gd name="connsiteX4" fmla="*/ 0 w 10000"/>
                <a:gd name="connsiteY4" fmla="*/ 2800 h 10000"/>
                <a:gd name="connsiteX0" fmla="*/ 0 w 10003"/>
                <a:gd name="connsiteY0" fmla="*/ 2800 h 10000"/>
                <a:gd name="connsiteX1" fmla="*/ 9969 w 10003"/>
                <a:gd name="connsiteY1" fmla="*/ 0 h 10000"/>
                <a:gd name="connsiteX2" fmla="*/ 9969 w 10003"/>
                <a:gd name="connsiteY2" fmla="*/ 7888 h 10000"/>
                <a:gd name="connsiteX3" fmla="*/ 14 w 10003"/>
                <a:gd name="connsiteY3" fmla="*/ 10000 h 10000"/>
                <a:gd name="connsiteX4" fmla="*/ 0 w 10003"/>
                <a:gd name="connsiteY4" fmla="*/ 2800 h 10000"/>
                <a:gd name="connsiteX0" fmla="*/ 14 w 10017"/>
                <a:gd name="connsiteY0" fmla="*/ 2800 h 9611"/>
                <a:gd name="connsiteX1" fmla="*/ 9983 w 10017"/>
                <a:gd name="connsiteY1" fmla="*/ 0 h 9611"/>
                <a:gd name="connsiteX2" fmla="*/ 9983 w 10017"/>
                <a:gd name="connsiteY2" fmla="*/ 7888 h 9611"/>
                <a:gd name="connsiteX3" fmla="*/ 14 w 10017"/>
                <a:gd name="connsiteY3" fmla="*/ 9611 h 9611"/>
                <a:gd name="connsiteX4" fmla="*/ 14 w 10017"/>
                <a:gd name="connsiteY4" fmla="*/ 2800 h 9611"/>
                <a:gd name="connsiteX0" fmla="*/ 14 w 10000"/>
                <a:gd name="connsiteY0" fmla="*/ 2913 h 10000"/>
                <a:gd name="connsiteX1" fmla="*/ 9966 w 10000"/>
                <a:gd name="connsiteY1" fmla="*/ 0 h 10000"/>
                <a:gd name="connsiteX2" fmla="*/ 10000 w 10000"/>
                <a:gd name="connsiteY2" fmla="*/ 8225 h 10000"/>
                <a:gd name="connsiteX3" fmla="*/ 14 w 10000"/>
                <a:gd name="connsiteY3" fmla="*/ 10000 h 10000"/>
                <a:gd name="connsiteX4" fmla="*/ 14 w 10000"/>
                <a:gd name="connsiteY4" fmla="*/ 2913 h 10000"/>
                <a:gd name="connsiteX0" fmla="*/ 14 w 10034"/>
                <a:gd name="connsiteY0" fmla="*/ 2913 h 10000"/>
                <a:gd name="connsiteX1" fmla="*/ 10000 w 10034"/>
                <a:gd name="connsiteY1" fmla="*/ 0 h 10000"/>
                <a:gd name="connsiteX2" fmla="*/ 10000 w 10034"/>
                <a:gd name="connsiteY2" fmla="*/ 8225 h 10000"/>
                <a:gd name="connsiteX3" fmla="*/ 14 w 10034"/>
                <a:gd name="connsiteY3" fmla="*/ 10000 h 10000"/>
                <a:gd name="connsiteX4" fmla="*/ 14 w 10034"/>
                <a:gd name="connsiteY4" fmla="*/ 2913 h 10000"/>
                <a:gd name="connsiteX0" fmla="*/ 0 w 10062"/>
                <a:gd name="connsiteY0" fmla="*/ 3023 h 10000"/>
                <a:gd name="connsiteX1" fmla="*/ 10028 w 10062"/>
                <a:gd name="connsiteY1" fmla="*/ 0 h 10000"/>
                <a:gd name="connsiteX2" fmla="*/ 10028 w 10062"/>
                <a:gd name="connsiteY2" fmla="*/ 8225 h 10000"/>
                <a:gd name="connsiteX3" fmla="*/ 42 w 10062"/>
                <a:gd name="connsiteY3" fmla="*/ 10000 h 10000"/>
                <a:gd name="connsiteX4" fmla="*/ 0 w 10062"/>
                <a:gd name="connsiteY4" fmla="*/ 3023 h 10000"/>
                <a:gd name="connsiteX0" fmla="*/ 14 w 10076"/>
                <a:gd name="connsiteY0" fmla="*/ 3023 h 10306"/>
                <a:gd name="connsiteX1" fmla="*/ 10042 w 10076"/>
                <a:gd name="connsiteY1" fmla="*/ 0 h 10306"/>
                <a:gd name="connsiteX2" fmla="*/ 10042 w 10076"/>
                <a:gd name="connsiteY2" fmla="*/ 8225 h 10306"/>
                <a:gd name="connsiteX3" fmla="*/ 14 w 10076"/>
                <a:gd name="connsiteY3" fmla="*/ 10306 h 10306"/>
                <a:gd name="connsiteX4" fmla="*/ 14 w 10076"/>
                <a:gd name="connsiteY4" fmla="*/ 3023 h 10306"/>
                <a:gd name="connsiteX0" fmla="*/ 93 w 10076"/>
                <a:gd name="connsiteY0" fmla="*/ 2287 h 10306"/>
                <a:gd name="connsiteX1" fmla="*/ 10042 w 10076"/>
                <a:gd name="connsiteY1" fmla="*/ 0 h 10306"/>
                <a:gd name="connsiteX2" fmla="*/ 10042 w 10076"/>
                <a:gd name="connsiteY2" fmla="*/ 8225 h 10306"/>
                <a:gd name="connsiteX3" fmla="*/ 14 w 10076"/>
                <a:gd name="connsiteY3" fmla="*/ 10306 h 10306"/>
                <a:gd name="connsiteX4" fmla="*/ 93 w 10076"/>
                <a:gd name="connsiteY4" fmla="*/ 2287 h 10306"/>
                <a:gd name="connsiteX0" fmla="*/ 93 w 10075"/>
                <a:gd name="connsiteY0" fmla="*/ 1549 h 9568"/>
                <a:gd name="connsiteX1" fmla="*/ 10041 w 10075"/>
                <a:gd name="connsiteY1" fmla="*/ 0 h 9568"/>
                <a:gd name="connsiteX2" fmla="*/ 10042 w 10075"/>
                <a:gd name="connsiteY2" fmla="*/ 7487 h 9568"/>
                <a:gd name="connsiteX3" fmla="*/ 14 w 10075"/>
                <a:gd name="connsiteY3" fmla="*/ 9568 h 9568"/>
                <a:gd name="connsiteX4" fmla="*/ 93 w 10075"/>
                <a:gd name="connsiteY4" fmla="*/ 1549 h 9568"/>
                <a:gd name="connsiteX0" fmla="*/ 92 w 10000"/>
                <a:gd name="connsiteY0" fmla="*/ 2158 h 10539"/>
                <a:gd name="connsiteX1" fmla="*/ 9966 w 10000"/>
                <a:gd name="connsiteY1" fmla="*/ 0 h 10539"/>
                <a:gd name="connsiteX2" fmla="*/ 9967 w 10000"/>
                <a:gd name="connsiteY2" fmla="*/ 8364 h 10539"/>
                <a:gd name="connsiteX3" fmla="*/ 14 w 10000"/>
                <a:gd name="connsiteY3" fmla="*/ 10539 h 10539"/>
                <a:gd name="connsiteX4" fmla="*/ 92 w 10000"/>
                <a:gd name="connsiteY4" fmla="*/ 2158 h 10539"/>
                <a:gd name="connsiteX0" fmla="*/ 92 w 10015"/>
                <a:gd name="connsiteY0" fmla="*/ 2340 h 10721"/>
                <a:gd name="connsiteX1" fmla="*/ 9981 w 10015"/>
                <a:gd name="connsiteY1" fmla="*/ 0 h 10721"/>
                <a:gd name="connsiteX2" fmla="*/ 9967 w 10015"/>
                <a:gd name="connsiteY2" fmla="*/ 8546 h 10721"/>
                <a:gd name="connsiteX3" fmla="*/ 14 w 10015"/>
                <a:gd name="connsiteY3" fmla="*/ 10721 h 10721"/>
                <a:gd name="connsiteX4" fmla="*/ 92 w 10015"/>
                <a:gd name="connsiteY4" fmla="*/ 2340 h 10721"/>
                <a:gd name="connsiteX0" fmla="*/ 107 w 10015"/>
                <a:gd name="connsiteY0" fmla="*/ 2290 h 10721"/>
                <a:gd name="connsiteX1" fmla="*/ 9981 w 10015"/>
                <a:gd name="connsiteY1" fmla="*/ 0 h 10721"/>
                <a:gd name="connsiteX2" fmla="*/ 9967 w 10015"/>
                <a:gd name="connsiteY2" fmla="*/ 8546 h 10721"/>
                <a:gd name="connsiteX3" fmla="*/ 14 w 10015"/>
                <a:gd name="connsiteY3" fmla="*/ 10721 h 10721"/>
                <a:gd name="connsiteX4" fmla="*/ 107 w 10015"/>
                <a:gd name="connsiteY4" fmla="*/ 2290 h 10721"/>
                <a:gd name="connsiteX0" fmla="*/ 76 w 10015"/>
                <a:gd name="connsiteY0" fmla="*/ 2323 h 10721"/>
                <a:gd name="connsiteX1" fmla="*/ 9981 w 10015"/>
                <a:gd name="connsiteY1" fmla="*/ 0 h 10721"/>
                <a:gd name="connsiteX2" fmla="*/ 9967 w 10015"/>
                <a:gd name="connsiteY2" fmla="*/ 8546 h 10721"/>
                <a:gd name="connsiteX3" fmla="*/ 14 w 10015"/>
                <a:gd name="connsiteY3" fmla="*/ 10721 h 10721"/>
                <a:gd name="connsiteX4" fmla="*/ 76 w 10015"/>
                <a:gd name="connsiteY4" fmla="*/ 2323 h 10721"/>
                <a:gd name="connsiteX0" fmla="*/ 69 w 10015"/>
                <a:gd name="connsiteY0" fmla="*/ 2272 h 10721"/>
                <a:gd name="connsiteX1" fmla="*/ 9981 w 10015"/>
                <a:gd name="connsiteY1" fmla="*/ 0 h 10721"/>
                <a:gd name="connsiteX2" fmla="*/ 9967 w 10015"/>
                <a:gd name="connsiteY2" fmla="*/ 8546 h 10721"/>
                <a:gd name="connsiteX3" fmla="*/ 14 w 10015"/>
                <a:gd name="connsiteY3" fmla="*/ 10721 h 10721"/>
                <a:gd name="connsiteX4" fmla="*/ 69 w 10015"/>
                <a:gd name="connsiteY4" fmla="*/ 2272 h 10721"/>
                <a:gd name="connsiteX0" fmla="*/ 47 w 10015"/>
                <a:gd name="connsiteY0" fmla="*/ 2305 h 10721"/>
                <a:gd name="connsiteX1" fmla="*/ 9981 w 10015"/>
                <a:gd name="connsiteY1" fmla="*/ 0 h 10721"/>
                <a:gd name="connsiteX2" fmla="*/ 9967 w 10015"/>
                <a:gd name="connsiteY2" fmla="*/ 8546 h 10721"/>
                <a:gd name="connsiteX3" fmla="*/ 14 w 10015"/>
                <a:gd name="connsiteY3" fmla="*/ 10721 h 10721"/>
                <a:gd name="connsiteX4" fmla="*/ 47 w 10015"/>
                <a:gd name="connsiteY4" fmla="*/ 2305 h 10721"/>
                <a:gd name="connsiteX0" fmla="*/ 47 w 10015"/>
                <a:gd name="connsiteY0" fmla="*/ 2305 h 10721"/>
                <a:gd name="connsiteX1" fmla="*/ 9981 w 10015"/>
                <a:gd name="connsiteY1" fmla="*/ 0 h 10721"/>
                <a:gd name="connsiteX2" fmla="*/ 10013 w 10015"/>
                <a:gd name="connsiteY2" fmla="*/ 8540 h 10721"/>
                <a:gd name="connsiteX3" fmla="*/ 14 w 10015"/>
                <a:gd name="connsiteY3" fmla="*/ 10721 h 10721"/>
                <a:gd name="connsiteX4" fmla="*/ 47 w 10015"/>
                <a:gd name="connsiteY4" fmla="*/ 2305 h 10721"/>
                <a:gd name="connsiteX0" fmla="*/ 47 w 10015"/>
                <a:gd name="connsiteY0" fmla="*/ 2305 h 10721"/>
                <a:gd name="connsiteX1" fmla="*/ 9981 w 10015"/>
                <a:gd name="connsiteY1" fmla="*/ 0 h 10721"/>
                <a:gd name="connsiteX2" fmla="*/ 9967 w 10015"/>
                <a:gd name="connsiteY2" fmla="*/ 8523 h 10721"/>
                <a:gd name="connsiteX3" fmla="*/ 14 w 10015"/>
                <a:gd name="connsiteY3" fmla="*/ 10721 h 10721"/>
                <a:gd name="connsiteX4" fmla="*/ 47 w 10015"/>
                <a:gd name="connsiteY4" fmla="*/ 2305 h 10721"/>
                <a:gd name="connsiteX0" fmla="*/ 47 w 10015"/>
                <a:gd name="connsiteY0" fmla="*/ 2305 h 10721"/>
                <a:gd name="connsiteX1" fmla="*/ 9981 w 10015"/>
                <a:gd name="connsiteY1" fmla="*/ 0 h 10721"/>
                <a:gd name="connsiteX2" fmla="*/ 9967 w 10015"/>
                <a:gd name="connsiteY2" fmla="*/ 8523 h 10721"/>
                <a:gd name="connsiteX3" fmla="*/ 14 w 10015"/>
                <a:gd name="connsiteY3" fmla="*/ 10721 h 10721"/>
                <a:gd name="connsiteX4" fmla="*/ 47 w 10015"/>
                <a:gd name="connsiteY4" fmla="*/ 2305 h 10721"/>
                <a:gd name="connsiteX0" fmla="*/ 47 w 10000"/>
                <a:gd name="connsiteY0" fmla="*/ 2305 h 10721"/>
                <a:gd name="connsiteX1" fmla="*/ 9981 w 10000"/>
                <a:gd name="connsiteY1" fmla="*/ 0 h 10721"/>
                <a:gd name="connsiteX2" fmla="*/ 9967 w 10000"/>
                <a:gd name="connsiteY2" fmla="*/ 8523 h 10721"/>
                <a:gd name="connsiteX3" fmla="*/ 14 w 10000"/>
                <a:gd name="connsiteY3" fmla="*/ 10721 h 10721"/>
                <a:gd name="connsiteX4" fmla="*/ 47 w 10000"/>
                <a:gd name="connsiteY4" fmla="*/ 2305 h 10721"/>
                <a:gd name="connsiteX0" fmla="*/ 47 w 10010"/>
                <a:gd name="connsiteY0" fmla="*/ 2305 h 10721"/>
                <a:gd name="connsiteX1" fmla="*/ 9981 w 10010"/>
                <a:gd name="connsiteY1" fmla="*/ 0 h 10721"/>
                <a:gd name="connsiteX2" fmla="*/ 9967 w 10010"/>
                <a:gd name="connsiteY2" fmla="*/ 8523 h 10721"/>
                <a:gd name="connsiteX3" fmla="*/ 14 w 10010"/>
                <a:gd name="connsiteY3" fmla="*/ 10721 h 10721"/>
                <a:gd name="connsiteX4" fmla="*/ 47 w 10010"/>
                <a:gd name="connsiteY4" fmla="*/ 2305 h 10721"/>
                <a:gd name="connsiteX0" fmla="*/ 47 w 10000"/>
                <a:gd name="connsiteY0" fmla="*/ 2305 h 10721"/>
                <a:gd name="connsiteX1" fmla="*/ 9981 w 10000"/>
                <a:gd name="connsiteY1" fmla="*/ 0 h 10721"/>
                <a:gd name="connsiteX2" fmla="*/ 9967 w 10000"/>
                <a:gd name="connsiteY2" fmla="*/ 8523 h 10721"/>
                <a:gd name="connsiteX3" fmla="*/ 14 w 10000"/>
                <a:gd name="connsiteY3" fmla="*/ 10721 h 10721"/>
                <a:gd name="connsiteX4" fmla="*/ 47 w 10000"/>
                <a:gd name="connsiteY4" fmla="*/ 2305 h 10721"/>
                <a:gd name="connsiteX0" fmla="*/ 47 w 9985"/>
                <a:gd name="connsiteY0" fmla="*/ 2376 h 10792"/>
                <a:gd name="connsiteX1" fmla="*/ 9966 w 9985"/>
                <a:gd name="connsiteY1" fmla="*/ 0 h 10792"/>
                <a:gd name="connsiteX2" fmla="*/ 9967 w 9985"/>
                <a:gd name="connsiteY2" fmla="*/ 8594 h 10792"/>
                <a:gd name="connsiteX3" fmla="*/ 14 w 9985"/>
                <a:gd name="connsiteY3" fmla="*/ 10792 h 10792"/>
                <a:gd name="connsiteX4" fmla="*/ 47 w 9985"/>
                <a:gd name="connsiteY4" fmla="*/ 2376 h 10792"/>
                <a:gd name="connsiteX0" fmla="*/ 47 w 9994"/>
                <a:gd name="connsiteY0" fmla="*/ 1842 h 9640"/>
                <a:gd name="connsiteX1" fmla="*/ 9919 w 9994"/>
                <a:gd name="connsiteY1" fmla="*/ 0 h 9640"/>
                <a:gd name="connsiteX2" fmla="*/ 9982 w 9994"/>
                <a:gd name="connsiteY2" fmla="*/ 7603 h 9640"/>
                <a:gd name="connsiteX3" fmla="*/ 14 w 9994"/>
                <a:gd name="connsiteY3" fmla="*/ 9640 h 9640"/>
                <a:gd name="connsiteX4" fmla="*/ 47 w 9994"/>
                <a:gd name="connsiteY4" fmla="*/ 1842 h 9640"/>
                <a:gd name="connsiteX0" fmla="*/ 47 w 10006"/>
                <a:gd name="connsiteY0" fmla="*/ 2217 h 10306"/>
                <a:gd name="connsiteX1" fmla="*/ 9987 w 10006"/>
                <a:gd name="connsiteY1" fmla="*/ 0 h 10306"/>
                <a:gd name="connsiteX2" fmla="*/ 9988 w 10006"/>
                <a:gd name="connsiteY2" fmla="*/ 8193 h 10306"/>
                <a:gd name="connsiteX3" fmla="*/ 14 w 10006"/>
                <a:gd name="connsiteY3" fmla="*/ 10306 h 10306"/>
                <a:gd name="connsiteX4" fmla="*/ 47 w 10006"/>
                <a:gd name="connsiteY4" fmla="*/ 2217 h 10306"/>
                <a:gd name="connsiteX0" fmla="*/ 21 w 9980"/>
                <a:gd name="connsiteY0" fmla="*/ 2217 h 9235"/>
                <a:gd name="connsiteX1" fmla="*/ 9961 w 9980"/>
                <a:gd name="connsiteY1" fmla="*/ 0 h 9235"/>
                <a:gd name="connsiteX2" fmla="*/ 9962 w 9980"/>
                <a:gd name="connsiteY2" fmla="*/ 8193 h 9235"/>
                <a:gd name="connsiteX3" fmla="*/ 14 w 9980"/>
                <a:gd name="connsiteY3" fmla="*/ 9235 h 9235"/>
                <a:gd name="connsiteX4" fmla="*/ 21 w 9980"/>
                <a:gd name="connsiteY4" fmla="*/ 2217 h 9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0" h="9235">
                  <a:moveTo>
                    <a:pt x="21" y="2217"/>
                  </a:moveTo>
                  <a:lnTo>
                    <a:pt x="9961" y="0"/>
                  </a:lnTo>
                  <a:cubicBezTo>
                    <a:pt x="9980" y="2853"/>
                    <a:pt x="9974" y="5156"/>
                    <a:pt x="9962" y="8193"/>
                  </a:cubicBezTo>
                  <a:lnTo>
                    <a:pt x="14" y="9235"/>
                  </a:lnTo>
                  <a:cubicBezTo>
                    <a:pt x="0" y="6718"/>
                    <a:pt x="35" y="4734"/>
                    <a:pt x="21" y="2217"/>
                  </a:cubicBezTo>
                  <a:close/>
                </a:path>
              </a:pathLst>
            </a:custGeom>
            <a:blipFill dpi="0" rotWithShape="1">
              <a:blip r:embed="rId2" cstate="print"/>
              <a:srcRect/>
              <a:stretch>
                <a:fillRect l="-8000" b="-5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4" name="Puolivapaa piirto 28"/>
            <p:cNvSpPr/>
            <p:nvPr/>
          </p:nvSpPr>
          <p:spPr>
            <a:xfrm>
              <a:off x="5863457" y="2476773"/>
              <a:ext cx="1132968" cy="92423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2000"/>
                <a:gd name="connsiteX1" fmla="*/ 10000 w 10000"/>
                <a:gd name="connsiteY1" fmla="*/ 0 h 12000"/>
                <a:gd name="connsiteX2" fmla="*/ 10000 w 10000"/>
                <a:gd name="connsiteY2" fmla="*/ 10000 h 12000"/>
                <a:gd name="connsiteX3" fmla="*/ 0 w 10000"/>
                <a:gd name="connsiteY3" fmla="*/ 12000 h 12000"/>
                <a:gd name="connsiteX4" fmla="*/ 0 w 10000"/>
                <a:gd name="connsiteY4" fmla="*/ 2000 h 12000"/>
                <a:gd name="connsiteX0" fmla="*/ 0 w 10000"/>
                <a:gd name="connsiteY0" fmla="*/ 3500 h 12000"/>
                <a:gd name="connsiteX1" fmla="*/ 10000 w 10000"/>
                <a:gd name="connsiteY1" fmla="*/ 0 h 12000"/>
                <a:gd name="connsiteX2" fmla="*/ 10000 w 10000"/>
                <a:gd name="connsiteY2" fmla="*/ 10000 h 12000"/>
                <a:gd name="connsiteX3" fmla="*/ 0 w 10000"/>
                <a:gd name="connsiteY3" fmla="*/ 12000 h 12000"/>
                <a:gd name="connsiteX4" fmla="*/ 0 w 10000"/>
                <a:gd name="connsiteY4" fmla="*/ 3500 h 12000"/>
                <a:gd name="connsiteX0" fmla="*/ 0 w 10040"/>
                <a:gd name="connsiteY0" fmla="*/ 3534 h 12000"/>
                <a:gd name="connsiteX1" fmla="*/ 10040 w 10040"/>
                <a:gd name="connsiteY1" fmla="*/ 0 h 12000"/>
                <a:gd name="connsiteX2" fmla="*/ 10040 w 10040"/>
                <a:gd name="connsiteY2" fmla="*/ 10000 h 12000"/>
                <a:gd name="connsiteX3" fmla="*/ 40 w 10040"/>
                <a:gd name="connsiteY3" fmla="*/ 12000 h 12000"/>
                <a:gd name="connsiteX4" fmla="*/ 0 w 10040"/>
                <a:gd name="connsiteY4" fmla="*/ 3534 h 12000"/>
                <a:gd name="connsiteX0" fmla="*/ 13 w 10053"/>
                <a:gd name="connsiteY0" fmla="*/ 3534 h 12382"/>
                <a:gd name="connsiteX1" fmla="*/ 10053 w 10053"/>
                <a:gd name="connsiteY1" fmla="*/ 0 h 12382"/>
                <a:gd name="connsiteX2" fmla="*/ 10053 w 10053"/>
                <a:gd name="connsiteY2" fmla="*/ 10000 h 12382"/>
                <a:gd name="connsiteX3" fmla="*/ 13 w 10053"/>
                <a:gd name="connsiteY3" fmla="*/ 12382 h 12382"/>
                <a:gd name="connsiteX4" fmla="*/ 13 w 10053"/>
                <a:gd name="connsiteY4" fmla="*/ 3534 h 12382"/>
                <a:gd name="connsiteX0" fmla="*/ 13 w 10053"/>
                <a:gd name="connsiteY0" fmla="*/ 3534 h 11861"/>
                <a:gd name="connsiteX1" fmla="*/ 10053 w 10053"/>
                <a:gd name="connsiteY1" fmla="*/ 0 h 11861"/>
                <a:gd name="connsiteX2" fmla="*/ 10053 w 10053"/>
                <a:gd name="connsiteY2" fmla="*/ 10000 h 11861"/>
                <a:gd name="connsiteX3" fmla="*/ 13 w 10053"/>
                <a:gd name="connsiteY3" fmla="*/ 11861 h 11861"/>
                <a:gd name="connsiteX4" fmla="*/ 13 w 10053"/>
                <a:gd name="connsiteY4" fmla="*/ 3534 h 11861"/>
                <a:gd name="connsiteX0" fmla="*/ 13 w 10148"/>
                <a:gd name="connsiteY0" fmla="*/ 3534 h 11861"/>
                <a:gd name="connsiteX1" fmla="*/ 10053 w 10148"/>
                <a:gd name="connsiteY1" fmla="*/ 0 h 11861"/>
                <a:gd name="connsiteX2" fmla="*/ 10148 w 10148"/>
                <a:gd name="connsiteY2" fmla="*/ 9779 h 11861"/>
                <a:gd name="connsiteX3" fmla="*/ 13 w 10148"/>
                <a:gd name="connsiteY3" fmla="*/ 11861 h 11861"/>
                <a:gd name="connsiteX4" fmla="*/ 13 w 10148"/>
                <a:gd name="connsiteY4" fmla="*/ 3534 h 11861"/>
                <a:gd name="connsiteX0" fmla="*/ 13 w 10180"/>
                <a:gd name="connsiteY0" fmla="*/ 3644 h 11971"/>
                <a:gd name="connsiteX1" fmla="*/ 10148 w 10180"/>
                <a:gd name="connsiteY1" fmla="*/ 0 h 11971"/>
                <a:gd name="connsiteX2" fmla="*/ 10148 w 10180"/>
                <a:gd name="connsiteY2" fmla="*/ 9889 h 11971"/>
                <a:gd name="connsiteX3" fmla="*/ 13 w 10180"/>
                <a:gd name="connsiteY3" fmla="*/ 11971 h 11971"/>
                <a:gd name="connsiteX4" fmla="*/ 13 w 10180"/>
                <a:gd name="connsiteY4" fmla="*/ 3644 h 11971"/>
                <a:gd name="connsiteX0" fmla="*/ 13 w 10180"/>
                <a:gd name="connsiteY0" fmla="*/ 3123 h 11971"/>
                <a:gd name="connsiteX1" fmla="*/ 10148 w 10180"/>
                <a:gd name="connsiteY1" fmla="*/ 0 h 11971"/>
                <a:gd name="connsiteX2" fmla="*/ 10148 w 10180"/>
                <a:gd name="connsiteY2" fmla="*/ 9889 h 11971"/>
                <a:gd name="connsiteX3" fmla="*/ 13 w 10180"/>
                <a:gd name="connsiteY3" fmla="*/ 11971 h 11971"/>
                <a:gd name="connsiteX4" fmla="*/ 13 w 10180"/>
                <a:gd name="connsiteY4" fmla="*/ 3123 h 11971"/>
                <a:gd name="connsiteX0" fmla="*/ 13 w 10271"/>
                <a:gd name="connsiteY0" fmla="*/ 3672 h 12520"/>
                <a:gd name="connsiteX1" fmla="*/ 10239 w 10271"/>
                <a:gd name="connsiteY1" fmla="*/ 0 h 12520"/>
                <a:gd name="connsiteX2" fmla="*/ 10148 w 10271"/>
                <a:gd name="connsiteY2" fmla="*/ 10438 h 12520"/>
                <a:gd name="connsiteX3" fmla="*/ 13 w 10271"/>
                <a:gd name="connsiteY3" fmla="*/ 12520 h 12520"/>
                <a:gd name="connsiteX4" fmla="*/ 13 w 10271"/>
                <a:gd name="connsiteY4" fmla="*/ 3672 h 12520"/>
                <a:gd name="connsiteX0" fmla="*/ 13 w 10271"/>
                <a:gd name="connsiteY0" fmla="*/ 3672 h 12520"/>
                <a:gd name="connsiteX1" fmla="*/ 10239 w 10271"/>
                <a:gd name="connsiteY1" fmla="*/ 0 h 12520"/>
                <a:gd name="connsiteX2" fmla="*/ 10239 w 10271"/>
                <a:gd name="connsiteY2" fmla="*/ 9880 h 12520"/>
                <a:gd name="connsiteX3" fmla="*/ 13 w 10271"/>
                <a:gd name="connsiteY3" fmla="*/ 12520 h 12520"/>
                <a:gd name="connsiteX4" fmla="*/ 13 w 10271"/>
                <a:gd name="connsiteY4" fmla="*/ 3672 h 12520"/>
                <a:gd name="connsiteX0" fmla="*/ 145 w 10403"/>
                <a:gd name="connsiteY0" fmla="*/ 3672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45 w 10403"/>
                <a:gd name="connsiteY4" fmla="*/ 3672 h 12076"/>
                <a:gd name="connsiteX0" fmla="*/ 428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428 w 10403"/>
                <a:gd name="connsiteY4" fmla="*/ 3294 h 12076"/>
                <a:gd name="connsiteX0" fmla="*/ 13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3 w 10403"/>
                <a:gd name="connsiteY4" fmla="*/ 3294 h 12076"/>
                <a:gd name="connsiteX0" fmla="*/ 13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3 w 10403"/>
                <a:gd name="connsiteY4" fmla="*/ 3294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371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3294 h 11527"/>
                <a:gd name="connsiteX1" fmla="*/ 10785 w 10817"/>
                <a:gd name="connsiteY1" fmla="*/ 0 h 11527"/>
                <a:gd name="connsiteX2" fmla="*/ 10785 w 10817"/>
                <a:gd name="connsiteY2" fmla="*/ 9880 h 11527"/>
                <a:gd name="connsiteX3" fmla="*/ 13 w 10817"/>
                <a:gd name="connsiteY3" fmla="*/ 11527 h 11527"/>
                <a:gd name="connsiteX4" fmla="*/ 13 w 10817"/>
                <a:gd name="connsiteY4" fmla="*/ 3294 h 11527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2745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2745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920"/>
                <a:gd name="connsiteY0" fmla="*/ 3294 h 12076"/>
                <a:gd name="connsiteX1" fmla="*/ 10785 w 10920"/>
                <a:gd name="connsiteY1" fmla="*/ 0 h 12076"/>
                <a:gd name="connsiteX2" fmla="*/ 10920 w 10920"/>
                <a:gd name="connsiteY2" fmla="*/ 9331 h 12076"/>
                <a:gd name="connsiteX3" fmla="*/ 13 w 10920"/>
                <a:gd name="connsiteY3" fmla="*/ 12076 h 12076"/>
                <a:gd name="connsiteX4" fmla="*/ 13 w 10920"/>
                <a:gd name="connsiteY4" fmla="*/ 3294 h 12076"/>
                <a:gd name="connsiteX0" fmla="*/ 13 w 10952"/>
                <a:gd name="connsiteY0" fmla="*/ 3294 h 12076"/>
                <a:gd name="connsiteX1" fmla="*/ 10920 w 10952"/>
                <a:gd name="connsiteY1" fmla="*/ 0 h 12076"/>
                <a:gd name="connsiteX2" fmla="*/ 10920 w 10952"/>
                <a:gd name="connsiteY2" fmla="*/ 9331 h 12076"/>
                <a:gd name="connsiteX3" fmla="*/ 13 w 10952"/>
                <a:gd name="connsiteY3" fmla="*/ 12076 h 12076"/>
                <a:gd name="connsiteX4" fmla="*/ 13 w 10952"/>
                <a:gd name="connsiteY4" fmla="*/ 3294 h 12076"/>
                <a:gd name="connsiteX0" fmla="*/ 13 w 10952"/>
                <a:gd name="connsiteY0" fmla="*/ 3294 h 12076"/>
                <a:gd name="connsiteX1" fmla="*/ 10920 w 10952"/>
                <a:gd name="connsiteY1" fmla="*/ 0 h 12076"/>
                <a:gd name="connsiteX2" fmla="*/ 10879 w 10952"/>
                <a:gd name="connsiteY2" fmla="*/ 9331 h 12076"/>
                <a:gd name="connsiteX3" fmla="*/ 13 w 10952"/>
                <a:gd name="connsiteY3" fmla="*/ 12076 h 12076"/>
                <a:gd name="connsiteX4" fmla="*/ 13 w 10952"/>
                <a:gd name="connsiteY4" fmla="*/ 3294 h 12076"/>
                <a:gd name="connsiteX0" fmla="*/ 275 w 11214"/>
                <a:gd name="connsiteY0" fmla="*/ 3294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275 w 11214"/>
                <a:gd name="connsiteY4" fmla="*/ 3294 h 10429"/>
                <a:gd name="connsiteX0" fmla="*/ 13 w 11214"/>
                <a:gd name="connsiteY0" fmla="*/ 1647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13 w 11214"/>
                <a:gd name="connsiteY4" fmla="*/ 1647 h 10429"/>
                <a:gd name="connsiteX0" fmla="*/ 13 w 11214"/>
                <a:gd name="connsiteY0" fmla="*/ 1647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13 w 11214"/>
                <a:gd name="connsiteY4" fmla="*/ 1647 h 10429"/>
                <a:gd name="connsiteX0" fmla="*/ 2591 w 11214"/>
                <a:gd name="connsiteY0" fmla="*/ 1098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2591 w 11214"/>
                <a:gd name="connsiteY4" fmla="*/ 1098 h 10429"/>
                <a:gd name="connsiteX0" fmla="*/ 12 w 8635"/>
                <a:gd name="connsiteY0" fmla="*/ 1098 h 10161"/>
                <a:gd name="connsiteX1" fmla="*/ 8603 w 8635"/>
                <a:gd name="connsiteY1" fmla="*/ 0 h 10161"/>
                <a:gd name="connsiteX2" fmla="*/ 8562 w 8635"/>
                <a:gd name="connsiteY2" fmla="*/ 9331 h 10161"/>
                <a:gd name="connsiteX3" fmla="*/ 13 w 8635"/>
                <a:gd name="connsiteY3" fmla="*/ 10161 h 10161"/>
                <a:gd name="connsiteX4" fmla="*/ 12 w 8635"/>
                <a:gd name="connsiteY4" fmla="*/ 1098 h 10161"/>
                <a:gd name="connsiteX0" fmla="*/ 876 w 10862"/>
                <a:gd name="connsiteY0" fmla="*/ 1081 h 10076"/>
                <a:gd name="connsiteX1" fmla="*/ 10825 w 10862"/>
                <a:gd name="connsiteY1" fmla="*/ 0 h 10076"/>
                <a:gd name="connsiteX2" fmla="*/ 10777 w 10862"/>
                <a:gd name="connsiteY2" fmla="*/ 9183 h 10076"/>
                <a:gd name="connsiteX3" fmla="*/ 15 w 10862"/>
                <a:gd name="connsiteY3" fmla="*/ 10076 h 10076"/>
                <a:gd name="connsiteX4" fmla="*/ 876 w 10862"/>
                <a:gd name="connsiteY4" fmla="*/ 1081 h 10076"/>
                <a:gd name="connsiteX0" fmla="*/ 62 w 10862"/>
                <a:gd name="connsiteY0" fmla="*/ 1159 h 10076"/>
                <a:gd name="connsiteX1" fmla="*/ 10825 w 10862"/>
                <a:gd name="connsiteY1" fmla="*/ 0 h 10076"/>
                <a:gd name="connsiteX2" fmla="*/ 10777 w 10862"/>
                <a:gd name="connsiteY2" fmla="*/ 9183 h 10076"/>
                <a:gd name="connsiteX3" fmla="*/ 15 w 10862"/>
                <a:gd name="connsiteY3" fmla="*/ 10076 h 10076"/>
                <a:gd name="connsiteX4" fmla="*/ 62 w 10862"/>
                <a:gd name="connsiteY4" fmla="*/ 1159 h 10076"/>
                <a:gd name="connsiteX0" fmla="*/ 62 w 10862"/>
                <a:gd name="connsiteY0" fmla="*/ 1159 h 10076"/>
                <a:gd name="connsiteX1" fmla="*/ 10825 w 10862"/>
                <a:gd name="connsiteY1" fmla="*/ 0 h 10076"/>
                <a:gd name="connsiteX2" fmla="*/ 10825 w 10862"/>
                <a:gd name="connsiteY2" fmla="*/ 9183 h 10076"/>
                <a:gd name="connsiteX3" fmla="*/ 15 w 10862"/>
                <a:gd name="connsiteY3" fmla="*/ 10076 h 10076"/>
                <a:gd name="connsiteX4" fmla="*/ 62 w 10862"/>
                <a:gd name="connsiteY4" fmla="*/ 1159 h 10076"/>
                <a:gd name="connsiteX0" fmla="*/ 0 w 10947"/>
                <a:gd name="connsiteY0" fmla="*/ 1249 h 10076"/>
                <a:gd name="connsiteX1" fmla="*/ 10910 w 10947"/>
                <a:gd name="connsiteY1" fmla="*/ 0 h 10076"/>
                <a:gd name="connsiteX2" fmla="*/ 10910 w 10947"/>
                <a:gd name="connsiteY2" fmla="*/ 9183 h 10076"/>
                <a:gd name="connsiteX3" fmla="*/ 100 w 10947"/>
                <a:gd name="connsiteY3" fmla="*/ 10076 h 10076"/>
                <a:gd name="connsiteX4" fmla="*/ 0 w 10947"/>
                <a:gd name="connsiteY4" fmla="*/ 1249 h 10076"/>
                <a:gd name="connsiteX0" fmla="*/ 15 w 10962"/>
                <a:gd name="connsiteY0" fmla="*/ 1249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1249 h 10818"/>
                <a:gd name="connsiteX0" fmla="*/ 15 w 10962"/>
                <a:gd name="connsiteY0" fmla="*/ 2174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174 h 10818"/>
                <a:gd name="connsiteX0" fmla="*/ 15 w 10962"/>
                <a:gd name="connsiteY0" fmla="*/ 2174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174 h 10818"/>
                <a:gd name="connsiteX0" fmla="*/ 15 w 10962"/>
                <a:gd name="connsiteY0" fmla="*/ 2331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331 h 10818"/>
                <a:gd name="connsiteX0" fmla="*/ 0 w 11018"/>
                <a:gd name="connsiteY0" fmla="*/ 2727 h 10818"/>
                <a:gd name="connsiteX1" fmla="*/ 10981 w 11018"/>
                <a:gd name="connsiteY1" fmla="*/ 0 h 10818"/>
                <a:gd name="connsiteX2" fmla="*/ 10981 w 11018"/>
                <a:gd name="connsiteY2" fmla="*/ 9183 h 10818"/>
                <a:gd name="connsiteX3" fmla="*/ 71 w 11018"/>
                <a:gd name="connsiteY3" fmla="*/ 10818 h 10818"/>
                <a:gd name="connsiteX4" fmla="*/ 0 w 11018"/>
                <a:gd name="connsiteY4" fmla="*/ 2727 h 10818"/>
                <a:gd name="connsiteX0" fmla="*/ 15 w 10962"/>
                <a:gd name="connsiteY0" fmla="*/ 3255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3255 h 10818"/>
                <a:gd name="connsiteX0" fmla="*/ 15 w 10962"/>
                <a:gd name="connsiteY0" fmla="*/ 2715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715 h 10818"/>
                <a:gd name="connsiteX0" fmla="*/ 0 w 10947"/>
                <a:gd name="connsiteY0" fmla="*/ 2715 h 9183"/>
                <a:gd name="connsiteX1" fmla="*/ 10910 w 10947"/>
                <a:gd name="connsiteY1" fmla="*/ 0 h 9183"/>
                <a:gd name="connsiteX2" fmla="*/ 10910 w 10947"/>
                <a:gd name="connsiteY2" fmla="*/ 9183 h 9183"/>
                <a:gd name="connsiteX3" fmla="*/ 1039 w 10947"/>
                <a:gd name="connsiteY3" fmla="*/ 8657 h 9183"/>
                <a:gd name="connsiteX4" fmla="*/ 0 w 10947"/>
                <a:gd name="connsiteY4" fmla="*/ 2715 h 9183"/>
                <a:gd name="connsiteX0" fmla="*/ 14 w 10014"/>
                <a:gd name="connsiteY0" fmla="*/ 2957 h 11780"/>
                <a:gd name="connsiteX1" fmla="*/ 9980 w 10014"/>
                <a:gd name="connsiteY1" fmla="*/ 0 h 11780"/>
                <a:gd name="connsiteX2" fmla="*/ 9980 w 10014"/>
                <a:gd name="connsiteY2" fmla="*/ 10000 h 11780"/>
                <a:gd name="connsiteX3" fmla="*/ 14 w 10014"/>
                <a:gd name="connsiteY3" fmla="*/ 11780 h 11780"/>
                <a:gd name="connsiteX4" fmla="*/ 14 w 10014"/>
                <a:gd name="connsiteY4" fmla="*/ 2957 h 11780"/>
                <a:gd name="connsiteX0" fmla="*/ 0 w 10000"/>
                <a:gd name="connsiteY0" fmla="*/ 2957 h 11897"/>
                <a:gd name="connsiteX1" fmla="*/ 9966 w 10000"/>
                <a:gd name="connsiteY1" fmla="*/ 0 h 11897"/>
                <a:gd name="connsiteX2" fmla="*/ 9966 w 10000"/>
                <a:gd name="connsiteY2" fmla="*/ 10000 h 11897"/>
                <a:gd name="connsiteX3" fmla="*/ 15 w 10000"/>
                <a:gd name="connsiteY3" fmla="*/ 11897 h 11897"/>
                <a:gd name="connsiteX4" fmla="*/ 0 w 10000"/>
                <a:gd name="connsiteY4" fmla="*/ 2957 h 11897"/>
                <a:gd name="connsiteX0" fmla="*/ 0 w 10000"/>
                <a:gd name="connsiteY0" fmla="*/ 2957 h 11854"/>
                <a:gd name="connsiteX1" fmla="*/ 9966 w 10000"/>
                <a:gd name="connsiteY1" fmla="*/ 0 h 11854"/>
                <a:gd name="connsiteX2" fmla="*/ 9966 w 10000"/>
                <a:gd name="connsiteY2" fmla="*/ 10000 h 11854"/>
                <a:gd name="connsiteX3" fmla="*/ 33 w 10000"/>
                <a:gd name="connsiteY3" fmla="*/ 11854 h 11854"/>
                <a:gd name="connsiteX4" fmla="*/ 0 w 10000"/>
                <a:gd name="connsiteY4" fmla="*/ 2957 h 11854"/>
                <a:gd name="connsiteX0" fmla="*/ 36 w 9981"/>
                <a:gd name="connsiteY0" fmla="*/ 2999 h 11854"/>
                <a:gd name="connsiteX1" fmla="*/ 9947 w 9981"/>
                <a:gd name="connsiteY1" fmla="*/ 0 h 11854"/>
                <a:gd name="connsiteX2" fmla="*/ 9947 w 9981"/>
                <a:gd name="connsiteY2" fmla="*/ 10000 h 11854"/>
                <a:gd name="connsiteX3" fmla="*/ 14 w 9981"/>
                <a:gd name="connsiteY3" fmla="*/ 11854 h 11854"/>
                <a:gd name="connsiteX4" fmla="*/ 36 w 9981"/>
                <a:gd name="connsiteY4" fmla="*/ 2999 h 11854"/>
                <a:gd name="connsiteX0" fmla="*/ 15 w 9979"/>
                <a:gd name="connsiteY0" fmla="*/ 2530 h 10593"/>
                <a:gd name="connsiteX1" fmla="*/ 9945 w 9979"/>
                <a:gd name="connsiteY1" fmla="*/ 0 h 10593"/>
                <a:gd name="connsiteX2" fmla="*/ 9945 w 9979"/>
                <a:gd name="connsiteY2" fmla="*/ 8436 h 10593"/>
                <a:gd name="connsiteX3" fmla="*/ 14 w 9979"/>
                <a:gd name="connsiteY3" fmla="*/ 10593 h 10593"/>
                <a:gd name="connsiteX4" fmla="*/ 15 w 9979"/>
                <a:gd name="connsiteY4" fmla="*/ 2530 h 10593"/>
                <a:gd name="connsiteX0" fmla="*/ 0 w 10000"/>
                <a:gd name="connsiteY0" fmla="*/ 2800 h 10000"/>
                <a:gd name="connsiteX1" fmla="*/ 9966 w 10000"/>
                <a:gd name="connsiteY1" fmla="*/ 0 h 10000"/>
                <a:gd name="connsiteX2" fmla="*/ 9966 w 10000"/>
                <a:gd name="connsiteY2" fmla="*/ 7964 h 10000"/>
                <a:gd name="connsiteX3" fmla="*/ 14 w 10000"/>
                <a:gd name="connsiteY3" fmla="*/ 10000 h 10000"/>
                <a:gd name="connsiteX4" fmla="*/ 0 w 10000"/>
                <a:gd name="connsiteY4" fmla="*/ 2800 h 10000"/>
                <a:gd name="connsiteX0" fmla="*/ 0 w 10000"/>
                <a:gd name="connsiteY0" fmla="*/ 2800 h 10000"/>
                <a:gd name="connsiteX1" fmla="*/ 9966 w 10000"/>
                <a:gd name="connsiteY1" fmla="*/ 0 h 10000"/>
                <a:gd name="connsiteX2" fmla="*/ 9969 w 10000"/>
                <a:gd name="connsiteY2" fmla="*/ 7888 h 10000"/>
                <a:gd name="connsiteX3" fmla="*/ 14 w 10000"/>
                <a:gd name="connsiteY3" fmla="*/ 10000 h 10000"/>
                <a:gd name="connsiteX4" fmla="*/ 0 w 10000"/>
                <a:gd name="connsiteY4" fmla="*/ 2800 h 10000"/>
                <a:gd name="connsiteX0" fmla="*/ 0 w 10003"/>
                <a:gd name="connsiteY0" fmla="*/ 2800 h 10000"/>
                <a:gd name="connsiteX1" fmla="*/ 9969 w 10003"/>
                <a:gd name="connsiteY1" fmla="*/ 0 h 10000"/>
                <a:gd name="connsiteX2" fmla="*/ 9969 w 10003"/>
                <a:gd name="connsiteY2" fmla="*/ 7888 h 10000"/>
                <a:gd name="connsiteX3" fmla="*/ 14 w 10003"/>
                <a:gd name="connsiteY3" fmla="*/ 10000 h 10000"/>
                <a:gd name="connsiteX4" fmla="*/ 0 w 10003"/>
                <a:gd name="connsiteY4" fmla="*/ 2800 h 10000"/>
                <a:gd name="connsiteX0" fmla="*/ 14 w 10017"/>
                <a:gd name="connsiteY0" fmla="*/ 2800 h 9611"/>
                <a:gd name="connsiteX1" fmla="*/ 9983 w 10017"/>
                <a:gd name="connsiteY1" fmla="*/ 0 h 9611"/>
                <a:gd name="connsiteX2" fmla="*/ 9983 w 10017"/>
                <a:gd name="connsiteY2" fmla="*/ 7888 h 9611"/>
                <a:gd name="connsiteX3" fmla="*/ 14 w 10017"/>
                <a:gd name="connsiteY3" fmla="*/ 9611 h 9611"/>
                <a:gd name="connsiteX4" fmla="*/ 14 w 10017"/>
                <a:gd name="connsiteY4" fmla="*/ 2800 h 9611"/>
                <a:gd name="connsiteX0" fmla="*/ 14 w 10000"/>
                <a:gd name="connsiteY0" fmla="*/ 2913 h 10000"/>
                <a:gd name="connsiteX1" fmla="*/ 9966 w 10000"/>
                <a:gd name="connsiteY1" fmla="*/ 0 h 10000"/>
                <a:gd name="connsiteX2" fmla="*/ 10000 w 10000"/>
                <a:gd name="connsiteY2" fmla="*/ 8225 h 10000"/>
                <a:gd name="connsiteX3" fmla="*/ 14 w 10000"/>
                <a:gd name="connsiteY3" fmla="*/ 10000 h 10000"/>
                <a:gd name="connsiteX4" fmla="*/ 14 w 10000"/>
                <a:gd name="connsiteY4" fmla="*/ 2913 h 10000"/>
                <a:gd name="connsiteX0" fmla="*/ 14 w 10034"/>
                <a:gd name="connsiteY0" fmla="*/ 2913 h 10000"/>
                <a:gd name="connsiteX1" fmla="*/ 10000 w 10034"/>
                <a:gd name="connsiteY1" fmla="*/ 0 h 10000"/>
                <a:gd name="connsiteX2" fmla="*/ 10000 w 10034"/>
                <a:gd name="connsiteY2" fmla="*/ 8225 h 10000"/>
                <a:gd name="connsiteX3" fmla="*/ 14 w 10034"/>
                <a:gd name="connsiteY3" fmla="*/ 10000 h 10000"/>
                <a:gd name="connsiteX4" fmla="*/ 14 w 10034"/>
                <a:gd name="connsiteY4" fmla="*/ 2913 h 10000"/>
                <a:gd name="connsiteX0" fmla="*/ 0 w 10062"/>
                <a:gd name="connsiteY0" fmla="*/ 3023 h 10000"/>
                <a:gd name="connsiteX1" fmla="*/ 10028 w 10062"/>
                <a:gd name="connsiteY1" fmla="*/ 0 h 10000"/>
                <a:gd name="connsiteX2" fmla="*/ 10028 w 10062"/>
                <a:gd name="connsiteY2" fmla="*/ 8225 h 10000"/>
                <a:gd name="connsiteX3" fmla="*/ 42 w 10062"/>
                <a:gd name="connsiteY3" fmla="*/ 10000 h 10000"/>
                <a:gd name="connsiteX4" fmla="*/ 0 w 10062"/>
                <a:gd name="connsiteY4" fmla="*/ 3023 h 10000"/>
                <a:gd name="connsiteX0" fmla="*/ 14 w 10076"/>
                <a:gd name="connsiteY0" fmla="*/ 3023 h 10306"/>
                <a:gd name="connsiteX1" fmla="*/ 10042 w 10076"/>
                <a:gd name="connsiteY1" fmla="*/ 0 h 10306"/>
                <a:gd name="connsiteX2" fmla="*/ 10042 w 10076"/>
                <a:gd name="connsiteY2" fmla="*/ 8225 h 10306"/>
                <a:gd name="connsiteX3" fmla="*/ 14 w 10076"/>
                <a:gd name="connsiteY3" fmla="*/ 10306 h 10306"/>
                <a:gd name="connsiteX4" fmla="*/ 14 w 10076"/>
                <a:gd name="connsiteY4" fmla="*/ 3023 h 10306"/>
                <a:gd name="connsiteX0" fmla="*/ 93 w 10076"/>
                <a:gd name="connsiteY0" fmla="*/ 2287 h 10306"/>
                <a:gd name="connsiteX1" fmla="*/ 10042 w 10076"/>
                <a:gd name="connsiteY1" fmla="*/ 0 h 10306"/>
                <a:gd name="connsiteX2" fmla="*/ 10042 w 10076"/>
                <a:gd name="connsiteY2" fmla="*/ 8225 h 10306"/>
                <a:gd name="connsiteX3" fmla="*/ 14 w 10076"/>
                <a:gd name="connsiteY3" fmla="*/ 10306 h 10306"/>
                <a:gd name="connsiteX4" fmla="*/ 93 w 10076"/>
                <a:gd name="connsiteY4" fmla="*/ 2287 h 10306"/>
                <a:gd name="connsiteX0" fmla="*/ 93 w 10075"/>
                <a:gd name="connsiteY0" fmla="*/ 1549 h 9568"/>
                <a:gd name="connsiteX1" fmla="*/ 10041 w 10075"/>
                <a:gd name="connsiteY1" fmla="*/ 0 h 9568"/>
                <a:gd name="connsiteX2" fmla="*/ 10042 w 10075"/>
                <a:gd name="connsiteY2" fmla="*/ 7487 h 9568"/>
                <a:gd name="connsiteX3" fmla="*/ 14 w 10075"/>
                <a:gd name="connsiteY3" fmla="*/ 9568 h 9568"/>
                <a:gd name="connsiteX4" fmla="*/ 93 w 10075"/>
                <a:gd name="connsiteY4" fmla="*/ 1549 h 9568"/>
                <a:gd name="connsiteX0" fmla="*/ 92 w 10000"/>
                <a:gd name="connsiteY0" fmla="*/ 2158 h 10539"/>
                <a:gd name="connsiteX1" fmla="*/ 9966 w 10000"/>
                <a:gd name="connsiteY1" fmla="*/ 0 h 10539"/>
                <a:gd name="connsiteX2" fmla="*/ 9967 w 10000"/>
                <a:gd name="connsiteY2" fmla="*/ 8364 h 10539"/>
                <a:gd name="connsiteX3" fmla="*/ 14 w 10000"/>
                <a:gd name="connsiteY3" fmla="*/ 10539 h 10539"/>
                <a:gd name="connsiteX4" fmla="*/ 92 w 10000"/>
                <a:gd name="connsiteY4" fmla="*/ 2158 h 10539"/>
                <a:gd name="connsiteX0" fmla="*/ 92 w 10015"/>
                <a:gd name="connsiteY0" fmla="*/ 2340 h 10721"/>
                <a:gd name="connsiteX1" fmla="*/ 9981 w 10015"/>
                <a:gd name="connsiteY1" fmla="*/ 0 h 10721"/>
                <a:gd name="connsiteX2" fmla="*/ 9967 w 10015"/>
                <a:gd name="connsiteY2" fmla="*/ 8546 h 10721"/>
                <a:gd name="connsiteX3" fmla="*/ 14 w 10015"/>
                <a:gd name="connsiteY3" fmla="*/ 10721 h 10721"/>
                <a:gd name="connsiteX4" fmla="*/ 92 w 10015"/>
                <a:gd name="connsiteY4" fmla="*/ 2340 h 10721"/>
                <a:gd name="connsiteX0" fmla="*/ 107 w 10015"/>
                <a:gd name="connsiteY0" fmla="*/ 2290 h 10721"/>
                <a:gd name="connsiteX1" fmla="*/ 9981 w 10015"/>
                <a:gd name="connsiteY1" fmla="*/ 0 h 10721"/>
                <a:gd name="connsiteX2" fmla="*/ 9967 w 10015"/>
                <a:gd name="connsiteY2" fmla="*/ 8546 h 10721"/>
                <a:gd name="connsiteX3" fmla="*/ 14 w 10015"/>
                <a:gd name="connsiteY3" fmla="*/ 10721 h 10721"/>
                <a:gd name="connsiteX4" fmla="*/ 107 w 10015"/>
                <a:gd name="connsiteY4" fmla="*/ 2290 h 10721"/>
                <a:gd name="connsiteX0" fmla="*/ 76 w 10015"/>
                <a:gd name="connsiteY0" fmla="*/ 2323 h 10721"/>
                <a:gd name="connsiteX1" fmla="*/ 9981 w 10015"/>
                <a:gd name="connsiteY1" fmla="*/ 0 h 10721"/>
                <a:gd name="connsiteX2" fmla="*/ 9967 w 10015"/>
                <a:gd name="connsiteY2" fmla="*/ 8546 h 10721"/>
                <a:gd name="connsiteX3" fmla="*/ 14 w 10015"/>
                <a:gd name="connsiteY3" fmla="*/ 10721 h 10721"/>
                <a:gd name="connsiteX4" fmla="*/ 76 w 10015"/>
                <a:gd name="connsiteY4" fmla="*/ 2323 h 10721"/>
                <a:gd name="connsiteX0" fmla="*/ 69 w 10015"/>
                <a:gd name="connsiteY0" fmla="*/ 2272 h 10721"/>
                <a:gd name="connsiteX1" fmla="*/ 9981 w 10015"/>
                <a:gd name="connsiteY1" fmla="*/ 0 h 10721"/>
                <a:gd name="connsiteX2" fmla="*/ 9967 w 10015"/>
                <a:gd name="connsiteY2" fmla="*/ 8546 h 10721"/>
                <a:gd name="connsiteX3" fmla="*/ 14 w 10015"/>
                <a:gd name="connsiteY3" fmla="*/ 10721 h 10721"/>
                <a:gd name="connsiteX4" fmla="*/ 69 w 10015"/>
                <a:gd name="connsiteY4" fmla="*/ 2272 h 10721"/>
                <a:gd name="connsiteX0" fmla="*/ 47 w 10015"/>
                <a:gd name="connsiteY0" fmla="*/ 2305 h 10721"/>
                <a:gd name="connsiteX1" fmla="*/ 9981 w 10015"/>
                <a:gd name="connsiteY1" fmla="*/ 0 h 10721"/>
                <a:gd name="connsiteX2" fmla="*/ 9967 w 10015"/>
                <a:gd name="connsiteY2" fmla="*/ 8546 h 10721"/>
                <a:gd name="connsiteX3" fmla="*/ 14 w 10015"/>
                <a:gd name="connsiteY3" fmla="*/ 10721 h 10721"/>
                <a:gd name="connsiteX4" fmla="*/ 47 w 10015"/>
                <a:gd name="connsiteY4" fmla="*/ 2305 h 10721"/>
                <a:gd name="connsiteX0" fmla="*/ 47 w 10015"/>
                <a:gd name="connsiteY0" fmla="*/ 2305 h 10721"/>
                <a:gd name="connsiteX1" fmla="*/ 9981 w 10015"/>
                <a:gd name="connsiteY1" fmla="*/ 0 h 10721"/>
                <a:gd name="connsiteX2" fmla="*/ 10013 w 10015"/>
                <a:gd name="connsiteY2" fmla="*/ 8540 h 10721"/>
                <a:gd name="connsiteX3" fmla="*/ 14 w 10015"/>
                <a:gd name="connsiteY3" fmla="*/ 10721 h 10721"/>
                <a:gd name="connsiteX4" fmla="*/ 47 w 10015"/>
                <a:gd name="connsiteY4" fmla="*/ 2305 h 10721"/>
                <a:gd name="connsiteX0" fmla="*/ 47 w 10015"/>
                <a:gd name="connsiteY0" fmla="*/ 2305 h 10721"/>
                <a:gd name="connsiteX1" fmla="*/ 9981 w 10015"/>
                <a:gd name="connsiteY1" fmla="*/ 0 h 10721"/>
                <a:gd name="connsiteX2" fmla="*/ 9967 w 10015"/>
                <a:gd name="connsiteY2" fmla="*/ 8523 h 10721"/>
                <a:gd name="connsiteX3" fmla="*/ 14 w 10015"/>
                <a:gd name="connsiteY3" fmla="*/ 10721 h 10721"/>
                <a:gd name="connsiteX4" fmla="*/ 47 w 10015"/>
                <a:gd name="connsiteY4" fmla="*/ 2305 h 10721"/>
                <a:gd name="connsiteX0" fmla="*/ 47 w 10015"/>
                <a:gd name="connsiteY0" fmla="*/ 2305 h 10721"/>
                <a:gd name="connsiteX1" fmla="*/ 9981 w 10015"/>
                <a:gd name="connsiteY1" fmla="*/ 0 h 10721"/>
                <a:gd name="connsiteX2" fmla="*/ 9967 w 10015"/>
                <a:gd name="connsiteY2" fmla="*/ 8523 h 10721"/>
                <a:gd name="connsiteX3" fmla="*/ 14 w 10015"/>
                <a:gd name="connsiteY3" fmla="*/ 10721 h 10721"/>
                <a:gd name="connsiteX4" fmla="*/ 47 w 10015"/>
                <a:gd name="connsiteY4" fmla="*/ 2305 h 10721"/>
                <a:gd name="connsiteX0" fmla="*/ 47 w 10000"/>
                <a:gd name="connsiteY0" fmla="*/ 2305 h 10721"/>
                <a:gd name="connsiteX1" fmla="*/ 9981 w 10000"/>
                <a:gd name="connsiteY1" fmla="*/ 0 h 10721"/>
                <a:gd name="connsiteX2" fmla="*/ 9967 w 10000"/>
                <a:gd name="connsiteY2" fmla="*/ 8523 h 10721"/>
                <a:gd name="connsiteX3" fmla="*/ 14 w 10000"/>
                <a:gd name="connsiteY3" fmla="*/ 10721 h 10721"/>
                <a:gd name="connsiteX4" fmla="*/ 47 w 10000"/>
                <a:gd name="connsiteY4" fmla="*/ 2305 h 10721"/>
                <a:gd name="connsiteX0" fmla="*/ 47 w 10010"/>
                <a:gd name="connsiteY0" fmla="*/ 2305 h 10721"/>
                <a:gd name="connsiteX1" fmla="*/ 9981 w 10010"/>
                <a:gd name="connsiteY1" fmla="*/ 0 h 10721"/>
                <a:gd name="connsiteX2" fmla="*/ 9967 w 10010"/>
                <a:gd name="connsiteY2" fmla="*/ 8523 h 10721"/>
                <a:gd name="connsiteX3" fmla="*/ 14 w 10010"/>
                <a:gd name="connsiteY3" fmla="*/ 10721 h 10721"/>
                <a:gd name="connsiteX4" fmla="*/ 47 w 10010"/>
                <a:gd name="connsiteY4" fmla="*/ 2305 h 10721"/>
                <a:gd name="connsiteX0" fmla="*/ 47 w 10000"/>
                <a:gd name="connsiteY0" fmla="*/ 2305 h 10721"/>
                <a:gd name="connsiteX1" fmla="*/ 9981 w 10000"/>
                <a:gd name="connsiteY1" fmla="*/ 0 h 10721"/>
                <a:gd name="connsiteX2" fmla="*/ 9967 w 10000"/>
                <a:gd name="connsiteY2" fmla="*/ 8523 h 10721"/>
                <a:gd name="connsiteX3" fmla="*/ 14 w 10000"/>
                <a:gd name="connsiteY3" fmla="*/ 10721 h 10721"/>
                <a:gd name="connsiteX4" fmla="*/ 47 w 10000"/>
                <a:gd name="connsiteY4" fmla="*/ 2305 h 10721"/>
                <a:gd name="connsiteX0" fmla="*/ 47 w 9985"/>
                <a:gd name="connsiteY0" fmla="*/ 2376 h 10792"/>
                <a:gd name="connsiteX1" fmla="*/ 9966 w 9985"/>
                <a:gd name="connsiteY1" fmla="*/ 0 h 10792"/>
                <a:gd name="connsiteX2" fmla="*/ 9967 w 9985"/>
                <a:gd name="connsiteY2" fmla="*/ 8594 h 10792"/>
                <a:gd name="connsiteX3" fmla="*/ 14 w 9985"/>
                <a:gd name="connsiteY3" fmla="*/ 10792 h 10792"/>
                <a:gd name="connsiteX4" fmla="*/ 47 w 9985"/>
                <a:gd name="connsiteY4" fmla="*/ 2376 h 10792"/>
                <a:gd name="connsiteX0" fmla="*/ 47 w 9994"/>
                <a:gd name="connsiteY0" fmla="*/ 1842 h 9640"/>
                <a:gd name="connsiteX1" fmla="*/ 9919 w 9994"/>
                <a:gd name="connsiteY1" fmla="*/ 0 h 9640"/>
                <a:gd name="connsiteX2" fmla="*/ 9982 w 9994"/>
                <a:gd name="connsiteY2" fmla="*/ 7603 h 9640"/>
                <a:gd name="connsiteX3" fmla="*/ 14 w 9994"/>
                <a:gd name="connsiteY3" fmla="*/ 9640 h 9640"/>
                <a:gd name="connsiteX4" fmla="*/ 47 w 9994"/>
                <a:gd name="connsiteY4" fmla="*/ 1842 h 9640"/>
                <a:gd name="connsiteX0" fmla="*/ 47 w 10006"/>
                <a:gd name="connsiteY0" fmla="*/ 2217 h 10306"/>
                <a:gd name="connsiteX1" fmla="*/ 9987 w 10006"/>
                <a:gd name="connsiteY1" fmla="*/ 0 h 10306"/>
                <a:gd name="connsiteX2" fmla="*/ 9988 w 10006"/>
                <a:gd name="connsiteY2" fmla="*/ 8193 h 10306"/>
                <a:gd name="connsiteX3" fmla="*/ 14 w 10006"/>
                <a:gd name="connsiteY3" fmla="*/ 10306 h 10306"/>
                <a:gd name="connsiteX4" fmla="*/ 47 w 10006"/>
                <a:gd name="connsiteY4" fmla="*/ 2217 h 10306"/>
                <a:gd name="connsiteX0" fmla="*/ 21 w 9980"/>
                <a:gd name="connsiteY0" fmla="*/ 2217 h 9235"/>
                <a:gd name="connsiteX1" fmla="*/ 9961 w 9980"/>
                <a:gd name="connsiteY1" fmla="*/ 0 h 9235"/>
                <a:gd name="connsiteX2" fmla="*/ 9962 w 9980"/>
                <a:gd name="connsiteY2" fmla="*/ 8193 h 9235"/>
                <a:gd name="connsiteX3" fmla="*/ 14 w 9980"/>
                <a:gd name="connsiteY3" fmla="*/ 9235 h 9235"/>
                <a:gd name="connsiteX4" fmla="*/ 21 w 9980"/>
                <a:gd name="connsiteY4" fmla="*/ 2217 h 9235"/>
                <a:gd name="connsiteX0" fmla="*/ 21 w 9995"/>
                <a:gd name="connsiteY0" fmla="*/ 1928 h 9527"/>
                <a:gd name="connsiteX1" fmla="*/ 9976 w 9995"/>
                <a:gd name="connsiteY1" fmla="*/ 0 h 9527"/>
                <a:gd name="connsiteX2" fmla="*/ 9982 w 9995"/>
                <a:gd name="connsiteY2" fmla="*/ 8399 h 9527"/>
                <a:gd name="connsiteX3" fmla="*/ 14 w 9995"/>
                <a:gd name="connsiteY3" fmla="*/ 9527 h 9527"/>
                <a:gd name="connsiteX4" fmla="*/ 21 w 9995"/>
                <a:gd name="connsiteY4" fmla="*/ 1928 h 9527"/>
                <a:gd name="connsiteX0" fmla="*/ 21 w 9999"/>
                <a:gd name="connsiteY0" fmla="*/ 2127 h 10103"/>
                <a:gd name="connsiteX1" fmla="*/ 9895 w 9999"/>
                <a:gd name="connsiteY1" fmla="*/ 0 h 10103"/>
                <a:gd name="connsiteX2" fmla="*/ 9987 w 9999"/>
                <a:gd name="connsiteY2" fmla="*/ 8919 h 10103"/>
                <a:gd name="connsiteX3" fmla="*/ 14 w 9999"/>
                <a:gd name="connsiteY3" fmla="*/ 10103 h 10103"/>
                <a:gd name="connsiteX4" fmla="*/ 21 w 9999"/>
                <a:gd name="connsiteY4" fmla="*/ 2127 h 10103"/>
                <a:gd name="connsiteX0" fmla="*/ 21 w 9915"/>
                <a:gd name="connsiteY0" fmla="*/ 2105 h 10000"/>
                <a:gd name="connsiteX1" fmla="*/ 9896 w 9915"/>
                <a:gd name="connsiteY1" fmla="*/ 0 h 10000"/>
                <a:gd name="connsiteX2" fmla="*/ 9710 w 9915"/>
                <a:gd name="connsiteY2" fmla="*/ 8786 h 10000"/>
                <a:gd name="connsiteX3" fmla="*/ 14 w 9915"/>
                <a:gd name="connsiteY3" fmla="*/ 10000 h 10000"/>
                <a:gd name="connsiteX4" fmla="*/ 21 w 9915"/>
                <a:gd name="connsiteY4" fmla="*/ 2105 h 10000"/>
                <a:gd name="connsiteX0" fmla="*/ 21 w 9805"/>
                <a:gd name="connsiteY0" fmla="*/ 2374 h 10269"/>
                <a:gd name="connsiteX1" fmla="*/ 6747 w 9805"/>
                <a:gd name="connsiteY1" fmla="*/ 0 h 10269"/>
                <a:gd name="connsiteX2" fmla="*/ 9793 w 9805"/>
                <a:gd name="connsiteY2" fmla="*/ 9055 h 10269"/>
                <a:gd name="connsiteX3" fmla="*/ 14 w 9805"/>
                <a:gd name="connsiteY3" fmla="*/ 10269 h 10269"/>
                <a:gd name="connsiteX4" fmla="*/ 21 w 9805"/>
                <a:gd name="connsiteY4" fmla="*/ 2374 h 10269"/>
                <a:gd name="connsiteX0" fmla="*/ 21 w 10071"/>
                <a:gd name="connsiteY0" fmla="*/ 2032 h 9720"/>
                <a:gd name="connsiteX1" fmla="*/ 10051 w 10071"/>
                <a:gd name="connsiteY1" fmla="*/ 0 h 9720"/>
                <a:gd name="connsiteX2" fmla="*/ 9988 w 10071"/>
                <a:gd name="connsiteY2" fmla="*/ 8538 h 9720"/>
                <a:gd name="connsiteX3" fmla="*/ 14 w 10071"/>
                <a:gd name="connsiteY3" fmla="*/ 9720 h 9720"/>
                <a:gd name="connsiteX4" fmla="*/ 21 w 10071"/>
                <a:gd name="connsiteY4" fmla="*/ 2032 h 9720"/>
                <a:gd name="connsiteX0" fmla="*/ 21 w 10000"/>
                <a:gd name="connsiteY0" fmla="*/ 2091 h 10000"/>
                <a:gd name="connsiteX1" fmla="*/ 9980 w 10000"/>
                <a:gd name="connsiteY1" fmla="*/ 0 h 10000"/>
                <a:gd name="connsiteX2" fmla="*/ 5735 w 10000"/>
                <a:gd name="connsiteY2" fmla="*/ 6615 h 10000"/>
                <a:gd name="connsiteX3" fmla="*/ 14 w 10000"/>
                <a:gd name="connsiteY3" fmla="*/ 10000 h 10000"/>
                <a:gd name="connsiteX4" fmla="*/ 21 w 10000"/>
                <a:gd name="connsiteY4" fmla="*/ 2091 h 10000"/>
                <a:gd name="connsiteX0" fmla="*/ 21 w 10000"/>
                <a:gd name="connsiteY0" fmla="*/ 2091 h 10000"/>
                <a:gd name="connsiteX1" fmla="*/ 9980 w 10000"/>
                <a:gd name="connsiteY1" fmla="*/ 0 h 10000"/>
                <a:gd name="connsiteX2" fmla="*/ 9912 w 10000"/>
                <a:gd name="connsiteY2" fmla="*/ 7633 h 10000"/>
                <a:gd name="connsiteX3" fmla="*/ 14 w 10000"/>
                <a:gd name="connsiteY3" fmla="*/ 10000 h 10000"/>
                <a:gd name="connsiteX4" fmla="*/ 21 w 10000"/>
                <a:gd name="connsiteY4" fmla="*/ 2091 h 10000"/>
                <a:gd name="connsiteX0" fmla="*/ 35 w 10014"/>
                <a:gd name="connsiteY0" fmla="*/ 2091 h 9518"/>
                <a:gd name="connsiteX1" fmla="*/ 9994 w 10014"/>
                <a:gd name="connsiteY1" fmla="*/ 0 h 9518"/>
                <a:gd name="connsiteX2" fmla="*/ 9926 w 10014"/>
                <a:gd name="connsiteY2" fmla="*/ 7633 h 9518"/>
                <a:gd name="connsiteX3" fmla="*/ 14 w 10014"/>
                <a:gd name="connsiteY3" fmla="*/ 9518 h 9518"/>
                <a:gd name="connsiteX4" fmla="*/ 35 w 10014"/>
                <a:gd name="connsiteY4" fmla="*/ 2091 h 9518"/>
                <a:gd name="connsiteX0" fmla="*/ 78 w 10043"/>
                <a:gd name="connsiteY0" fmla="*/ 2197 h 9721"/>
                <a:gd name="connsiteX1" fmla="*/ 10023 w 10043"/>
                <a:gd name="connsiteY1" fmla="*/ 0 h 9721"/>
                <a:gd name="connsiteX2" fmla="*/ 9955 w 10043"/>
                <a:gd name="connsiteY2" fmla="*/ 8020 h 9721"/>
                <a:gd name="connsiteX3" fmla="*/ 14 w 10043"/>
                <a:gd name="connsiteY3" fmla="*/ 9721 h 9721"/>
                <a:gd name="connsiteX4" fmla="*/ 78 w 10043"/>
                <a:gd name="connsiteY4" fmla="*/ 2197 h 9721"/>
                <a:gd name="connsiteX0" fmla="*/ 57 w 10000"/>
                <a:gd name="connsiteY0" fmla="*/ 4012 h 10000"/>
                <a:gd name="connsiteX1" fmla="*/ 9980 w 10000"/>
                <a:gd name="connsiteY1" fmla="*/ 0 h 10000"/>
                <a:gd name="connsiteX2" fmla="*/ 9912 w 10000"/>
                <a:gd name="connsiteY2" fmla="*/ 8250 h 10000"/>
                <a:gd name="connsiteX3" fmla="*/ 14 w 10000"/>
                <a:gd name="connsiteY3" fmla="*/ 10000 h 10000"/>
                <a:gd name="connsiteX4" fmla="*/ 57 w 10000"/>
                <a:gd name="connsiteY4" fmla="*/ 4012 h 10000"/>
                <a:gd name="connsiteX0" fmla="*/ 57 w 10000"/>
                <a:gd name="connsiteY0" fmla="*/ 2443 h 10000"/>
                <a:gd name="connsiteX1" fmla="*/ 9980 w 10000"/>
                <a:gd name="connsiteY1" fmla="*/ 0 h 10000"/>
                <a:gd name="connsiteX2" fmla="*/ 9912 w 10000"/>
                <a:gd name="connsiteY2" fmla="*/ 8250 h 10000"/>
                <a:gd name="connsiteX3" fmla="*/ 14 w 10000"/>
                <a:gd name="connsiteY3" fmla="*/ 10000 h 10000"/>
                <a:gd name="connsiteX4" fmla="*/ 57 w 10000"/>
                <a:gd name="connsiteY4" fmla="*/ 2443 h 10000"/>
                <a:gd name="connsiteX0" fmla="*/ 57 w 10000"/>
                <a:gd name="connsiteY0" fmla="*/ 2443 h 10000"/>
                <a:gd name="connsiteX1" fmla="*/ 9980 w 10000"/>
                <a:gd name="connsiteY1" fmla="*/ 0 h 10000"/>
                <a:gd name="connsiteX2" fmla="*/ 9912 w 10000"/>
                <a:gd name="connsiteY2" fmla="*/ 8250 h 10000"/>
                <a:gd name="connsiteX3" fmla="*/ 14 w 10000"/>
                <a:gd name="connsiteY3" fmla="*/ 10000 h 10000"/>
                <a:gd name="connsiteX4" fmla="*/ 57 w 10000"/>
                <a:gd name="connsiteY4" fmla="*/ 2443 h 10000"/>
                <a:gd name="connsiteX0" fmla="*/ 57 w 10042"/>
                <a:gd name="connsiteY0" fmla="*/ 2443 h 10000"/>
                <a:gd name="connsiteX1" fmla="*/ 9980 w 10042"/>
                <a:gd name="connsiteY1" fmla="*/ 0 h 10000"/>
                <a:gd name="connsiteX2" fmla="*/ 9971 w 10042"/>
                <a:gd name="connsiteY2" fmla="*/ 8143 h 10000"/>
                <a:gd name="connsiteX3" fmla="*/ 14 w 10042"/>
                <a:gd name="connsiteY3" fmla="*/ 10000 h 10000"/>
                <a:gd name="connsiteX4" fmla="*/ 57 w 10042"/>
                <a:gd name="connsiteY4" fmla="*/ 2443 h 10000"/>
                <a:gd name="connsiteX0" fmla="*/ 57 w 10000"/>
                <a:gd name="connsiteY0" fmla="*/ 2443 h 10000"/>
                <a:gd name="connsiteX1" fmla="*/ 9980 w 10000"/>
                <a:gd name="connsiteY1" fmla="*/ 0 h 10000"/>
                <a:gd name="connsiteX2" fmla="*/ 9971 w 10000"/>
                <a:gd name="connsiteY2" fmla="*/ 8143 h 10000"/>
                <a:gd name="connsiteX3" fmla="*/ 14 w 10000"/>
                <a:gd name="connsiteY3" fmla="*/ 10000 h 10000"/>
                <a:gd name="connsiteX4" fmla="*/ 57 w 10000"/>
                <a:gd name="connsiteY4" fmla="*/ 2443 h 10000"/>
                <a:gd name="connsiteX0" fmla="*/ 57 w 10000"/>
                <a:gd name="connsiteY0" fmla="*/ 2443 h 10000"/>
                <a:gd name="connsiteX1" fmla="*/ 9980 w 10000"/>
                <a:gd name="connsiteY1" fmla="*/ 0 h 10000"/>
                <a:gd name="connsiteX2" fmla="*/ 9982 w 10000"/>
                <a:gd name="connsiteY2" fmla="*/ 8036 h 10000"/>
                <a:gd name="connsiteX3" fmla="*/ 14 w 10000"/>
                <a:gd name="connsiteY3" fmla="*/ 10000 h 10000"/>
                <a:gd name="connsiteX4" fmla="*/ 57 w 10000"/>
                <a:gd name="connsiteY4" fmla="*/ 2443 h 10000"/>
                <a:gd name="connsiteX0" fmla="*/ 57 w 10004"/>
                <a:gd name="connsiteY0" fmla="*/ 2443 h 10000"/>
                <a:gd name="connsiteX1" fmla="*/ 9980 w 10004"/>
                <a:gd name="connsiteY1" fmla="*/ 0 h 10000"/>
                <a:gd name="connsiteX2" fmla="*/ 9982 w 10004"/>
                <a:gd name="connsiteY2" fmla="*/ 8036 h 10000"/>
                <a:gd name="connsiteX3" fmla="*/ 14 w 10004"/>
                <a:gd name="connsiteY3" fmla="*/ 10000 h 10000"/>
                <a:gd name="connsiteX4" fmla="*/ 57 w 10004"/>
                <a:gd name="connsiteY4" fmla="*/ 2443 h 10000"/>
                <a:gd name="connsiteX0" fmla="*/ 17 w 10004"/>
                <a:gd name="connsiteY0" fmla="*/ 2548 h 10000"/>
                <a:gd name="connsiteX1" fmla="*/ 9980 w 10004"/>
                <a:gd name="connsiteY1" fmla="*/ 0 h 10000"/>
                <a:gd name="connsiteX2" fmla="*/ 9982 w 10004"/>
                <a:gd name="connsiteY2" fmla="*/ 8036 h 10000"/>
                <a:gd name="connsiteX3" fmla="*/ 14 w 10004"/>
                <a:gd name="connsiteY3" fmla="*/ 10000 h 10000"/>
                <a:gd name="connsiteX4" fmla="*/ 17 w 10004"/>
                <a:gd name="connsiteY4" fmla="*/ 25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4" h="10000">
                  <a:moveTo>
                    <a:pt x="17" y="2548"/>
                  </a:moveTo>
                  <a:lnTo>
                    <a:pt x="9980" y="0"/>
                  </a:lnTo>
                  <a:cubicBezTo>
                    <a:pt x="10000" y="3475"/>
                    <a:pt x="10004" y="1095"/>
                    <a:pt x="9982" y="8036"/>
                  </a:cubicBezTo>
                  <a:lnTo>
                    <a:pt x="14" y="10000"/>
                  </a:lnTo>
                  <a:cubicBezTo>
                    <a:pt x="0" y="6933"/>
                    <a:pt x="32" y="5614"/>
                    <a:pt x="17" y="25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5" name="Puolivapaa piirto 8"/>
            <p:cNvSpPr/>
            <p:nvPr/>
          </p:nvSpPr>
          <p:spPr>
            <a:xfrm>
              <a:off x="8021686" y="196270"/>
              <a:ext cx="1131955" cy="2079491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2000"/>
                <a:gd name="connsiteX1" fmla="*/ 10000 w 10000"/>
                <a:gd name="connsiteY1" fmla="*/ 0 h 12000"/>
                <a:gd name="connsiteX2" fmla="*/ 10000 w 10000"/>
                <a:gd name="connsiteY2" fmla="*/ 10000 h 12000"/>
                <a:gd name="connsiteX3" fmla="*/ 0 w 10000"/>
                <a:gd name="connsiteY3" fmla="*/ 12000 h 12000"/>
                <a:gd name="connsiteX4" fmla="*/ 0 w 10000"/>
                <a:gd name="connsiteY4" fmla="*/ 2000 h 12000"/>
                <a:gd name="connsiteX0" fmla="*/ 0 w 10000"/>
                <a:gd name="connsiteY0" fmla="*/ 3500 h 12000"/>
                <a:gd name="connsiteX1" fmla="*/ 10000 w 10000"/>
                <a:gd name="connsiteY1" fmla="*/ 0 h 12000"/>
                <a:gd name="connsiteX2" fmla="*/ 10000 w 10000"/>
                <a:gd name="connsiteY2" fmla="*/ 10000 h 12000"/>
                <a:gd name="connsiteX3" fmla="*/ 0 w 10000"/>
                <a:gd name="connsiteY3" fmla="*/ 12000 h 12000"/>
                <a:gd name="connsiteX4" fmla="*/ 0 w 10000"/>
                <a:gd name="connsiteY4" fmla="*/ 3500 h 12000"/>
                <a:gd name="connsiteX0" fmla="*/ 0 w 10040"/>
                <a:gd name="connsiteY0" fmla="*/ 3534 h 12000"/>
                <a:gd name="connsiteX1" fmla="*/ 10040 w 10040"/>
                <a:gd name="connsiteY1" fmla="*/ 0 h 12000"/>
                <a:gd name="connsiteX2" fmla="*/ 10040 w 10040"/>
                <a:gd name="connsiteY2" fmla="*/ 10000 h 12000"/>
                <a:gd name="connsiteX3" fmla="*/ 40 w 10040"/>
                <a:gd name="connsiteY3" fmla="*/ 12000 h 12000"/>
                <a:gd name="connsiteX4" fmla="*/ 0 w 10040"/>
                <a:gd name="connsiteY4" fmla="*/ 3534 h 12000"/>
                <a:gd name="connsiteX0" fmla="*/ 13 w 10053"/>
                <a:gd name="connsiteY0" fmla="*/ 3534 h 12382"/>
                <a:gd name="connsiteX1" fmla="*/ 10053 w 10053"/>
                <a:gd name="connsiteY1" fmla="*/ 0 h 12382"/>
                <a:gd name="connsiteX2" fmla="*/ 10053 w 10053"/>
                <a:gd name="connsiteY2" fmla="*/ 10000 h 12382"/>
                <a:gd name="connsiteX3" fmla="*/ 13 w 10053"/>
                <a:gd name="connsiteY3" fmla="*/ 12382 h 12382"/>
                <a:gd name="connsiteX4" fmla="*/ 13 w 10053"/>
                <a:gd name="connsiteY4" fmla="*/ 3534 h 12382"/>
                <a:gd name="connsiteX0" fmla="*/ 13 w 10053"/>
                <a:gd name="connsiteY0" fmla="*/ 3534 h 11861"/>
                <a:gd name="connsiteX1" fmla="*/ 10053 w 10053"/>
                <a:gd name="connsiteY1" fmla="*/ 0 h 11861"/>
                <a:gd name="connsiteX2" fmla="*/ 10053 w 10053"/>
                <a:gd name="connsiteY2" fmla="*/ 10000 h 11861"/>
                <a:gd name="connsiteX3" fmla="*/ 13 w 10053"/>
                <a:gd name="connsiteY3" fmla="*/ 11861 h 11861"/>
                <a:gd name="connsiteX4" fmla="*/ 13 w 10053"/>
                <a:gd name="connsiteY4" fmla="*/ 3534 h 11861"/>
                <a:gd name="connsiteX0" fmla="*/ 13 w 10148"/>
                <a:gd name="connsiteY0" fmla="*/ 3534 h 11861"/>
                <a:gd name="connsiteX1" fmla="*/ 10053 w 10148"/>
                <a:gd name="connsiteY1" fmla="*/ 0 h 11861"/>
                <a:gd name="connsiteX2" fmla="*/ 10148 w 10148"/>
                <a:gd name="connsiteY2" fmla="*/ 9779 h 11861"/>
                <a:gd name="connsiteX3" fmla="*/ 13 w 10148"/>
                <a:gd name="connsiteY3" fmla="*/ 11861 h 11861"/>
                <a:gd name="connsiteX4" fmla="*/ 13 w 10148"/>
                <a:gd name="connsiteY4" fmla="*/ 3534 h 11861"/>
                <a:gd name="connsiteX0" fmla="*/ 13 w 10180"/>
                <a:gd name="connsiteY0" fmla="*/ 3644 h 11971"/>
                <a:gd name="connsiteX1" fmla="*/ 10148 w 10180"/>
                <a:gd name="connsiteY1" fmla="*/ 0 h 11971"/>
                <a:gd name="connsiteX2" fmla="*/ 10148 w 10180"/>
                <a:gd name="connsiteY2" fmla="*/ 9889 h 11971"/>
                <a:gd name="connsiteX3" fmla="*/ 13 w 10180"/>
                <a:gd name="connsiteY3" fmla="*/ 11971 h 11971"/>
                <a:gd name="connsiteX4" fmla="*/ 13 w 10180"/>
                <a:gd name="connsiteY4" fmla="*/ 3644 h 11971"/>
                <a:gd name="connsiteX0" fmla="*/ 13 w 10180"/>
                <a:gd name="connsiteY0" fmla="*/ 3123 h 11971"/>
                <a:gd name="connsiteX1" fmla="*/ 10148 w 10180"/>
                <a:gd name="connsiteY1" fmla="*/ 0 h 11971"/>
                <a:gd name="connsiteX2" fmla="*/ 10148 w 10180"/>
                <a:gd name="connsiteY2" fmla="*/ 9889 h 11971"/>
                <a:gd name="connsiteX3" fmla="*/ 13 w 10180"/>
                <a:gd name="connsiteY3" fmla="*/ 11971 h 11971"/>
                <a:gd name="connsiteX4" fmla="*/ 13 w 10180"/>
                <a:gd name="connsiteY4" fmla="*/ 3123 h 11971"/>
                <a:gd name="connsiteX0" fmla="*/ 13 w 10271"/>
                <a:gd name="connsiteY0" fmla="*/ 3672 h 12520"/>
                <a:gd name="connsiteX1" fmla="*/ 10239 w 10271"/>
                <a:gd name="connsiteY1" fmla="*/ 0 h 12520"/>
                <a:gd name="connsiteX2" fmla="*/ 10148 w 10271"/>
                <a:gd name="connsiteY2" fmla="*/ 10438 h 12520"/>
                <a:gd name="connsiteX3" fmla="*/ 13 w 10271"/>
                <a:gd name="connsiteY3" fmla="*/ 12520 h 12520"/>
                <a:gd name="connsiteX4" fmla="*/ 13 w 10271"/>
                <a:gd name="connsiteY4" fmla="*/ 3672 h 12520"/>
                <a:gd name="connsiteX0" fmla="*/ 13 w 10271"/>
                <a:gd name="connsiteY0" fmla="*/ 3672 h 12520"/>
                <a:gd name="connsiteX1" fmla="*/ 10239 w 10271"/>
                <a:gd name="connsiteY1" fmla="*/ 0 h 12520"/>
                <a:gd name="connsiteX2" fmla="*/ 10239 w 10271"/>
                <a:gd name="connsiteY2" fmla="*/ 9880 h 12520"/>
                <a:gd name="connsiteX3" fmla="*/ 13 w 10271"/>
                <a:gd name="connsiteY3" fmla="*/ 12520 h 12520"/>
                <a:gd name="connsiteX4" fmla="*/ 13 w 10271"/>
                <a:gd name="connsiteY4" fmla="*/ 3672 h 12520"/>
                <a:gd name="connsiteX0" fmla="*/ 145 w 10403"/>
                <a:gd name="connsiteY0" fmla="*/ 3672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45 w 10403"/>
                <a:gd name="connsiteY4" fmla="*/ 3672 h 12076"/>
                <a:gd name="connsiteX0" fmla="*/ 428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428 w 10403"/>
                <a:gd name="connsiteY4" fmla="*/ 3294 h 12076"/>
                <a:gd name="connsiteX0" fmla="*/ 13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3 w 10403"/>
                <a:gd name="connsiteY4" fmla="*/ 3294 h 12076"/>
                <a:gd name="connsiteX0" fmla="*/ 13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3 w 10403"/>
                <a:gd name="connsiteY4" fmla="*/ 3294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371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3294 h 11527"/>
                <a:gd name="connsiteX1" fmla="*/ 10785 w 10817"/>
                <a:gd name="connsiteY1" fmla="*/ 0 h 11527"/>
                <a:gd name="connsiteX2" fmla="*/ 10785 w 10817"/>
                <a:gd name="connsiteY2" fmla="*/ 9880 h 11527"/>
                <a:gd name="connsiteX3" fmla="*/ 13 w 10817"/>
                <a:gd name="connsiteY3" fmla="*/ 11527 h 11527"/>
                <a:gd name="connsiteX4" fmla="*/ 13 w 10817"/>
                <a:gd name="connsiteY4" fmla="*/ 3294 h 11527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2745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2745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920"/>
                <a:gd name="connsiteY0" fmla="*/ 3294 h 12076"/>
                <a:gd name="connsiteX1" fmla="*/ 10785 w 10920"/>
                <a:gd name="connsiteY1" fmla="*/ 0 h 12076"/>
                <a:gd name="connsiteX2" fmla="*/ 10920 w 10920"/>
                <a:gd name="connsiteY2" fmla="*/ 9331 h 12076"/>
                <a:gd name="connsiteX3" fmla="*/ 13 w 10920"/>
                <a:gd name="connsiteY3" fmla="*/ 12076 h 12076"/>
                <a:gd name="connsiteX4" fmla="*/ 13 w 10920"/>
                <a:gd name="connsiteY4" fmla="*/ 3294 h 12076"/>
                <a:gd name="connsiteX0" fmla="*/ 13 w 10952"/>
                <a:gd name="connsiteY0" fmla="*/ 3294 h 12076"/>
                <a:gd name="connsiteX1" fmla="*/ 10920 w 10952"/>
                <a:gd name="connsiteY1" fmla="*/ 0 h 12076"/>
                <a:gd name="connsiteX2" fmla="*/ 10920 w 10952"/>
                <a:gd name="connsiteY2" fmla="*/ 9331 h 12076"/>
                <a:gd name="connsiteX3" fmla="*/ 13 w 10952"/>
                <a:gd name="connsiteY3" fmla="*/ 12076 h 12076"/>
                <a:gd name="connsiteX4" fmla="*/ 13 w 10952"/>
                <a:gd name="connsiteY4" fmla="*/ 3294 h 12076"/>
                <a:gd name="connsiteX0" fmla="*/ 13 w 10952"/>
                <a:gd name="connsiteY0" fmla="*/ 3294 h 12076"/>
                <a:gd name="connsiteX1" fmla="*/ 10920 w 10952"/>
                <a:gd name="connsiteY1" fmla="*/ 0 h 12076"/>
                <a:gd name="connsiteX2" fmla="*/ 10879 w 10952"/>
                <a:gd name="connsiteY2" fmla="*/ 9331 h 12076"/>
                <a:gd name="connsiteX3" fmla="*/ 13 w 10952"/>
                <a:gd name="connsiteY3" fmla="*/ 12076 h 12076"/>
                <a:gd name="connsiteX4" fmla="*/ 13 w 10952"/>
                <a:gd name="connsiteY4" fmla="*/ 3294 h 12076"/>
                <a:gd name="connsiteX0" fmla="*/ 275 w 11214"/>
                <a:gd name="connsiteY0" fmla="*/ 3294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275 w 11214"/>
                <a:gd name="connsiteY4" fmla="*/ 3294 h 10429"/>
                <a:gd name="connsiteX0" fmla="*/ 13 w 11214"/>
                <a:gd name="connsiteY0" fmla="*/ 1647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13 w 11214"/>
                <a:gd name="connsiteY4" fmla="*/ 1647 h 10429"/>
                <a:gd name="connsiteX0" fmla="*/ 13 w 11214"/>
                <a:gd name="connsiteY0" fmla="*/ 1647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13 w 11214"/>
                <a:gd name="connsiteY4" fmla="*/ 1647 h 10429"/>
                <a:gd name="connsiteX0" fmla="*/ 2591 w 11214"/>
                <a:gd name="connsiteY0" fmla="*/ 1098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2591 w 11214"/>
                <a:gd name="connsiteY4" fmla="*/ 1098 h 10429"/>
                <a:gd name="connsiteX0" fmla="*/ 12 w 8635"/>
                <a:gd name="connsiteY0" fmla="*/ 1098 h 10161"/>
                <a:gd name="connsiteX1" fmla="*/ 8603 w 8635"/>
                <a:gd name="connsiteY1" fmla="*/ 0 h 10161"/>
                <a:gd name="connsiteX2" fmla="*/ 8562 w 8635"/>
                <a:gd name="connsiteY2" fmla="*/ 9331 h 10161"/>
                <a:gd name="connsiteX3" fmla="*/ 13 w 8635"/>
                <a:gd name="connsiteY3" fmla="*/ 10161 h 10161"/>
                <a:gd name="connsiteX4" fmla="*/ 12 w 8635"/>
                <a:gd name="connsiteY4" fmla="*/ 1098 h 10161"/>
                <a:gd name="connsiteX0" fmla="*/ 876 w 10862"/>
                <a:gd name="connsiteY0" fmla="*/ 1081 h 10076"/>
                <a:gd name="connsiteX1" fmla="*/ 10825 w 10862"/>
                <a:gd name="connsiteY1" fmla="*/ 0 h 10076"/>
                <a:gd name="connsiteX2" fmla="*/ 10777 w 10862"/>
                <a:gd name="connsiteY2" fmla="*/ 9183 h 10076"/>
                <a:gd name="connsiteX3" fmla="*/ 15 w 10862"/>
                <a:gd name="connsiteY3" fmla="*/ 10076 h 10076"/>
                <a:gd name="connsiteX4" fmla="*/ 876 w 10862"/>
                <a:gd name="connsiteY4" fmla="*/ 1081 h 10076"/>
                <a:gd name="connsiteX0" fmla="*/ 62 w 10862"/>
                <a:gd name="connsiteY0" fmla="*/ 1159 h 10076"/>
                <a:gd name="connsiteX1" fmla="*/ 10825 w 10862"/>
                <a:gd name="connsiteY1" fmla="*/ 0 h 10076"/>
                <a:gd name="connsiteX2" fmla="*/ 10777 w 10862"/>
                <a:gd name="connsiteY2" fmla="*/ 9183 h 10076"/>
                <a:gd name="connsiteX3" fmla="*/ 15 w 10862"/>
                <a:gd name="connsiteY3" fmla="*/ 10076 h 10076"/>
                <a:gd name="connsiteX4" fmla="*/ 62 w 10862"/>
                <a:gd name="connsiteY4" fmla="*/ 1159 h 10076"/>
                <a:gd name="connsiteX0" fmla="*/ 62 w 10862"/>
                <a:gd name="connsiteY0" fmla="*/ 1159 h 10076"/>
                <a:gd name="connsiteX1" fmla="*/ 10825 w 10862"/>
                <a:gd name="connsiteY1" fmla="*/ 0 h 10076"/>
                <a:gd name="connsiteX2" fmla="*/ 10825 w 10862"/>
                <a:gd name="connsiteY2" fmla="*/ 9183 h 10076"/>
                <a:gd name="connsiteX3" fmla="*/ 15 w 10862"/>
                <a:gd name="connsiteY3" fmla="*/ 10076 h 10076"/>
                <a:gd name="connsiteX4" fmla="*/ 62 w 10862"/>
                <a:gd name="connsiteY4" fmla="*/ 1159 h 10076"/>
                <a:gd name="connsiteX0" fmla="*/ 0 w 10947"/>
                <a:gd name="connsiteY0" fmla="*/ 1249 h 10076"/>
                <a:gd name="connsiteX1" fmla="*/ 10910 w 10947"/>
                <a:gd name="connsiteY1" fmla="*/ 0 h 10076"/>
                <a:gd name="connsiteX2" fmla="*/ 10910 w 10947"/>
                <a:gd name="connsiteY2" fmla="*/ 9183 h 10076"/>
                <a:gd name="connsiteX3" fmla="*/ 100 w 10947"/>
                <a:gd name="connsiteY3" fmla="*/ 10076 h 10076"/>
                <a:gd name="connsiteX4" fmla="*/ 0 w 10947"/>
                <a:gd name="connsiteY4" fmla="*/ 1249 h 10076"/>
                <a:gd name="connsiteX0" fmla="*/ 15 w 10962"/>
                <a:gd name="connsiteY0" fmla="*/ 1249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1249 h 10818"/>
                <a:gd name="connsiteX0" fmla="*/ 15 w 10962"/>
                <a:gd name="connsiteY0" fmla="*/ 2174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174 h 10818"/>
                <a:gd name="connsiteX0" fmla="*/ 15 w 10962"/>
                <a:gd name="connsiteY0" fmla="*/ 2174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174 h 10818"/>
                <a:gd name="connsiteX0" fmla="*/ 15 w 10962"/>
                <a:gd name="connsiteY0" fmla="*/ 2331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331 h 10818"/>
                <a:gd name="connsiteX0" fmla="*/ 0 w 11018"/>
                <a:gd name="connsiteY0" fmla="*/ 2727 h 10818"/>
                <a:gd name="connsiteX1" fmla="*/ 10981 w 11018"/>
                <a:gd name="connsiteY1" fmla="*/ 0 h 10818"/>
                <a:gd name="connsiteX2" fmla="*/ 10981 w 11018"/>
                <a:gd name="connsiteY2" fmla="*/ 9183 h 10818"/>
                <a:gd name="connsiteX3" fmla="*/ 71 w 11018"/>
                <a:gd name="connsiteY3" fmla="*/ 10818 h 10818"/>
                <a:gd name="connsiteX4" fmla="*/ 0 w 11018"/>
                <a:gd name="connsiteY4" fmla="*/ 2727 h 10818"/>
                <a:gd name="connsiteX0" fmla="*/ 15 w 10962"/>
                <a:gd name="connsiteY0" fmla="*/ 3255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3255 h 10818"/>
                <a:gd name="connsiteX0" fmla="*/ 15 w 10962"/>
                <a:gd name="connsiteY0" fmla="*/ 2715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715 h 10818"/>
                <a:gd name="connsiteX0" fmla="*/ 0 w 10947"/>
                <a:gd name="connsiteY0" fmla="*/ 2715 h 9183"/>
                <a:gd name="connsiteX1" fmla="*/ 10910 w 10947"/>
                <a:gd name="connsiteY1" fmla="*/ 0 h 9183"/>
                <a:gd name="connsiteX2" fmla="*/ 10910 w 10947"/>
                <a:gd name="connsiteY2" fmla="*/ 9183 h 9183"/>
                <a:gd name="connsiteX3" fmla="*/ 1039 w 10947"/>
                <a:gd name="connsiteY3" fmla="*/ 8657 h 9183"/>
                <a:gd name="connsiteX4" fmla="*/ 0 w 10947"/>
                <a:gd name="connsiteY4" fmla="*/ 2715 h 9183"/>
                <a:gd name="connsiteX0" fmla="*/ 14 w 10014"/>
                <a:gd name="connsiteY0" fmla="*/ 2957 h 11780"/>
                <a:gd name="connsiteX1" fmla="*/ 9980 w 10014"/>
                <a:gd name="connsiteY1" fmla="*/ 0 h 11780"/>
                <a:gd name="connsiteX2" fmla="*/ 9980 w 10014"/>
                <a:gd name="connsiteY2" fmla="*/ 10000 h 11780"/>
                <a:gd name="connsiteX3" fmla="*/ 14 w 10014"/>
                <a:gd name="connsiteY3" fmla="*/ 11780 h 11780"/>
                <a:gd name="connsiteX4" fmla="*/ 14 w 10014"/>
                <a:gd name="connsiteY4" fmla="*/ 2957 h 11780"/>
                <a:gd name="connsiteX0" fmla="*/ 0 w 10000"/>
                <a:gd name="connsiteY0" fmla="*/ 2957 h 11897"/>
                <a:gd name="connsiteX1" fmla="*/ 9966 w 10000"/>
                <a:gd name="connsiteY1" fmla="*/ 0 h 11897"/>
                <a:gd name="connsiteX2" fmla="*/ 9966 w 10000"/>
                <a:gd name="connsiteY2" fmla="*/ 10000 h 11897"/>
                <a:gd name="connsiteX3" fmla="*/ 15 w 10000"/>
                <a:gd name="connsiteY3" fmla="*/ 11897 h 11897"/>
                <a:gd name="connsiteX4" fmla="*/ 0 w 10000"/>
                <a:gd name="connsiteY4" fmla="*/ 2957 h 11897"/>
                <a:gd name="connsiteX0" fmla="*/ 0 w 10000"/>
                <a:gd name="connsiteY0" fmla="*/ 2957 h 11854"/>
                <a:gd name="connsiteX1" fmla="*/ 9966 w 10000"/>
                <a:gd name="connsiteY1" fmla="*/ 0 h 11854"/>
                <a:gd name="connsiteX2" fmla="*/ 9966 w 10000"/>
                <a:gd name="connsiteY2" fmla="*/ 10000 h 11854"/>
                <a:gd name="connsiteX3" fmla="*/ 33 w 10000"/>
                <a:gd name="connsiteY3" fmla="*/ 11854 h 11854"/>
                <a:gd name="connsiteX4" fmla="*/ 0 w 10000"/>
                <a:gd name="connsiteY4" fmla="*/ 2957 h 11854"/>
                <a:gd name="connsiteX0" fmla="*/ 36 w 9981"/>
                <a:gd name="connsiteY0" fmla="*/ 2999 h 11854"/>
                <a:gd name="connsiteX1" fmla="*/ 9947 w 9981"/>
                <a:gd name="connsiteY1" fmla="*/ 0 h 11854"/>
                <a:gd name="connsiteX2" fmla="*/ 9947 w 9981"/>
                <a:gd name="connsiteY2" fmla="*/ 10000 h 11854"/>
                <a:gd name="connsiteX3" fmla="*/ 14 w 9981"/>
                <a:gd name="connsiteY3" fmla="*/ 11854 h 11854"/>
                <a:gd name="connsiteX4" fmla="*/ 36 w 9981"/>
                <a:gd name="connsiteY4" fmla="*/ 2999 h 11854"/>
                <a:gd name="connsiteX0" fmla="*/ 15 w 9979"/>
                <a:gd name="connsiteY0" fmla="*/ 2530 h 10593"/>
                <a:gd name="connsiteX1" fmla="*/ 9945 w 9979"/>
                <a:gd name="connsiteY1" fmla="*/ 0 h 10593"/>
                <a:gd name="connsiteX2" fmla="*/ 9945 w 9979"/>
                <a:gd name="connsiteY2" fmla="*/ 8436 h 10593"/>
                <a:gd name="connsiteX3" fmla="*/ 14 w 9979"/>
                <a:gd name="connsiteY3" fmla="*/ 10593 h 10593"/>
                <a:gd name="connsiteX4" fmla="*/ 15 w 9979"/>
                <a:gd name="connsiteY4" fmla="*/ 2530 h 10593"/>
                <a:gd name="connsiteX0" fmla="*/ 0 w 10000"/>
                <a:gd name="connsiteY0" fmla="*/ 2800 h 10000"/>
                <a:gd name="connsiteX1" fmla="*/ 9966 w 10000"/>
                <a:gd name="connsiteY1" fmla="*/ 0 h 10000"/>
                <a:gd name="connsiteX2" fmla="*/ 9966 w 10000"/>
                <a:gd name="connsiteY2" fmla="*/ 7964 h 10000"/>
                <a:gd name="connsiteX3" fmla="*/ 14 w 10000"/>
                <a:gd name="connsiteY3" fmla="*/ 10000 h 10000"/>
                <a:gd name="connsiteX4" fmla="*/ 0 w 10000"/>
                <a:gd name="connsiteY4" fmla="*/ 2800 h 10000"/>
                <a:gd name="connsiteX0" fmla="*/ 0 w 10000"/>
                <a:gd name="connsiteY0" fmla="*/ 2800 h 10000"/>
                <a:gd name="connsiteX1" fmla="*/ 9966 w 10000"/>
                <a:gd name="connsiteY1" fmla="*/ 0 h 10000"/>
                <a:gd name="connsiteX2" fmla="*/ 9969 w 10000"/>
                <a:gd name="connsiteY2" fmla="*/ 7888 h 10000"/>
                <a:gd name="connsiteX3" fmla="*/ 14 w 10000"/>
                <a:gd name="connsiteY3" fmla="*/ 10000 h 10000"/>
                <a:gd name="connsiteX4" fmla="*/ 0 w 10000"/>
                <a:gd name="connsiteY4" fmla="*/ 2800 h 10000"/>
                <a:gd name="connsiteX0" fmla="*/ 0 w 10003"/>
                <a:gd name="connsiteY0" fmla="*/ 2800 h 10000"/>
                <a:gd name="connsiteX1" fmla="*/ 9969 w 10003"/>
                <a:gd name="connsiteY1" fmla="*/ 0 h 10000"/>
                <a:gd name="connsiteX2" fmla="*/ 9969 w 10003"/>
                <a:gd name="connsiteY2" fmla="*/ 7888 h 10000"/>
                <a:gd name="connsiteX3" fmla="*/ 14 w 10003"/>
                <a:gd name="connsiteY3" fmla="*/ 10000 h 10000"/>
                <a:gd name="connsiteX4" fmla="*/ 0 w 10003"/>
                <a:gd name="connsiteY4" fmla="*/ 2800 h 10000"/>
                <a:gd name="connsiteX0" fmla="*/ 14 w 10017"/>
                <a:gd name="connsiteY0" fmla="*/ 2800 h 9611"/>
                <a:gd name="connsiteX1" fmla="*/ 9983 w 10017"/>
                <a:gd name="connsiteY1" fmla="*/ 0 h 9611"/>
                <a:gd name="connsiteX2" fmla="*/ 9983 w 10017"/>
                <a:gd name="connsiteY2" fmla="*/ 7888 h 9611"/>
                <a:gd name="connsiteX3" fmla="*/ 14 w 10017"/>
                <a:gd name="connsiteY3" fmla="*/ 9611 h 9611"/>
                <a:gd name="connsiteX4" fmla="*/ 14 w 10017"/>
                <a:gd name="connsiteY4" fmla="*/ 2800 h 9611"/>
                <a:gd name="connsiteX0" fmla="*/ 14 w 10000"/>
                <a:gd name="connsiteY0" fmla="*/ 2913 h 10000"/>
                <a:gd name="connsiteX1" fmla="*/ 9966 w 10000"/>
                <a:gd name="connsiteY1" fmla="*/ 0 h 10000"/>
                <a:gd name="connsiteX2" fmla="*/ 10000 w 10000"/>
                <a:gd name="connsiteY2" fmla="*/ 8225 h 10000"/>
                <a:gd name="connsiteX3" fmla="*/ 14 w 10000"/>
                <a:gd name="connsiteY3" fmla="*/ 10000 h 10000"/>
                <a:gd name="connsiteX4" fmla="*/ 14 w 10000"/>
                <a:gd name="connsiteY4" fmla="*/ 2913 h 10000"/>
                <a:gd name="connsiteX0" fmla="*/ 14 w 10034"/>
                <a:gd name="connsiteY0" fmla="*/ 2913 h 10000"/>
                <a:gd name="connsiteX1" fmla="*/ 10000 w 10034"/>
                <a:gd name="connsiteY1" fmla="*/ 0 h 10000"/>
                <a:gd name="connsiteX2" fmla="*/ 10000 w 10034"/>
                <a:gd name="connsiteY2" fmla="*/ 8225 h 10000"/>
                <a:gd name="connsiteX3" fmla="*/ 14 w 10034"/>
                <a:gd name="connsiteY3" fmla="*/ 10000 h 10000"/>
                <a:gd name="connsiteX4" fmla="*/ 14 w 10034"/>
                <a:gd name="connsiteY4" fmla="*/ 2913 h 10000"/>
                <a:gd name="connsiteX0" fmla="*/ 0 w 10062"/>
                <a:gd name="connsiteY0" fmla="*/ 3023 h 10000"/>
                <a:gd name="connsiteX1" fmla="*/ 10028 w 10062"/>
                <a:gd name="connsiteY1" fmla="*/ 0 h 10000"/>
                <a:gd name="connsiteX2" fmla="*/ 10028 w 10062"/>
                <a:gd name="connsiteY2" fmla="*/ 8225 h 10000"/>
                <a:gd name="connsiteX3" fmla="*/ 42 w 10062"/>
                <a:gd name="connsiteY3" fmla="*/ 10000 h 10000"/>
                <a:gd name="connsiteX4" fmla="*/ 0 w 10062"/>
                <a:gd name="connsiteY4" fmla="*/ 3023 h 10000"/>
                <a:gd name="connsiteX0" fmla="*/ 14 w 10076"/>
                <a:gd name="connsiteY0" fmla="*/ 3023 h 10306"/>
                <a:gd name="connsiteX1" fmla="*/ 10042 w 10076"/>
                <a:gd name="connsiteY1" fmla="*/ 0 h 10306"/>
                <a:gd name="connsiteX2" fmla="*/ 10042 w 10076"/>
                <a:gd name="connsiteY2" fmla="*/ 8225 h 10306"/>
                <a:gd name="connsiteX3" fmla="*/ 14 w 10076"/>
                <a:gd name="connsiteY3" fmla="*/ 10306 h 10306"/>
                <a:gd name="connsiteX4" fmla="*/ 14 w 10076"/>
                <a:gd name="connsiteY4" fmla="*/ 3023 h 10306"/>
                <a:gd name="connsiteX0" fmla="*/ 5202 w 10076"/>
                <a:gd name="connsiteY0" fmla="*/ 1456 h 10306"/>
                <a:gd name="connsiteX1" fmla="*/ 10042 w 10076"/>
                <a:gd name="connsiteY1" fmla="*/ 0 h 10306"/>
                <a:gd name="connsiteX2" fmla="*/ 10042 w 10076"/>
                <a:gd name="connsiteY2" fmla="*/ 8225 h 10306"/>
                <a:gd name="connsiteX3" fmla="*/ 14 w 10076"/>
                <a:gd name="connsiteY3" fmla="*/ 10306 h 10306"/>
                <a:gd name="connsiteX4" fmla="*/ 5202 w 10076"/>
                <a:gd name="connsiteY4" fmla="*/ 1456 h 10306"/>
                <a:gd name="connsiteX0" fmla="*/ 47 w 4921"/>
                <a:gd name="connsiteY0" fmla="*/ 1456 h 9280"/>
                <a:gd name="connsiteX1" fmla="*/ 4887 w 4921"/>
                <a:gd name="connsiteY1" fmla="*/ 0 h 9280"/>
                <a:gd name="connsiteX2" fmla="*/ 4887 w 4921"/>
                <a:gd name="connsiteY2" fmla="*/ 8225 h 9280"/>
                <a:gd name="connsiteX3" fmla="*/ 14 w 4921"/>
                <a:gd name="connsiteY3" fmla="*/ 9280 h 9280"/>
                <a:gd name="connsiteX4" fmla="*/ 47 w 4921"/>
                <a:gd name="connsiteY4" fmla="*/ 1456 h 9280"/>
                <a:gd name="connsiteX0" fmla="*/ 18 w 9922"/>
                <a:gd name="connsiteY0" fmla="*/ 1569 h 9803"/>
                <a:gd name="connsiteX1" fmla="*/ 9853 w 9922"/>
                <a:gd name="connsiteY1" fmla="*/ 0 h 9803"/>
                <a:gd name="connsiteX2" fmla="*/ 9853 w 9922"/>
                <a:gd name="connsiteY2" fmla="*/ 8863 h 9803"/>
                <a:gd name="connsiteX3" fmla="*/ 28 w 9922"/>
                <a:gd name="connsiteY3" fmla="*/ 9803 h 9803"/>
                <a:gd name="connsiteX4" fmla="*/ 18 w 9922"/>
                <a:gd name="connsiteY4" fmla="*/ 1569 h 9803"/>
                <a:gd name="connsiteX0" fmla="*/ 18 w 10000"/>
                <a:gd name="connsiteY0" fmla="*/ 1601 h 10266"/>
                <a:gd name="connsiteX1" fmla="*/ 9930 w 10000"/>
                <a:gd name="connsiteY1" fmla="*/ 0 h 10266"/>
                <a:gd name="connsiteX2" fmla="*/ 9930 w 10000"/>
                <a:gd name="connsiteY2" fmla="*/ 9041 h 10266"/>
                <a:gd name="connsiteX3" fmla="*/ 28 w 10000"/>
                <a:gd name="connsiteY3" fmla="*/ 10266 h 10266"/>
                <a:gd name="connsiteX4" fmla="*/ 18 w 10000"/>
                <a:gd name="connsiteY4" fmla="*/ 1601 h 10266"/>
                <a:gd name="connsiteX0" fmla="*/ 28 w 10000"/>
                <a:gd name="connsiteY0" fmla="*/ 1760 h 10266"/>
                <a:gd name="connsiteX1" fmla="*/ 9930 w 10000"/>
                <a:gd name="connsiteY1" fmla="*/ 0 h 10266"/>
                <a:gd name="connsiteX2" fmla="*/ 9930 w 10000"/>
                <a:gd name="connsiteY2" fmla="*/ 9041 h 10266"/>
                <a:gd name="connsiteX3" fmla="*/ 28 w 10000"/>
                <a:gd name="connsiteY3" fmla="*/ 10266 h 10266"/>
                <a:gd name="connsiteX4" fmla="*/ 28 w 10000"/>
                <a:gd name="connsiteY4" fmla="*/ 1760 h 10266"/>
                <a:gd name="connsiteX0" fmla="*/ 28 w 10000"/>
                <a:gd name="connsiteY0" fmla="*/ 1760 h 10266"/>
                <a:gd name="connsiteX1" fmla="*/ 9930 w 10000"/>
                <a:gd name="connsiteY1" fmla="*/ 0 h 10266"/>
                <a:gd name="connsiteX2" fmla="*/ 9930 w 10000"/>
                <a:gd name="connsiteY2" fmla="*/ 9041 h 10266"/>
                <a:gd name="connsiteX3" fmla="*/ 28 w 10000"/>
                <a:gd name="connsiteY3" fmla="*/ 10266 h 10266"/>
                <a:gd name="connsiteX4" fmla="*/ 28 w 10000"/>
                <a:gd name="connsiteY4" fmla="*/ 1760 h 10266"/>
                <a:gd name="connsiteX0" fmla="*/ 51 w 10023"/>
                <a:gd name="connsiteY0" fmla="*/ 1760 h 10216"/>
                <a:gd name="connsiteX1" fmla="*/ 9953 w 10023"/>
                <a:gd name="connsiteY1" fmla="*/ 0 h 10216"/>
                <a:gd name="connsiteX2" fmla="*/ 9953 w 10023"/>
                <a:gd name="connsiteY2" fmla="*/ 9041 h 10216"/>
                <a:gd name="connsiteX3" fmla="*/ 28 w 10023"/>
                <a:gd name="connsiteY3" fmla="*/ 10216 h 10216"/>
                <a:gd name="connsiteX4" fmla="*/ 51 w 10023"/>
                <a:gd name="connsiteY4" fmla="*/ 1760 h 10216"/>
                <a:gd name="connsiteX0" fmla="*/ 73 w 10045"/>
                <a:gd name="connsiteY0" fmla="*/ 1760 h 10274"/>
                <a:gd name="connsiteX1" fmla="*/ 9975 w 10045"/>
                <a:gd name="connsiteY1" fmla="*/ 0 h 10274"/>
                <a:gd name="connsiteX2" fmla="*/ 9975 w 10045"/>
                <a:gd name="connsiteY2" fmla="*/ 9041 h 10274"/>
                <a:gd name="connsiteX3" fmla="*/ 28 w 10045"/>
                <a:gd name="connsiteY3" fmla="*/ 10274 h 10274"/>
                <a:gd name="connsiteX4" fmla="*/ 73 w 10045"/>
                <a:gd name="connsiteY4" fmla="*/ 1760 h 10274"/>
                <a:gd name="connsiteX0" fmla="*/ 84 w 10045"/>
                <a:gd name="connsiteY0" fmla="*/ 1778 h 10274"/>
                <a:gd name="connsiteX1" fmla="*/ 9975 w 10045"/>
                <a:gd name="connsiteY1" fmla="*/ 0 h 10274"/>
                <a:gd name="connsiteX2" fmla="*/ 9975 w 10045"/>
                <a:gd name="connsiteY2" fmla="*/ 9041 h 10274"/>
                <a:gd name="connsiteX3" fmla="*/ 28 w 10045"/>
                <a:gd name="connsiteY3" fmla="*/ 10274 h 10274"/>
                <a:gd name="connsiteX4" fmla="*/ 84 w 10045"/>
                <a:gd name="connsiteY4" fmla="*/ 1778 h 10274"/>
                <a:gd name="connsiteX0" fmla="*/ 84 w 10066"/>
                <a:gd name="connsiteY0" fmla="*/ 1676 h 10172"/>
                <a:gd name="connsiteX1" fmla="*/ 9996 w 10066"/>
                <a:gd name="connsiteY1" fmla="*/ 0 h 10172"/>
                <a:gd name="connsiteX2" fmla="*/ 9975 w 10066"/>
                <a:gd name="connsiteY2" fmla="*/ 8939 h 10172"/>
                <a:gd name="connsiteX3" fmla="*/ 28 w 10066"/>
                <a:gd name="connsiteY3" fmla="*/ 10172 h 10172"/>
                <a:gd name="connsiteX4" fmla="*/ 84 w 10066"/>
                <a:gd name="connsiteY4" fmla="*/ 1676 h 10172"/>
                <a:gd name="connsiteX0" fmla="*/ 84 w 10045"/>
                <a:gd name="connsiteY0" fmla="*/ 1688 h 10184"/>
                <a:gd name="connsiteX1" fmla="*/ 9975 w 10045"/>
                <a:gd name="connsiteY1" fmla="*/ 0 h 10184"/>
                <a:gd name="connsiteX2" fmla="*/ 9975 w 10045"/>
                <a:gd name="connsiteY2" fmla="*/ 8951 h 10184"/>
                <a:gd name="connsiteX3" fmla="*/ 28 w 10045"/>
                <a:gd name="connsiteY3" fmla="*/ 10184 h 10184"/>
                <a:gd name="connsiteX4" fmla="*/ 84 w 10045"/>
                <a:gd name="connsiteY4" fmla="*/ 1688 h 10184"/>
                <a:gd name="connsiteX0" fmla="*/ 109 w 10070"/>
                <a:gd name="connsiteY0" fmla="*/ 1688 h 9498"/>
                <a:gd name="connsiteX1" fmla="*/ 10000 w 10070"/>
                <a:gd name="connsiteY1" fmla="*/ 0 h 9498"/>
                <a:gd name="connsiteX2" fmla="*/ 10000 w 10070"/>
                <a:gd name="connsiteY2" fmla="*/ 8951 h 9498"/>
                <a:gd name="connsiteX3" fmla="*/ 28 w 10070"/>
                <a:gd name="connsiteY3" fmla="*/ 9498 h 9498"/>
                <a:gd name="connsiteX4" fmla="*/ 109 w 10070"/>
                <a:gd name="connsiteY4" fmla="*/ 1688 h 9498"/>
                <a:gd name="connsiteX0" fmla="*/ 115 w 10007"/>
                <a:gd name="connsiteY0" fmla="*/ 1777 h 10717"/>
                <a:gd name="connsiteX1" fmla="*/ 9937 w 10007"/>
                <a:gd name="connsiteY1" fmla="*/ 0 h 10717"/>
                <a:gd name="connsiteX2" fmla="*/ 9937 w 10007"/>
                <a:gd name="connsiteY2" fmla="*/ 9424 h 10717"/>
                <a:gd name="connsiteX3" fmla="*/ 28 w 10007"/>
                <a:gd name="connsiteY3" fmla="*/ 10717 h 10717"/>
                <a:gd name="connsiteX4" fmla="*/ 115 w 10007"/>
                <a:gd name="connsiteY4" fmla="*/ 1777 h 10717"/>
                <a:gd name="connsiteX0" fmla="*/ 115 w 10007"/>
                <a:gd name="connsiteY0" fmla="*/ 1777 h 10717"/>
                <a:gd name="connsiteX1" fmla="*/ 9937 w 10007"/>
                <a:gd name="connsiteY1" fmla="*/ 0 h 10717"/>
                <a:gd name="connsiteX2" fmla="*/ 9937 w 10007"/>
                <a:gd name="connsiteY2" fmla="*/ 9500 h 10717"/>
                <a:gd name="connsiteX3" fmla="*/ 28 w 10007"/>
                <a:gd name="connsiteY3" fmla="*/ 10717 h 10717"/>
                <a:gd name="connsiteX4" fmla="*/ 115 w 10007"/>
                <a:gd name="connsiteY4" fmla="*/ 1777 h 1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7" h="10717">
                  <a:moveTo>
                    <a:pt x="115" y="1777"/>
                  </a:moveTo>
                  <a:lnTo>
                    <a:pt x="9937" y="0"/>
                  </a:lnTo>
                  <a:cubicBezTo>
                    <a:pt x="10007" y="3351"/>
                    <a:pt x="9958" y="6237"/>
                    <a:pt x="9937" y="9500"/>
                  </a:cubicBezTo>
                  <a:lnTo>
                    <a:pt x="28" y="10717"/>
                  </a:lnTo>
                  <a:cubicBezTo>
                    <a:pt x="0" y="7818"/>
                    <a:pt x="143" y="4678"/>
                    <a:pt x="115" y="1777"/>
                  </a:cubicBezTo>
                  <a:close/>
                </a:path>
              </a:pathLst>
            </a:custGeom>
            <a:blipFill dpi="0" rotWithShape="1">
              <a:blip r:embed="rId3" cstate="print"/>
              <a:srcRect/>
              <a:stretch>
                <a:fillRect l="-83000" b="-5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6" name="Puolivapaa piirto 12"/>
            <p:cNvSpPr/>
            <p:nvPr/>
          </p:nvSpPr>
          <p:spPr>
            <a:xfrm>
              <a:off x="5863616" y="541400"/>
              <a:ext cx="2178159" cy="217179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2000"/>
                <a:gd name="connsiteX1" fmla="*/ 10000 w 10000"/>
                <a:gd name="connsiteY1" fmla="*/ 0 h 12000"/>
                <a:gd name="connsiteX2" fmla="*/ 10000 w 10000"/>
                <a:gd name="connsiteY2" fmla="*/ 10000 h 12000"/>
                <a:gd name="connsiteX3" fmla="*/ 0 w 10000"/>
                <a:gd name="connsiteY3" fmla="*/ 12000 h 12000"/>
                <a:gd name="connsiteX4" fmla="*/ 0 w 10000"/>
                <a:gd name="connsiteY4" fmla="*/ 2000 h 12000"/>
                <a:gd name="connsiteX0" fmla="*/ 0 w 10000"/>
                <a:gd name="connsiteY0" fmla="*/ 3500 h 12000"/>
                <a:gd name="connsiteX1" fmla="*/ 10000 w 10000"/>
                <a:gd name="connsiteY1" fmla="*/ 0 h 12000"/>
                <a:gd name="connsiteX2" fmla="*/ 10000 w 10000"/>
                <a:gd name="connsiteY2" fmla="*/ 10000 h 12000"/>
                <a:gd name="connsiteX3" fmla="*/ 0 w 10000"/>
                <a:gd name="connsiteY3" fmla="*/ 12000 h 12000"/>
                <a:gd name="connsiteX4" fmla="*/ 0 w 10000"/>
                <a:gd name="connsiteY4" fmla="*/ 3500 h 12000"/>
                <a:gd name="connsiteX0" fmla="*/ 0 w 10040"/>
                <a:gd name="connsiteY0" fmla="*/ 3534 h 12000"/>
                <a:gd name="connsiteX1" fmla="*/ 10040 w 10040"/>
                <a:gd name="connsiteY1" fmla="*/ 0 h 12000"/>
                <a:gd name="connsiteX2" fmla="*/ 10040 w 10040"/>
                <a:gd name="connsiteY2" fmla="*/ 10000 h 12000"/>
                <a:gd name="connsiteX3" fmla="*/ 40 w 10040"/>
                <a:gd name="connsiteY3" fmla="*/ 12000 h 12000"/>
                <a:gd name="connsiteX4" fmla="*/ 0 w 10040"/>
                <a:gd name="connsiteY4" fmla="*/ 3534 h 12000"/>
                <a:gd name="connsiteX0" fmla="*/ 13 w 10053"/>
                <a:gd name="connsiteY0" fmla="*/ 3534 h 12382"/>
                <a:gd name="connsiteX1" fmla="*/ 10053 w 10053"/>
                <a:gd name="connsiteY1" fmla="*/ 0 h 12382"/>
                <a:gd name="connsiteX2" fmla="*/ 10053 w 10053"/>
                <a:gd name="connsiteY2" fmla="*/ 10000 h 12382"/>
                <a:gd name="connsiteX3" fmla="*/ 13 w 10053"/>
                <a:gd name="connsiteY3" fmla="*/ 12382 h 12382"/>
                <a:gd name="connsiteX4" fmla="*/ 13 w 10053"/>
                <a:gd name="connsiteY4" fmla="*/ 3534 h 12382"/>
                <a:gd name="connsiteX0" fmla="*/ 13 w 10053"/>
                <a:gd name="connsiteY0" fmla="*/ 3534 h 11861"/>
                <a:gd name="connsiteX1" fmla="*/ 10053 w 10053"/>
                <a:gd name="connsiteY1" fmla="*/ 0 h 11861"/>
                <a:gd name="connsiteX2" fmla="*/ 10053 w 10053"/>
                <a:gd name="connsiteY2" fmla="*/ 10000 h 11861"/>
                <a:gd name="connsiteX3" fmla="*/ 13 w 10053"/>
                <a:gd name="connsiteY3" fmla="*/ 11861 h 11861"/>
                <a:gd name="connsiteX4" fmla="*/ 13 w 10053"/>
                <a:gd name="connsiteY4" fmla="*/ 3534 h 11861"/>
                <a:gd name="connsiteX0" fmla="*/ 13 w 10148"/>
                <a:gd name="connsiteY0" fmla="*/ 3534 h 11861"/>
                <a:gd name="connsiteX1" fmla="*/ 10053 w 10148"/>
                <a:gd name="connsiteY1" fmla="*/ 0 h 11861"/>
                <a:gd name="connsiteX2" fmla="*/ 10148 w 10148"/>
                <a:gd name="connsiteY2" fmla="*/ 9779 h 11861"/>
                <a:gd name="connsiteX3" fmla="*/ 13 w 10148"/>
                <a:gd name="connsiteY3" fmla="*/ 11861 h 11861"/>
                <a:gd name="connsiteX4" fmla="*/ 13 w 10148"/>
                <a:gd name="connsiteY4" fmla="*/ 3534 h 11861"/>
                <a:gd name="connsiteX0" fmla="*/ 13 w 10180"/>
                <a:gd name="connsiteY0" fmla="*/ 3644 h 11971"/>
                <a:gd name="connsiteX1" fmla="*/ 10148 w 10180"/>
                <a:gd name="connsiteY1" fmla="*/ 0 h 11971"/>
                <a:gd name="connsiteX2" fmla="*/ 10148 w 10180"/>
                <a:gd name="connsiteY2" fmla="*/ 9889 h 11971"/>
                <a:gd name="connsiteX3" fmla="*/ 13 w 10180"/>
                <a:gd name="connsiteY3" fmla="*/ 11971 h 11971"/>
                <a:gd name="connsiteX4" fmla="*/ 13 w 10180"/>
                <a:gd name="connsiteY4" fmla="*/ 3644 h 11971"/>
                <a:gd name="connsiteX0" fmla="*/ 13 w 10180"/>
                <a:gd name="connsiteY0" fmla="*/ 3123 h 11971"/>
                <a:gd name="connsiteX1" fmla="*/ 10148 w 10180"/>
                <a:gd name="connsiteY1" fmla="*/ 0 h 11971"/>
                <a:gd name="connsiteX2" fmla="*/ 10148 w 10180"/>
                <a:gd name="connsiteY2" fmla="*/ 9889 h 11971"/>
                <a:gd name="connsiteX3" fmla="*/ 13 w 10180"/>
                <a:gd name="connsiteY3" fmla="*/ 11971 h 11971"/>
                <a:gd name="connsiteX4" fmla="*/ 13 w 10180"/>
                <a:gd name="connsiteY4" fmla="*/ 3123 h 11971"/>
                <a:gd name="connsiteX0" fmla="*/ 13 w 10271"/>
                <a:gd name="connsiteY0" fmla="*/ 3672 h 12520"/>
                <a:gd name="connsiteX1" fmla="*/ 10239 w 10271"/>
                <a:gd name="connsiteY1" fmla="*/ 0 h 12520"/>
                <a:gd name="connsiteX2" fmla="*/ 10148 w 10271"/>
                <a:gd name="connsiteY2" fmla="*/ 10438 h 12520"/>
                <a:gd name="connsiteX3" fmla="*/ 13 w 10271"/>
                <a:gd name="connsiteY3" fmla="*/ 12520 h 12520"/>
                <a:gd name="connsiteX4" fmla="*/ 13 w 10271"/>
                <a:gd name="connsiteY4" fmla="*/ 3672 h 12520"/>
                <a:gd name="connsiteX0" fmla="*/ 13 w 10271"/>
                <a:gd name="connsiteY0" fmla="*/ 3672 h 12520"/>
                <a:gd name="connsiteX1" fmla="*/ 10239 w 10271"/>
                <a:gd name="connsiteY1" fmla="*/ 0 h 12520"/>
                <a:gd name="connsiteX2" fmla="*/ 10239 w 10271"/>
                <a:gd name="connsiteY2" fmla="*/ 9880 h 12520"/>
                <a:gd name="connsiteX3" fmla="*/ 13 w 10271"/>
                <a:gd name="connsiteY3" fmla="*/ 12520 h 12520"/>
                <a:gd name="connsiteX4" fmla="*/ 13 w 10271"/>
                <a:gd name="connsiteY4" fmla="*/ 3672 h 12520"/>
                <a:gd name="connsiteX0" fmla="*/ 145 w 10403"/>
                <a:gd name="connsiteY0" fmla="*/ 3672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45 w 10403"/>
                <a:gd name="connsiteY4" fmla="*/ 3672 h 12076"/>
                <a:gd name="connsiteX0" fmla="*/ 428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428 w 10403"/>
                <a:gd name="connsiteY4" fmla="*/ 3294 h 12076"/>
                <a:gd name="connsiteX0" fmla="*/ 13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3 w 10403"/>
                <a:gd name="connsiteY4" fmla="*/ 3294 h 12076"/>
                <a:gd name="connsiteX0" fmla="*/ 13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3 w 10403"/>
                <a:gd name="connsiteY4" fmla="*/ 3294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371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3294 h 11527"/>
                <a:gd name="connsiteX1" fmla="*/ 10785 w 10817"/>
                <a:gd name="connsiteY1" fmla="*/ 0 h 11527"/>
                <a:gd name="connsiteX2" fmla="*/ 10785 w 10817"/>
                <a:gd name="connsiteY2" fmla="*/ 9880 h 11527"/>
                <a:gd name="connsiteX3" fmla="*/ 13 w 10817"/>
                <a:gd name="connsiteY3" fmla="*/ 11527 h 11527"/>
                <a:gd name="connsiteX4" fmla="*/ 13 w 10817"/>
                <a:gd name="connsiteY4" fmla="*/ 3294 h 11527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2745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2745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920"/>
                <a:gd name="connsiteY0" fmla="*/ 3294 h 12076"/>
                <a:gd name="connsiteX1" fmla="*/ 10785 w 10920"/>
                <a:gd name="connsiteY1" fmla="*/ 0 h 12076"/>
                <a:gd name="connsiteX2" fmla="*/ 10920 w 10920"/>
                <a:gd name="connsiteY2" fmla="*/ 9331 h 12076"/>
                <a:gd name="connsiteX3" fmla="*/ 13 w 10920"/>
                <a:gd name="connsiteY3" fmla="*/ 12076 h 12076"/>
                <a:gd name="connsiteX4" fmla="*/ 13 w 10920"/>
                <a:gd name="connsiteY4" fmla="*/ 3294 h 12076"/>
                <a:gd name="connsiteX0" fmla="*/ 13 w 10952"/>
                <a:gd name="connsiteY0" fmla="*/ 3294 h 12076"/>
                <a:gd name="connsiteX1" fmla="*/ 10920 w 10952"/>
                <a:gd name="connsiteY1" fmla="*/ 0 h 12076"/>
                <a:gd name="connsiteX2" fmla="*/ 10920 w 10952"/>
                <a:gd name="connsiteY2" fmla="*/ 9331 h 12076"/>
                <a:gd name="connsiteX3" fmla="*/ 13 w 10952"/>
                <a:gd name="connsiteY3" fmla="*/ 12076 h 12076"/>
                <a:gd name="connsiteX4" fmla="*/ 13 w 10952"/>
                <a:gd name="connsiteY4" fmla="*/ 3294 h 12076"/>
                <a:gd name="connsiteX0" fmla="*/ 13 w 10952"/>
                <a:gd name="connsiteY0" fmla="*/ 3294 h 12076"/>
                <a:gd name="connsiteX1" fmla="*/ 10920 w 10952"/>
                <a:gd name="connsiteY1" fmla="*/ 0 h 12076"/>
                <a:gd name="connsiteX2" fmla="*/ 10879 w 10952"/>
                <a:gd name="connsiteY2" fmla="*/ 9331 h 12076"/>
                <a:gd name="connsiteX3" fmla="*/ 13 w 10952"/>
                <a:gd name="connsiteY3" fmla="*/ 12076 h 12076"/>
                <a:gd name="connsiteX4" fmla="*/ 13 w 10952"/>
                <a:gd name="connsiteY4" fmla="*/ 3294 h 12076"/>
                <a:gd name="connsiteX0" fmla="*/ 275 w 11214"/>
                <a:gd name="connsiteY0" fmla="*/ 3294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275 w 11214"/>
                <a:gd name="connsiteY4" fmla="*/ 3294 h 10429"/>
                <a:gd name="connsiteX0" fmla="*/ 13 w 11214"/>
                <a:gd name="connsiteY0" fmla="*/ 1647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13 w 11214"/>
                <a:gd name="connsiteY4" fmla="*/ 1647 h 10429"/>
                <a:gd name="connsiteX0" fmla="*/ 13 w 11214"/>
                <a:gd name="connsiteY0" fmla="*/ 1647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13 w 11214"/>
                <a:gd name="connsiteY4" fmla="*/ 1647 h 10429"/>
                <a:gd name="connsiteX0" fmla="*/ 2591 w 11214"/>
                <a:gd name="connsiteY0" fmla="*/ 1098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2591 w 11214"/>
                <a:gd name="connsiteY4" fmla="*/ 1098 h 10429"/>
                <a:gd name="connsiteX0" fmla="*/ 12 w 8635"/>
                <a:gd name="connsiteY0" fmla="*/ 1098 h 10161"/>
                <a:gd name="connsiteX1" fmla="*/ 8603 w 8635"/>
                <a:gd name="connsiteY1" fmla="*/ 0 h 10161"/>
                <a:gd name="connsiteX2" fmla="*/ 8562 w 8635"/>
                <a:gd name="connsiteY2" fmla="*/ 9331 h 10161"/>
                <a:gd name="connsiteX3" fmla="*/ 13 w 8635"/>
                <a:gd name="connsiteY3" fmla="*/ 10161 h 10161"/>
                <a:gd name="connsiteX4" fmla="*/ 12 w 8635"/>
                <a:gd name="connsiteY4" fmla="*/ 1098 h 10161"/>
                <a:gd name="connsiteX0" fmla="*/ 876 w 10862"/>
                <a:gd name="connsiteY0" fmla="*/ 1081 h 10076"/>
                <a:gd name="connsiteX1" fmla="*/ 10825 w 10862"/>
                <a:gd name="connsiteY1" fmla="*/ 0 h 10076"/>
                <a:gd name="connsiteX2" fmla="*/ 10777 w 10862"/>
                <a:gd name="connsiteY2" fmla="*/ 9183 h 10076"/>
                <a:gd name="connsiteX3" fmla="*/ 15 w 10862"/>
                <a:gd name="connsiteY3" fmla="*/ 10076 h 10076"/>
                <a:gd name="connsiteX4" fmla="*/ 876 w 10862"/>
                <a:gd name="connsiteY4" fmla="*/ 1081 h 10076"/>
                <a:gd name="connsiteX0" fmla="*/ 62 w 10862"/>
                <a:gd name="connsiteY0" fmla="*/ 1159 h 10076"/>
                <a:gd name="connsiteX1" fmla="*/ 10825 w 10862"/>
                <a:gd name="connsiteY1" fmla="*/ 0 h 10076"/>
                <a:gd name="connsiteX2" fmla="*/ 10777 w 10862"/>
                <a:gd name="connsiteY2" fmla="*/ 9183 h 10076"/>
                <a:gd name="connsiteX3" fmla="*/ 15 w 10862"/>
                <a:gd name="connsiteY3" fmla="*/ 10076 h 10076"/>
                <a:gd name="connsiteX4" fmla="*/ 62 w 10862"/>
                <a:gd name="connsiteY4" fmla="*/ 1159 h 10076"/>
                <a:gd name="connsiteX0" fmla="*/ 62 w 10862"/>
                <a:gd name="connsiteY0" fmla="*/ 1159 h 10076"/>
                <a:gd name="connsiteX1" fmla="*/ 10825 w 10862"/>
                <a:gd name="connsiteY1" fmla="*/ 0 h 10076"/>
                <a:gd name="connsiteX2" fmla="*/ 10825 w 10862"/>
                <a:gd name="connsiteY2" fmla="*/ 9183 h 10076"/>
                <a:gd name="connsiteX3" fmla="*/ 15 w 10862"/>
                <a:gd name="connsiteY3" fmla="*/ 10076 h 10076"/>
                <a:gd name="connsiteX4" fmla="*/ 62 w 10862"/>
                <a:gd name="connsiteY4" fmla="*/ 1159 h 10076"/>
                <a:gd name="connsiteX0" fmla="*/ 0 w 10947"/>
                <a:gd name="connsiteY0" fmla="*/ 1249 h 10076"/>
                <a:gd name="connsiteX1" fmla="*/ 10910 w 10947"/>
                <a:gd name="connsiteY1" fmla="*/ 0 h 10076"/>
                <a:gd name="connsiteX2" fmla="*/ 10910 w 10947"/>
                <a:gd name="connsiteY2" fmla="*/ 9183 h 10076"/>
                <a:gd name="connsiteX3" fmla="*/ 100 w 10947"/>
                <a:gd name="connsiteY3" fmla="*/ 10076 h 10076"/>
                <a:gd name="connsiteX4" fmla="*/ 0 w 10947"/>
                <a:gd name="connsiteY4" fmla="*/ 1249 h 10076"/>
                <a:gd name="connsiteX0" fmla="*/ 15 w 10962"/>
                <a:gd name="connsiteY0" fmla="*/ 1249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1249 h 10818"/>
                <a:gd name="connsiteX0" fmla="*/ 15 w 10962"/>
                <a:gd name="connsiteY0" fmla="*/ 2174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174 h 10818"/>
                <a:gd name="connsiteX0" fmla="*/ 15 w 10962"/>
                <a:gd name="connsiteY0" fmla="*/ 2174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174 h 10818"/>
                <a:gd name="connsiteX0" fmla="*/ 15 w 10962"/>
                <a:gd name="connsiteY0" fmla="*/ 2331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331 h 10818"/>
                <a:gd name="connsiteX0" fmla="*/ 0 w 11018"/>
                <a:gd name="connsiteY0" fmla="*/ 2727 h 10818"/>
                <a:gd name="connsiteX1" fmla="*/ 10981 w 11018"/>
                <a:gd name="connsiteY1" fmla="*/ 0 h 10818"/>
                <a:gd name="connsiteX2" fmla="*/ 10981 w 11018"/>
                <a:gd name="connsiteY2" fmla="*/ 9183 h 10818"/>
                <a:gd name="connsiteX3" fmla="*/ 71 w 11018"/>
                <a:gd name="connsiteY3" fmla="*/ 10818 h 10818"/>
                <a:gd name="connsiteX4" fmla="*/ 0 w 11018"/>
                <a:gd name="connsiteY4" fmla="*/ 2727 h 10818"/>
                <a:gd name="connsiteX0" fmla="*/ 15 w 10962"/>
                <a:gd name="connsiteY0" fmla="*/ 3255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3255 h 10818"/>
                <a:gd name="connsiteX0" fmla="*/ 15 w 10962"/>
                <a:gd name="connsiteY0" fmla="*/ 2715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715 h 10818"/>
                <a:gd name="connsiteX0" fmla="*/ 0 w 10947"/>
                <a:gd name="connsiteY0" fmla="*/ 2715 h 9183"/>
                <a:gd name="connsiteX1" fmla="*/ 10910 w 10947"/>
                <a:gd name="connsiteY1" fmla="*/ 0 h 9183"/>
                <a:gd name="connsiteX2" fmla="*/ 10910 w 10947"/>
                <a:gd name="connsiteY2" fmla="*/ 9183 h 9183"/>
                <a:gd name="connsiteX3" fmla="*/ 1039 w 10947"/>
                <a:gd name="connsiteY3" fmla="*/ 8657 h 9183"/>
                <a:gd name="connsiteX4" fmla="*/ 0 w 10947"/>
                <a:gd name="connsiteY4" fmla="*/ 2715 h 9183"/>
                <a:gd name="connsiteX0" fmla="*/ 14 w 10014"/>
                <a:gd name="connsiteY0" fmla="*/ 2957 h 11780"/>
                <a:gd name="connsiteX1" fmla="*/ 9980 w 10014"/>
                <a:gd name="connsiteY1" fmla="*/ 0 h 11780"/>
                <a:gd name="connsiteX2" fmla="*/ 9980 w 10014"/>
                <a:gd name="connsiteY2" fmla="*/ 10000 h 11780"/>
                <a:gd name="connsiteX3" fmla="*/ 14 w 10014"/>
                <a:gd name="connsiteY3" fmla="*/ 11780 h 11780"/>
                <a:gd name="connsiteX4" fmla="*/ 14 w 10014"/>
                <a:gd name="connsiteY4" fmla="*/ 2957 h 11780"/>
                <a:gd name="connsiteX0" fmla="*/ 0 w 10000"/>
                <a:gd name="connsiteY0" fmla="*/ 2957 h 11897"/>
                <a:gd name="connsiteX1" fmla="*/ 9966 w 10000"/>
                <a:gd name="connsiteY1" fmla="*/ 0 h 11897"/>
                <a:gd name="connsiteX2" fmla="*/ 9966 w 10000"/>
                <a:gd name="connsiteY2" fmla="*/ 10000 h 11897"/>
                <a:gd name="connsiteX3" fmla="*/ 15 w 10000"/>
                <a:gd name="connsiteY3" fmla="*/ 11897 h 11897"/>
                <a:gd name="connsiteX4" fmla="*/ 0 w 10000"/>
                <a:gd name="connsiteY4" fmla="*/ 2957 h 11897"/>
                <a:gd name="connsiteX0" fmla="*/ 0 w 10000"/>
                <a:gd name="connsiteY0" fmla="*/ 2957 h 11854"/>
                <a:gd name="connsiteX1" fmla="*/ 9966 w 10000"/>
                <a:gd name="connsiteY1" fmla="*/ 0 h 11854"/>
                <a:gd name="connsiteX2" fmla="*/ 9966 w 10000"/>
                <a:gd name="connsiteY2" fmla="*/ 10000 h 11854"/>
                <a:gd name="connsiteX3" fmla="*/ 33 w 10000"/>
                <a:gd name="connsiteY3" fmla="*/ 11854 h 11854"/>
                <a:gd name="connsiteX4" fmla="*/ 0 w 10000"/>
                <a:gd name="connsiteY4" fmla="*/ 2957 h 11854"/>
                <a:gd name="connsiteX0" fmla="*/ 36 w 9981"/>
                <a:gd name="connsiteY0" fmla="*/ 2999 h 11854"/>
                <a:gd name="connsiteX1" fmla="*/ 9947 w 9981"/>
                <a:gd name="connsiteY1" fmla="*/ 0 h 11854"/>
                <a:gd name="connsiteX2" fmla="*/ 9947 w 9981"/>
                <a:gd name="connsiteY2" fmla="*/ 10000 h 11854"/>
                <a:gd name="connsiteX3" fmla="*/ 14 w 9981"/>
                <a:gd name="connsiteY3" fmla="*/ 11854 h 11854"/>
                <a:gd name="connsiteX4" fmla="*/ 36 w 9981"/>
                <a:gd name="connsiteY4" fmla="*/ 2999 h 11854"/>
                <a:gd name="connsiteX0" fmla="*/ 15 w 9979"/>
                <a:gd name="connsiteY0" fmla="*/ 2530 h 10593"/>
                <a:gd name="connsiteX1" fmla="*/ 9945 w 9979"/>
                <a:gd name="connsiteY1" fmla="*/ 0 h 10593"/>
                <a:gd name="connsiteX2" fmla="*/ 9945 w 9979"/>
                <a:gd name="connsiteY2" fmla="*/ 8436 h 10593"/>
                <a:gd name="connsiteX3" fmla="*/ 14 w 9979"/>
                <a:gd name="connsiteY3" fmla="*/ 10593 h 10593"/>
                <a:gd name="connsiteX4" fmla="*/ 15 w 9979"/>
                <a:gd name="connsiteY4" fmla="*/ 2530 h 10593"/>
                <a:gd name="connsiteX0" fmla="*/ 0 w 10000"/>
                <a:gd name="connsiteY0" fmla="*/ 2800 h 10000"/>
                <a:gd name="connsiteX1" fmla="*/ 9966 w 10000"/>
                <a:gd name="connsiteY1" fmla="*/ 0 h 10000"/>
                <a:gd name="connsiteX2" fmla="*/ 9966 w 10000"/>
                <a:gd name="connsiteY2" fmla="*/ 7964 h 10000"/>
                <a:gd name="connsiteX3" fmla="*/ 14 w 10000"/>
                <a:gd name="connsiteY3" fmla="*/ 10000 h 10000"/>
                <a:gd name="connsiteX4" fmla="*/ 0 w 10000"/>
                <a:gd name="connsiteY4" fmla="*/ 2800 h 10000"/>
                <a:gd name="connsiteX0" fmla="*/ 0 w 10000"/>
                <a:gd name="connsiteY0" fmla="*/ 2800 h 10000"/>
                <a:gd name="connsiteX1" fmla="*/ 9966 w 10000"/>
                <a:gd name="connsiteY1" fmla="*/ 0 h 10000"/>
                <a:gd name="connsiteX2" fmla="*/ 9969 w 10000"/>
                <a:gd name="connsiteY2" fmla="*/ 7888 h 10000"/>
                <a:gd name="connsiteX3" fmla="*/ 14 w 10000"/>
                <a:gd name="connsiteY3" fmla="*/ 10000 h 10000"/>
                <a:gd name="connsiteX4" fmla="*/ 0 w 10000"/>
                <a:gd name="connsiteY4" fmla="*/ 2800 h 10000"/>
                <a:gd name="connsiteX0" fmla="*/ 0 w 10003"/>
                <a:gd name="connsiteY0" fmla="*/ 2800 h 10000"/>
                <a:gd name="connsiteX1" fmla="*/ 9969 w 10003"/>
                <a:gd name="connsiteY1" fmla="*/ 0 h 10000"/>
                <a:gd name="connsiteX2" fmla="*/ 9969 w 10003"/>
                <a:gd name="connsiteY2" fmla="*/ 7888 h 10000"/>
                <a:gd name="connsiteX3" fmla="*/ 14 w 10003"/>
                <a:gd name="connsiteY3" fmla="*/ 10000 h 10000"/>
                <a:gd name="connsiteX4" fmla="*/ 0 w 10003"/>
                <a:gd name="connsiteY4" fmla="*/ 2800 h 10000"/>
                <a:gd name="connsiteX0" fmla="*/ 14 w 10017"/>
                <a:gd name="connsiteY0" fmla="*/ 2800 h 9611"/>
                <a:gd name="connsiteX1" fmla="*/ 9983 w 10017"/>
                <a:gd name="connsiteY1" fmla="*/ 0 h 9611"/>
                <a:gd name="connsiteX2" fmla="*/ 9983 w 10017"/>
                <a:gd name="connsiteY2" fmla="*/ 7888 h 9611"/>
                <a:gd name="connsiteX3" fmla="*/ 14 w 10017"/>
                <a:gd name="connsiteY3" fmla="*/ 9611 h 9611"/>
                <a:gd name="connsiteX4" fmla="*/ 14 w 10017"/>
                <a:gd name="connsiteY4" fmla="*/ 2800 h 9611"/>
                <a:gd name="connsiteX0" fmla="*/ 14 w 10000"/>
                <a:gd name="connsiteY0" fmla="*/ 2913 h 10000"/>
                <a:gd name="connsiteX1" fmla="*/ 9966 w 10000"/>
                <a:gd name="connsiteY1" fmla="*/ 0 h 10000"/>
                <a:gd name="connsiteX2" fmla="*/ 10000 w 10000"/>
                <a:gd name="connsiteY2" fmla="*/ 8225 h 10000"/>
                <a:gd name="connsiteX3" fmla="*/ 14 w 10000"/>
                <a:gd name="connsiteY3" fmla="*/ 10000 h 10000"/>
                <a:gd name="connsiteX4" fmla="*/ 14 w 10000"/>
                <a:gd name="connsiteY4" fmla="*/ 2913 h 10000"/>
                <a:gd name="connsiteX0" fmla="*/ 14 w 10034"/>
                <a:gd name="connsiteY0" fmla="*/ 2913 h 10000"/>
                <a:gd name="connsiteX1" fmla="*/ 10000 w 10034"/>
                <a:gd name="connsiteY1" fmla="*/ 0 h 10000"/>
                <a:gd name="connsiteX2" fmla="*/ 10000 w 10034"/>
                <a:gd name="connsiteY2" fmla="*/ 8225 h 10000"/>
                <a:gd name="connsiteX3" fmla="*/ 14 w 10034"/>
                <a:gd name="connsiteY3" fmla="*/ 10000 h 10000"/>
                <a:gd name="connsiteX4" fmla="*/ 14 w 10034"/>
                <a:gd name="connsiteY4" fmla="*/ 2913 h 10000"/>
                <a:gd name="connsiteX0" fmla="*/ 0 w 10062"/>
                <a:gd name="connsiteY0" fmla="*/ 3023 h 10000"/>
                <a:gd name="connsiteX1" fmla="*/ 10028 w 10062"/>
                <a:gd name="connsiteY1" fmla="*/ 0 h 10000"/>
                <a:gd name="connsiteX2" fmla="*/ 10028 w 10062"/>
                <a:gd name="connsiteY2" fmla="*/ 8225 h 10000"/>
                <a:gd name="connsiteX3" fmla="*/ 42 w 10062"/>
                <a:gd name="connsiteY3" fmla="*/ 10000 h 10000"/>
                <a:gd name="connsiteX4" fmla="*/ 0 w 10062"/>
                <a:gd name="connsiteY4" fmla="*/ 3023 h 10000"/>
                <a:gd name="connsiteX0" fmla="*/ 14 w 10076"/>
                <a:gd name="connsiteY0" fmla="*/ 3023 h 10306"/>
                <a:gd name="connsiteX1" fmla="*/ 10042 w 10076"/>
                <a:gd name="connsiteY1" fmla="*/ 0 h 10306"/>
                <a:gd name="connsiteX2" fmla="*/ 10042 w 10076"/>
                <a:gd name="connsiteY2" fmla="*/ 8225 h 10306"/>
                <a:gd name="connsiteX3" fmla="*/ 14 w 10076"/>
                <a:gd name="connsiteY3" fmla="*/ 10306 h 10306"/>
                <a:gd name="connsiteX4" fmla="*/ 14 w 10076"/>
                <a:gd name="connsiteY4" fmla="*/ 3023 h 10306"/>
                <a:gd name="connsiteX0" fmla="*/ 14 w 10076"/>
                <a:gd name="connsiteY0" fmla="*/ 3023 h 10306"/>
                <a:gd name="connsiteX1" fmla="*/ 10042 w 10076"/>
                <a:gd name="connsiteY1" fmla="*/ 0 h 10306"/>
                <a:gd name="connsiteX2" fmla="*/ 10042 w 10076"/>
                <a:gd name="connsiteY2" fmla="*/ 8225 h 10306"/>
                <a:gd name="connsiteX3" fmla="*/ 14 w 10076"/>
                <a:gd name="connsiteY3" fmla="*/ 10306 h 10306"/>
                <a:gd name="connsiteX4" fmla="*/ 14 w 10076"/>
                <a:gd name="connsiteY4" fmla="*/ 3023 h 10306"/>
                <a:gd name="connsiteX0" fmla="*/ 27 w 10089"/>
                <a:gd name="connsiteY0" fmla="*/ 3023 h 10319"/>
                <a:gd name="connsiteX1" fmla="*/ 10055 w 10089"/>
                <a:gd name="connsiteY1" fmla="*/ 0 h 10319"/>
                <a:gd name="connsiteX2" fmla="*/ 10055 w 10089"/>
                <a:gd name="connsiteY2" fmla="*/ 8225 h 10319"/>
                <a:gd name="connsiteX3" fmla="*/ 14 w 10089"/>
                <a:gd name="connsiteY3" fmla="*/ 10319 h 10319"/>
                <a:gd name="connsiteX4" fmla="*/ 27 w 10089"/>
                <a:gd name="connsiteY4" fmla="*/ 3023 h 10319"/>
                <a:gd name="connsiteX0" fmla="*/ 27 w 10067"/>
                <a:gd name="connsiteY0" fmla="*/ 3023 h 10319"/>
                <a:gd name="connsiteX1" fmla="*/ 10055 w 10067"/>
                <a:gd name="connsiteY1" fmla="*/ 0 h 10319"/>
                <a:gd name="connsiteX2" fmla="*/ 10055 w 10067"/>
                <a:gd name="connsiteY2" fmla="*/ 8225 h 10319"/>
                <a:gd name="connsiteX3" fmla="*/ 14 w 10067"/>
                <a:gd name="connsiteY3" fmla="*/ 10319 h 10319"/>
                <a:gd name="connsiteX4" fmla="*/ 27 w 10067"/>
                <a:gd name="connsiteY4" fmla="*/ 3023 h 10319"/>
                <a:gd name="connsiteX0" fmla="*/ 35 w 10075"/>
                <a:gd name="connsiteY0" fmla="*/ 3023 h 10312"/>
                <a:gd name="connsiteX1" fmla="*/ 10063 w 10075"/>
                <a:gd name="connsiteY1" fmla="*/ 0 h 10312"/>
                <a:gd name="connsiteX2" fmla="*/ 10063 w 10075"/>
                <a:gd name="connsiteY2" fmla="*/ 8225 h 10312"/>
                <a:gd name="connsiteX3" fmla="*/ 14 w 10075"/>
                <a:gd name="connsiteY3" fmla="*/ 10312 h 10312"/>
                <a:gd name="connsiteX4" fmla="*/ 35 w 10075"/>
                <a:gd name="connsiteY4" fmla="*/ 3023 h 10312"/>
                <a:gd name="connsiteX0" fmla="*/ 35 w 10104"/>
                <a:gd name="connsiteY0" fmla="*/ 3032 h 10321"/>
                <a:gd name="connsiteX1" fmla="*/ 10092 w 10104"/>
                <a:gd name="connsiteY1" fmla="*/ 0 h 10321"/>
                <a:gd name="connsiteX2" fmla="*/ 10063 w 10104"/>
                <a:gd name="connsiteY2" fmla="*/ 8234 h 10321"/>
                <a:gd name="connsiteX3" fmla="*/ 14 w 10104"/>
                <a:gd name="connsiteY3" fmla="*/ 10321 h 10321"/>
                <a:gd name="connsiteX4" fmla="*/ 35 w 10104"/>
                <a:gd name="connsiteY4" fmla="*/ 3032 h 10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4" h="10321">
                  <a:moveTo>
                    <a:pt x="35" y="3032"/>
                  </a:moveTo>
                  <a:lnTo>
                    <a:pt x="10092" y="0"/>
                  </a:lnTo>
                  <a:cubicBezTo>
                    <a:pt x="10104" y="3071"/>
                    <a:pt x="10073" y="5214"/>
                    <a:pt x="10063" y="8234"/>
                  </a:cubicBezTo>
                  <a:lnTo>
                    <a:pt x="14" y="10321"/>
                  </a:lnTo>
                  <a:cubicBezTo>
                    <a:pt x="0" y="7816"/>
                    <a:pt x="49" y="5539"/>
                    <a:pt x="35" y="3032"/>
                  </a:cubicBezTo>
                  <a:close/>
                </a:path>
              </a:pathLst>
            </a:custGeom>
            <a:blipFill dpi="0" rotWithShape="1">
              <a:blip r:embed="rId4" cstate="print"/>
              <a:srcRect/>
              <a:stretch>
                <a:fillRect l="-8000" b="-5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sp>
        <p:nvSpPr>
          <p:cNvPr id="11" name="Kuvan paikkamerkki 27"/>
          <p:cNvSpPr>
            <a:spLocks noGrp="1"/>
          </p:cNvSpPr>
          <p:nvPr>
            <p:ph type="pic" sz="quarter" idx="13"/>
          </p:nvPr>
        </p:nvSpPr>
        <p:spPr bwMode="auto">
          <a:xfrm>
            <a:off x="0" y="-3939"/>
            <a:ext cx="6548244" cy="282271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0 h 10268"/>
              <a:gd name="connsiteX1" fmla="*/ 10000 w 10000"/>
              <a:gd name="connsiteY1" fmla="*/ 268 h 10268"/>
              <a:gd name="connsiteX2" fmla="*/ 10000 w 10000"/>
              <a:gd name="connsiteY2" fmla="*/ 10268 h 10268"/>
              <a:gd name="connsiteX3" fmla="*/ 0 w 10000"/>
              <a:gd name="connsiteY3" fmla="*/ 10268 h 10268"/>
              <a:gd name="connsiteX4" fmla="*/ 0 w 10000"/>
              <a:gd name="connsiteY4" fmla="*/ 0 h 10268"/>
              <a:gd name="connsiteX0" fmla="*/ 0 w 10000"/>
              <a:gd name="connsiteY0" fmla="*/ 0 h 10268"/>
              <a:gd name="connsiteX1" fmla="*/ 6339 w 10000"/>
              <a:gd name="connsiteY1" fmla="*/ 0 h 10268"/>
              <a:gd name="connsiteX2" fmla="*/ 10000 w 10000"/>
              <a:gd name="connsiteY2" fmla="*/ 10268 h 10268"/>
              <a:gd name="connsiteX3" fmla="*/ 0 w 10000"/>
              <a:gd name="connsiteY3" fmla="*/ 10268 h 10268"/>
              <a:gd name="connsiteX4" fmla="*/ 0 w 10000"/>
              <a:gd name="connsiteY4" fmla="*/ 0 h 10268"/>
              <a:gd name="connsiteX0" fmla="*/ 0 w 6417"/>
              <a:gd name="connsiteY0" fmla="*/ 0 h 10268"/>
              <a:gd name="connsiteX1" fmla="*/ 6339 w 6417"/>
              <a:gd name="connsiteY1" fmla="*/ 0 h 10268"/>
              <a:gd name="connsiteX2" fmla="*/ 6417 w 6417"/>
              <a:gd name="connsiteY2" fmla="*/ 10002 h 10268"/>
              <a:gd name="connsiteX3" fmla="*/ 0 w 6417"/>
              <a:gd name="connsiteY3" fmla="*/ 10268 h 10268"/>
              <a:gd name="connsiteX4" fmla="*/ 0 w 6417"/>
              <a:gd name="connsiteY4" fmla="*/ 0 h 10268"/>
              <a:gd name="connsiteX0" fmla="*/ 0 w 10042"/>
              <a:gd name="connsiteY0" fmla="*/ 0 h 10000"/>
              <a:gd name="connsiteX1" fmla="*/ 10001 w 10042"/>
              <a:gd name="connsiteY1" fmla="*/ 0 h 10000"/>
              <a:gd name="connsiteX2" fmla="*/ 10000 w 10042"/>
              <a:gd name="connsiteY2" fmla="*/ 9741 h 10000"/>
              <a:gd name="connsiteX3" fmla="*/ 0 w 10042"/>
              <a:gd name="connsiteY3" fmla="*/ 10000 h 10000"/>
              <a:gd name="connsiteX4" fmla="*/ 0 w 10042"/>
              <a:gd name="connsiteY4" fmla="*/ 0 h 10000"/>
              <a:gd name="connsiteX0" fmla="*/ 0 w 10042"/>
              <a:gd name="connsiteY0" fmla="*/ 0 h 13366"/>
              <a:gd name="connsiteX1" fmla="*/ 10001 w 10042"/>
              <a:gd name="connsiteY1" fmla="*/ 0 h 13366"/>
              <a:gd name="connsiteX2" fmla="*/ 10000 w 10042"/>
              <a:gd name="connsiteY2" fmla="*/ 9741 h 13366"/>
              <a:gd name="connsiteX3" fmla="*/ 0 w 10042"/>
              <a:gd name="connsiteY3" fmla="*/ 13366 h 13366"/>
              <a:gd name="connsiteX4" fmla="*/ 0 w 10042"/>
              <a:gd name="connsiteY4" fmla="*/ 0 h 13366"/>
              <a:gd name="connsiteX0" fmla="*/ 0 w 10042"/>
              <a:gd name="connsiteY0" fmla="*/ 0 h 13884"/>
              <a:gd name="connsiteX1" fmla="*/ 10001 w 10042"/>
              <a:gd name="connsiteY1" fmla="*/ 0 h 13884"/>
              <a:gd name="connsiteX2" fmla="*/ 10000 w 10042"/>
              <a:gd name="connsiteY2" fmla="*/ 9741 h 13884"/>
              <a:gd name="connsiteX3" fmla="*/ 0 w 10042"/>
              <a:gd name="connsiteY3" fmla="*/ 13884 h 13884"/>
              <a:gd name="connsiteX4" fmla="*/ 0 w 10042"/>
              <a:gd name="connsiteY4" fmla="*/ 0 h 13884"/>
              <a:gd name="connsiteX0" fmla="*/ 0 w 10042"/>
              <a:gd name="connsiteY0" fmla="*/ 0 h 13625"/>
              <a:gd name="connsiteX1" fmla="*/ 10001 w 10042"/>
              <a:gd name="connsiteY1" fmla="*/ 0 h 13625"/>
              <a:gd name="connsiteX2" fmla="*/ 10000 w 10042"/>
              <a:gd name="connsiteY2" fmla="*/ 9741 h 13625"/>
              <a:gd name="connsiteX3" fmla="*/ 0 w 10042"/>
              <a:gd name="connsiteY3" fmla="*/ 13625 h 13625"/>
              <a:gd name="connsiteX4" fmla="*/ 0 w 10042"/>
              <a:gd name="connsiteY4" fmla="*/ 0 h 13625"/>
              <a:gd name="connsiteX0" fmla="*/ 0 w 10042"/>
              <a:gd name="connsiteY0" fmla="*/ 0 h 13625"/>
              <a:gd name="connsiteX1" fmla="*/ 10001 w 10042"/>
              <a:gd name="connsiteY1" fmla="*/ 0 h 13625"/>
              <a:gd name="connsiteX2" fmla="*/ 10000 w 10042"/>
              <a:gd name="connsiteY2" fmla="*/ 9741 h 13625"/>
              <a:gd name="connsiteX3" fmla="*/ 0 w 10042"/>
              <a:gd name="connsiteY3" fmla="*/ 13625 h 13625"/>
              <a:gd name="connsiteX4" fmla="*/ 0 w 10042"/>
              <a:gd name="connsiteY4" fmla="*/ 0 h 13625"/>
              <a:gd name="connsiteX0" fmla="*/ 0 w 10042"/>
              <a:gd name="connsiteY0" fmla="*/ 0 h 13625"/>
              <a:gd name="connsiteX1" fmla="*/ 10001 w 10042"/>
              <a:gd name="connsiteY1" fmla="*/ 0 h 13625"/>
              <a:gd name="connsiteX2" fmla="*/ 9633 w 10042"/>
              <a:gd name="connsiteY2" fmla="*/ 8964 h 13625"/>
              <a:gd name="connsiteX3" fmla="*/ 0 w 10042"/>
              <a:gd name="connsiteY3" fmla="*/ 13625 h 13625"/>
              <a:gd name="connsiteX4" fmla="*/ 0 w 10042"/>
              <a:gd name="connsiteY4" fmla="*/ 0 h 13625"/>
              <a:gd name="connsiteX0" fmla="*/ 0 w 10042"/>
              <a:gd name="connsiteY0" fmla="*/ 0 h 13625"/>
              <a:gd name="connsiteX1" fmla="*/ 10001 w 10042"/>
              <a:gd name="connsiteY1" fmla="*/ 0 h 13625"/>
              <a:gd name="connsiteX2" fmla="*/ 10001 w 10042"/>
              <a:gd name="connsiteY2" fmla="*/ 9741 h 13625"/>
              <a:gd name="connsiteX3" fmla="*/ 0 w 10042"/>
              <a:gd name="connsiteY3" fmla="*/ 13625 h 13625"/>
              <a:gd name="connsiteX4" fmla="*/ 0 w 10042"/>
              <a:gd name="connsiteY4" fmla="*/ 0 h 13625"/>
              <a:gd name="connsiteX0" fmla="*/ 0 w 10042"/>
              <a:gd name="connsiteY0" fmla="*/ 0 h 13625"/>
              <a:gd name="connsiteX1" fmla="*/ 10001 w 10042"/>
              <a:gd name="connsiteY1" fmla="*/ 0 h 13625"/>
              <a:gd name="connsiteX2" fmla="*/ 10001 w 10042"/>
              <a:gd name="connsiteY2" fmla="*/ 9741 h 13625"/>
              <a:gd name="connsiteX3" fmla="*/ 0 w 10042"/>
              <a:gd name="connsiteY3" fmla="*/ 13625 h 13625"/>
              <a:gd name="connsiteX4" fmla="*/ 0 w 10042"/>
              <a:gd name="connsiteY4" fmla="*/ 0 h 13625"/>
              <a:gd name="connsiteX0" fmla="*/ 0 w 10029"/>
              <a:gd name="connsiteY0" fmla="*/ 0 h 13625"/>
              <a:gd name="connsiteX1" fmla="*/ 10001 w 10029"/>
              <a:gd name="connsiteY1" fmla="*/ 0 h 13625"/>
              <a:gd name="connsiteX2" fmla="*/ 10001 w 10029"/>
              <a:gd name="connsiteY2" fmla="*/ 9741 h 13625"/>
              <a:gd name="connsiteX3" fmla="*/ 0 w 10029"/>
              <a:gd name="connsiteY3" fmla="*/ 13625 h 13625"/>
              <a:gd name="connsiteX4" fmla="*/ 0 w 10029"/>
              <a:gd name="connsiteY4" fmla="*/ 0 h 13625"/>
              <a:gd name="connsiteX0" fmla="*/ 0 w 10028"/>
              <a:gd name="connsiteY0" fmla="*/ 0 h 13625"/>
              <a:gd name="connsiteX1" fmla="*/ 10001 w 10028"/>
              <a:gd name="connsiteY1" fmla="*/ 0 h 13625"/>
              <a:gd name="connsiteX2" fmla="*/ 10001 w 10028"/>
              <a:gd name="connsiteY2" fmla="*/ 9741 h 13625"/>
              <a:gd name="connsiteX3" fmla="*/ 0 w 10028"/>
              <a:gd name="connsiteY3" fmla="*/ 13625 h 13625"/>
              <a:gd name="connsiteX4" fmla="*/ 0 w 10028"/>
              <a:gd name="connsiteY4" fmla="*/ 0 h 13625"/>
              <a:gd name="connsiteX0" fmla="*/ 0 w 10028"/>
              <a:gd name="connsiteY0" fmla="*/ 0 h 13625"/>
              <a:gd name="connsiteX1" fmla="*/ 10001 w 10028"/>
              <a:gd name="connsiteY1" fmla="*/ 0 h 13625"/>
              <a:gd name="connsiteX2" fmla="*/ 10001 w 10028"/>
              <a:gd name="connsiteY2" fmla="*/ 9741 h 13625"/>
              <a:gd name="connsiteX3" fmla="*/ 0 w 10028"/>
              <a:gd name="connsiteY3" fmla="*/ 13625 h 13625"/>
              <a:gd name="connsiteX4" fmla="*/ 0 w 10028"/>
              <a:gd name="connsiteY4" fmla="*/ 0 h 13625"/>
              <a:gd name="connsiteX0" fmla="*/ 0 w 10001"/>
              <a:gd name="connsiteY0" fmla="*/ 0 h 13625"/>
              <a:gd name="connsiteX1" fmla="*/ 9264 w 10001"/>
              <a:gd name="connsiteY1" fmla="*/ 0 h 13625"/>
              <a:gd name="connsiteX2" fmla="*/ 10001 w 10001"/>
              <a:gd name="connsiteY2" fmla="*/ 9741 h 13625"/>
              <a:gd name="connsiteX3" fmla="*/ 0 w 10001"/>
              <a:gd name="connsiteY3" fmla="*/ 13625 h 13625"/>
              <a:gd name="connsiteX4" fmla="*/ 0 w 10001"/>
              <a:gd name="connsiteY4" fmla="*/ 0 h 13625"/>
              <a:gd name="connsiteX0" fmla="*/ 0 w 10028"/>
              <a:gd name="connsiteY0" fmla="*/ 0 h 13625"/>
              <a:gd name="connsiteX1" fmla="*/ 10001 w 10028"/>
              <a:gd name="connsiteY1" fmla="*/ 0 h 13625"/>
              <a:gd name="connsiteX2" fmla="*/ 10001 w 10028"/>
              <a:gd name="connsiteY2" fmla="*/ 9741 h 13625"/>
              <a:gd name="connsiteX3" fmla="*/ 0 w 10028"/>
              <a:gd name="connsiteY3" fmla="*/ 13625 h 13625"/>
              <a:gd name="connsiteX4" fmla="*/ 0 w 10028"/>
              <a:gd name="connsiteY4" fmla="*/ 0 h 13625"/>
              <a:gd name="connsiteX0" fmla="*/ 0 w 10008"/>
              <a:gd name="connsiteY0" fmla="*/ 0 h 13625"/>
              <a:gd name="connsiteX1" fmla="*/ 10001 w 10008"/>
              <a:gd name="connsiteY1" fmla="*/ 0 h 13625"/>
              <a:gd name="connsiteX2" fmla="*/ 10001 w 10008"/>
              <a:gd name="connsiteY2" fmla="*/ 9741 h 13625"/>
              <a:gd name="connsiteX3" fmla="*/ 0 w 10008"/>
              <a:gd name="connsiteY3" fmla="*/ 13625 h 13625"/>
              <a:gd name="connsiteX4" fmla="*/ 0 w 10008"/>
              <a:gd name="connsiteY4" fmla="*/ 0 h 13625"/>
              <a:gd name="connsiteX0" fmla="*/ 0 w 10008"/>
              <a:gd name="connsiteY0" fmla="*/ 0 h 13625"/>
              <a:gd name="connsiteX1" fmla="*/ 10001 w 10008"/>
              <a:gd name="connsiteY1" fmla="*/ 0 h 13625"/>
              <a:gd name="connsiteX2" fmla="*/ 9019 w 10008"/>
              <a:gd name="connsiteY2" fmla="*/ 10000 h 13625"/>
              <a:gd name="connsiteX3" fmla="*/ 0 w 10008"/>
              <a:gd name="connsiteY3" fmla="*/ 13625 h 13625"/>
              <a:gd name="connsiteX4" fmla="*/ 0 w 10008"/>
              <a:gd name="connsiteY4" fmla="*/ 0 h 13625"/>
              <a:gd name="connsiteX0" fmla="*/ 0 w 10008"/>
              <a:gd name="connsiteY0" fmla="*/ 0 h 13625"/>
              <a:gd name="connsiteX1" fmla="*/ 10001 w 10008"/>
              <a:gd name="connsiteY1" fmla="*/ 0 h 13625"/>
              <a:gd name="connsiteX2" fmla="*/ 10001 w 10008"/>
              <a:gd name="connsiteY2" fmla="*/ 9741 h 13625"/>
              <a:gd name="connsiteX3" fmla="*/ 0 w 10008"/>
              <a:gd name="connsiteY3" fmla="*/ 13625 h 13625"/>
              <a:gd name="connsiteX4" fmla="*/ 0 w 10008"/>
              <a:gd name="connsiteY4" fmla="*/ 0 h 13625"/>
              <a:gd name="connsiteX0" fmla="*/ 0 w 10010"/>
              <a:gd name="connsiteY0" fmla="*/ 0 h 13625"/>
              <a:gd name="connsiteX1" fmla="*/ 10001 w 10010"/>
              <a:gd name="connsiteY1" fmla="*/ 0 h 13625"/>
              <a:gd name="connsiteX2" fmla="*/ 10001 w 10010"/>
              <a:gd name="connsiteY2" fmla="*/ 9741 h 13625"/>
              <a:gd name="connsiteX3" fmla="*/ 0 w 10010"/>
              <a:gd name="connsiteY3" fmla="*/ 13625 h 13625"/>
              <a:gd name="connsiteX4" fmla="*/ 0 w 10010"/>
              <a:gd name="connsiteY4" fmla="*/ 0 h 13625"/>
              <a:gd name="connsiteX0" fmla="*/ 0 w 10008"/>
              <a:gd name="connsiteY0" fmla="*/ 0 h 13625"/>
              <a:gd name="connsiteX1" fmla="*/ 10001 w 10008"/>
              <a:gd name="connsiteY1" fmla="*/ 0 h 13625"/>
              <a:gd name="connsiteX2" fmla="*/ 9996 w 10008"/>
              <a:gd name="connsiteY2" fmla="*/ 9767 h 13625"/>
              <a:gd name="connsiteX3" fmla="*/ 0 w 10008"/>
              <a:gd name="connsiteY3" fmla="*/ 13625 h 13625"/>
              <a:gd name="connsiteX4" fmla="*/ 0 w 10008"/>
              <a:gd name="connsiteY4" fmla="*/ 0 h 13625"/>
              <a:gd name="connsiteX0" fmla="*/ 0 w 10014"/>
              <a:gd name="connsiteY0" fmla="*/ 0 h 13625"/>
              <a:gd name="connsiteX1" fmla="*/ 10001 w 10014"/>
              <a:gd name="connsiteY1" fmla="*/ 0 h 13625"/>
              <a:gd name="connsiteX2" fmla="*/ 10005 w 10014"/>
              <a:gd name="connsiteY2" fmla="*/ 9764 h 13625"/>
              <a:gd name="connsiteX3" fmla="*/ 0 w 10014"/>
              <a:gd name="connsiteY3" fmla="*/ 13625 h 13625"/>
              <a:gd name="connsiteX4" fmla="*/ 0 w 10014"/>
              <a:gd name="connsiteY4" fmla="*/ 0 h 13625"/>
              <a:gd name="connsiteX0" fmla="*/ 0 w 10023"/>
              <a:gd name="connsiteY0" fmla="*/ 0 h 13625"/>
              <a:gd name="connsiteX1" fmla="*/ 10001 w 10023"/>
              <a:gd name="connsiteY1" fmla="*/ 0 h 13625"/>
              <a:gd name="connsiteX2" fmla="*/ 10014 w 10023"/>
              <a:gd name="connsiteY2" fmla="*/ 9771 h 13625"/>
              <a:gd name="connsiteX3" fmla="*/ 0 w 10023"/>
              <a:gd name="connsiteY3" fmla="*/ 13625 h 13625"/>
              <a:gd name="connsiteX4" fmla="*/ 0 w 10023"/>
              <a:gd name="connsiteY4" fmla="*/ 0 h 13625"/>
              <a:gd name="connsiteX0" fmla="*/ 0 w 10018"/>
              <a:gd name="connsiteY0" fmla="*/ 0 h 13625"/>
              <a:gd name="connsiteX1" fmla="*/ 10001 w 10018"/>
              <a:gd name="connsiteY1" fmla="*/ 0 h 13625"/>
              <a:gd name="connsiteX2" fmla="*/ 10009 w 10018"/>
              <a:gd name="connsiteY2" fmla="*/ 9768 h 13625"/>
              <a:gd name="connsiteX3" fmla="*/ 0 w 10018"/>
              <a:gd name="connsiteY3" fmla="*/ 13625 h 13625"/>
              <a:gd name="connsiteX4" fmla="*/ 0 w 10018"/>
              <a:gd name="connsiteY4" fmla="*/ 0 h 13625"/>
              <a:gd name="connsiteX0" fmla="*/ 0 w 10008"/>
              <a:gd name="connsiteY0" fmla="*/ 0 h 13625"/>
              <a:gd name="connsiteX1" fmla="*/ 10001 w 10008"/>
              <a:gd name="connsiteY1" fmla="*/ 0 h 13625"/>
              <a:gd name="connsiteX2" fmla="*/ 9999 w 10008"/>
              <a:gd name="connsiteY2" fmla="*/ 9765 h 13625"/>
              <a:gd name="connsiteX3" fmla="*/ 0 w 10008"/>
              <a:gd name="connsiteY3" fmla="*/ 13625 h 13625"/>
              <a:gd name="connsiteX4" fmla="*/ 0 w 10008"/>
              <a:gd name="connsiteY4" fmla="*/ 0 h 13625"/>
              <a:gd name="connsiteX0" fmla="*/ 0 w 10016"/>
              <a:gd name="connsiteY0" fmla="*/ 0 h 13625"/>
              <a:gd name="connsiteX1" fmla="*/ 10001 w 10016"/>
              <a:gd name="connsiteY1" fmla="*/ 0 h 13625"/>
              <a:gd name="connsiteX2" fmla="*/ 10007 w 10016"/>
              <a:gd name="connsiteY2" fmla="*/ 9749 h 13625"/>
              <a:gd name="connsiteX3" fmla="*/ 0 w 10016"/>
              <a:gd name="connsiteY3" fmla="*/ 13625 h 13625"/>
              <a:gd name="connsiteX4" fmla="*/ 0 w 10016"/>
              <a:gd name="connsiteY4" fmla="*/ 0 h 13625"/>
              <a:gd name="connsiteX0" fmla="*/ 0 w 10008"/>
              <a:gd name="connsiteY0" fmla="*/ 0 h 13625"/>
              <a:gd name="connsiteX1" fmla="*/ 10001 w 10008"/>
              <a:gd name="connsiteY1" fmla="*/ 0 h 13625"/>
              <a:gd name="connsiteX2" fmla="*/ 9633 w 10008"/>
              <a:gd name="connsiteY2" fmla="*/ 9482 h 13625"/>
              <a:gd name="connsiteX3" fmla="*/ 0 w 10008"/>
              <a:gd name="connsiteY3" fmla="*/ 13625 h 13625"/>
              <a:gd name="connsiteX4" fmla="*/ 0 w 10008"/>
              <a:gd name="connsiteY4" fmla="*/ 0 h 13625"/>
              <a:gd name="connsiteX0" fmla="*/ 0 w 10009"/>
              <a:gd name="connsiteY0" fmla="*/ 0 h 13625"/>
              <a:gd name="connsiteX1" fmla="*/ 10001 w 10009"/>
              <a:gd name="connsiteY1" fmla="*/ 0 h 13625"/>
              <a:gd name="connsiteX2" fmla="*/ 10000 w 10009"/>
              <a:gd name="connsiteY2" fmla="*/ 9762 h 13625"/>
              <a:gd name="connsiteX3" fmla="*/ 0 w 10009"/>
              <a:gd name="connsiteY3" fmla="*/ 13625 h 13625"/>
              <a:gd name="connsiteX4" fmla="*/ 0 w 10009"/>
              <a:gd name="connsiteY4" fmla="*/ 0 h 13625"/>
              <a:gd name="connsiteX0" fmla="*/ 0 w 10010"/>
              <a:gd name="connsiteY0" fmla="*/ 0 h 13625"/>
              <a:gd name="connsiteX1" fmla="*/ 10001 w 10010"/>
              <a:gd name="connsiteY1" fmla="*/ 0 h 13625"/>
              <a:gd name="connsiteX2" fmla="*/ 10001 w 10010"/>
              <a:gd name="connsiteY2" fmla="*/ 9755 h 13625"/>
              <a:gd name="connsiteX3" fmla="*/ 0 w 10010"/>
              <a:gd name="connsiteY3" fmla="*/ 13625 h 13625"/>
              <a:gd name="connsiteX4" fmla="*/ 0 w 10010"/>
              <a:gd name="connsiteY4" fmla="*/ 0 h 13625"/>
              <a:gd name="connsiteX0" fmla="*/ 0 w 10011"/>
              <a:gd name="connsiteY0" fmla="*/ 0 h 13625"/>
              <a:gd name="connsiteX1" fmla="*/ 10001 w 10011"/>
              <a:gd name="connsiteY1" fmla="*/ 0 h 13625"/>
              <a:gd name="connsiteX2" fmla="*/ 10002 w 10011"/>
              <a:gd name="connsiteY2" fmla="*/ 9777 h 13625"/>
              <a:gd name="connsiteX3" fmla="*/ 0 w 10011"/>
              <a:gd name="connsiteY3" fmla="*/ 13625 h 13625"/>
              <a:gd name="connsiteX4" fmla="*/ 0 w 10011"/>
              <a:gd name="connsiteY4" fmla="*/ 0 h 1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1" h="13625">
                <a:moveTo>
                  <a:pt x="0" y="0"/>
                </a:moveTo>
                <a:lnTo>
                  <a:pt x="10001" y="0"/>
                </a:lnTo>
                <a:cubicBezTo>
                  <a:pt x="10008" y="7808"/>
                  <a:pt x="10011" y="2531"/>
                  <a:pt x="10002" y="9777"/>
                </a:cubicBezTo>
                <a:lnTo>
                  <a:pt x="0" y="13625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4" y="3205196"/>
            <a:ext cx="8155296" cy="1218119"/>
          </a:xfrm>
        </p:spPr>
        <p:txBody>
          <a:bodyPr anchor="t"/>
          <a:lstStyle>
            <a:lvl1pPr algn="l">
              <a:defRPr sz="3200" b="0">
                <a:solidFill>
                  <a:srgbClr val="519B2F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5" y="2754638"/>
            <a:ext cx="8155295" cy="442041"/>
          </a:xfrm>
        </p:spPr>
        <p:txBody>
          <a:bodyPr anchor="b"/>
          <a:lstStyle>
            <a:lvl1pPr marL="0" indent="0" algn="l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Muokkaa alaotsikon perustyyliä napsautt.</a:t>
            </a:r>
            <a:endParaRPr lang="fi-FI" dirty="0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1" y="4917405"/>
            <a:ext cx="1090613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 b="1" spc="30" baseline="0">
                <a:solidFill>
                  <a:srgbClr val="606060"/>
                </a:solidFill>
              </a:defRPr>
            </a:lvl1pPr>
          </a:lstStyle>
          <a:p>
            <a:fld id="{F8883D5A-7385-4269-9D87-04BF44B6FBC3}" type="datetime1">
              <a:rPr lang="fi-FI" smtClean="0"/>
              <a:pPr/>
              <a:t>17.8.2018</a:t>
            </a:fld>
            <a:endParaRPr lang="fi-FI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47814" y="4923358"/>
            <a:ext cx="604837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="1" spc="20" baseline="0">
                <a:solidFill>
                  <a:srgbClr val="606060"/>
                </a:solidFill>
              </a:defRPr>
            </a:lvl1pPr>
          </a:lstStyle>
          <a:p>
            <a:r>
              <a:rPr lang="fi-FI" smtClean="0"/>
              <a:t>Esityksen nimi / Tekijä</a:t>
            </a:r>
            <a:endParaRPr lang="fi-FI" dirty="0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4923358"/>
            <a:ext cx="10795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 b="1" spc="30" baseline="0">
                <a:solidFill>
                  <a:srgbClr val="606060"/>
                </a:solidFill>
              </a:defRPr>
            </a:lvl1pPr>
          </a:lstStyle>
          <a:p>
            <a:fld id="{D28B6E41-5D14-4BD8-B322-AC61B067EABD}" type="slidenum">
              <a:rPr lang="fi-FI" smtClean="0"/>
              <a:pPr/>
              <a:t>‹#›</a:t>
            </a:fld>
            <a:endParaRPr lang="fi-FI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36" y="4698181"/>
            <a:ext cx="3528000" cy="10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9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Ryhmä 12"/>
          <p:cNvGrpSpPr/>
          <p:nvPr/>
        </p:nvGrpSpPr>
        <p:grpSpPr>
          <a:xfrm>
            <a:off x="-5831" y="119"/>
            <a:ext cx="2305359" cy="2367845"/>
            <a:chOff x="-5831" y="-5009"/>
            <a:chExt cx="3301228" cy="3390707"/>
          </a:xfrm>
        </p:grpSpPr>
        <p:sp>
          <p:nvSpPr>
            <p:cNvPr id="19" name="Puolivapaa piirto 8"/>
            <p:cNvSpPr/>
            <p:nvPr/>
          </p:nvSpPr>
          <p:spPr>
            <a:xfrm>
              <a:off x="1979775" y="-5009"/>
              <a:ext cx="1309765" cy="2137371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2000"/>
                <a:gd name="connsiteX1" fmla="*/ 10000 w 10000"/>
                <a:gd name="connsiteY1" fmla="*/ 0 h 12000"/>
                <a:gd name="connsiteX2" fmla="*/ 10000 w 10000"/>
                <a:gd name="connsiteY2" fmla="*/ 10000 h 12000"/>
                <a:gd name="connsiteX3" fmla="*/ 0 w 10000"/>
                <a:gd name="connsiteY3" fmla="*/ 12000 h 12000"/>
                <a:gd name="connsiteX4" fmla="*/ 0 w 10000"/>
                <a:gd name="connsiteY4" fmla="*/ 2000 h 12000"/>
                <a:gd name="connsiteX0" fmla="*/ 0 w 10000"/>
                <a:gd name="connsiteY0" fmla="*/ 3500 h 12000"/>
                <a:gd name="connsiteX1" fmla="*/ 10000 w 10000"/>
                <a:gd name="connsiteY1" fmla="*/ 0 h 12000"/>
                <a:gd name="connsiteX2" fmla="*/ 10000 w 10000"/>
                <a:gd name="connsiteY2" fmla="*/ 10000 h 12000"/>
                <a:gd name="connsiteX3" fmla="*/ 0 w 10000"/>
                <a:gd name="connsiteY3" fmla="*/ 12000 h 12000"/>
                <a:gd name="connsiteX4" fmla="*/ 0 w 10000"/>
                <a:gd name="connsiteY4" fmla="*/ 3500 h 12000"/>
                <a:gd name="connsiteX0" fmla="*/ 0 w 10040"/>
                <a:gd name="connsiteY0" fmla="*/ 3534 h 12000"/>
                <a:gd name="connsiteX1" fmla="*/ 10040 w 10040"/>
                <a:gd name="connsiteY1" fmla="*/ 0 h 12000"/>
                <a:gd name="connsiteX2" fmla="*/ 10040 w 10040"/>
                <a:gd name="connsiteY2" fmla="*/ 10000 h 12000"/>
                <a:gd name="connsiteX3" fmla="*/ 40 w 10040"/>
                <a:gd name="connsiteY3" fmla="*/ 12000 h 12000"/>
                <a:gd name="connsiteX4" fmla="*/ 0 w 10040"/>
                <a:gd name="connsiteY4" fmla="*/ 3534 h 12000"/>
                <a:gd name="connsiteX0" fmla="*/ 13 w 10053"/>
                <a:gd name="connsiteY0" fmla="*/ 3534 h 12382"/>
                <a:gd name="connsiteX1" fmla="*/ 10053 w 10053"/>
                <a:gd name="connsiteY1" fmla="*/ 0 h 12382"/>
                <a:gd name="connsiteX2" fmla="*/ 10053 w 10053"/>
                <a:gd name="connsiteY2" fmla="*/ 10000 h 12382"/>
                <a:gd name="connsiteX3" fmla="*/ 13 w 10053"/>
                <a:gd name="connsiteY3" fmla="*/ 12382 h 12382"/>
                <a:gd name="connsiteX4" fmla="*/ 13 w 10053"/>
                <a:gd name="connsiteY4" fmla="*/ 3534 h 12382"/>
                <a:gd name="connsiteX0" fmla="*/ 13 w 10053"/>
                <a:gd name="connsiteY0" fmla="*/ 3534 h 11861"/>
                <a:gd name="connsiteX1" fmla="*/ 10053 w 10053"/>
                <a:gd name="connsiteY1" fmla="*/ 0 h 11861"/>
                <a:gd name="connsiteX2" fmla="*/ 10053 w 10053"/>
                <a:gd name="connsiteY2" fmla="*/ 10000 h 11861"/>
                <a:gd name="connsiteX3" fmla="*/ 13 w 10053"/>
                <a:gd name="connsiteY3" fmla="*/ 11861 h 11861"/>
                <a:gd name="connsiteX4" fmla="*/ 13 w 10053"/>
                <a:gd name="connsiteY4" fmla="*/ 3534 h 11861"/>
                <a:gd name="connsiteX0" fmla="*/ 13 w 10148"/>
                <a:gd name="connsiteY0" fmla="*/ 3534 h 11861"/>
                <a:gd name="connsiteX1" fmla="*/ 10053 w 10148"/>
                <a:gd name="connsiteY1" fmla="*/ 0 h 11861"/>
                <a:gd name="connsiteX2" fmla="*/ 10148 w 10148"/>
                <a:gd name="connsiteY2" fmla="*/ 9779 h 11861"/>
                <a:gd name="connsiteX3" fmla="*/ 13 w 10148"/>
                <a:gd name="connsiteY3" fmla="*/ 11861 h 11861"/>
                <a:gd name="connsiteX4" fmla="*/ 13 w 10148"/>
                <a:gd name="connsiteY4" fmla="*/ 3534 h 11861"/>
                <a:gd name="connsiteX0" fmla="*/ 13 w 10180"/>
                <a:gd name="connsiteY0" fmla="*/ 3644 h 11971"/>
                <a:gd name="connsiteX1" fmla="*/ 10148 w 10180"/>
                <a:gd name="connsiteY1" fmla="*/ 0 h 11971"/>
                <a:gd name="connsiteX2" fmla="*/ 10148 w 10180"/>
                <a:gd name="connsiteY2" fmla="*/ 9889 h 11971"/>
                <a:gd name="connsiteX3" fmla="*/ 13 w 10180"/>
                <a:gd name="connsiteY3" fmla="*/ 11971 h 11971"/>
                <a:gd name="connsiteX4" fmla="*/ 13 w 10180"/>
                <a:gd name="connsiteY4" fmla="*/ 3644 h 11971"/>
                <a:gd name="connsiteX0" fmla="*/ 13 w 10180"/>
                <a:gd name="connsiteY0" fmla="*/ 3123 h 11971"/>
                <a:gd name="connsiteX1" fmla="*/ 10148 w 10180"/>
                <a:gd name="connsiteY1" fmla="*/ 0 h 11971"/>
                <a:gd name="connsiteX2" fmla="*/ 10148 w 10180"/>
                <a:gd name="connsiteY2" fmla="*/ 9889 h 11971"/>
                <a:gd name="connsiteX3" fmla="*/ 13 w 10180"/>
                <a:gd name="connsiteY3" fmla="*/ 11971 h 11971"/>
                <a:gd name="connsiteX4" fmla="*/ 13 w 10180"/>
                <a:gd name="connsiteY4" fmla="*/ 3123 h 11971"/>
                <a:gd name="connsiteX0" fmla="*/ 13 w 10271"/>
                <a:gd name="connsiteY0" fmla="*/ 3672 h 12520"/>
                <a:gd name="connsiteX1" fmla="*/ 10239 w 10271"/>
                <a:gd name="connsiteY1" fmla="*/ 0 h 12520"/>
                <a:gd name="connsiteX2" fmla="*/ 10148 w 10271"/>
                <a:gd name="connsiteY2" fmla="*/ 10438 h 12520"/>
                <a:gd name="connsiteX3" fmla="*/ 13 w 10271"/>
                <a:gd name="connsiteY3" fmla="*/ 12520 h 12520"/>
                <a:gd name="connsiteX4" fmla="*/ 13 w 10271"/>
                <a:gd name="connsiteY4" fmla="*/ 3672 h 12520"/>
                <a:gd name="connsiteX0" fmla="*/ 13 w 10271"/>
                <a:gd name="connsiteY0" fmla="*/ 3672 h 12520"/>
                <a:gd name="connsiteX1" fmla="*/ 10239 w 10271"/>
                <a:gd name="connsiteY1" fmla="*/ 0 h 12520"/>
                <a:gd name="connsiteX2" fmla="*/ 10239 w 10271"/>
                <a:gd name="connsiteY2" fmla="*/ 9880 h 12520"/>
                <a:gd name="connsiteX3" fmla="*/ 13 w 10271"/>
                <a:gd name="connsiteY3" fmla="*/ 12520 h 12520"/>
                <a:gd name="connsiteX4" fmla="*/ 13 w 10271"/>
                <a:gd name="connsiteY4" fmla="*/ 3672 h 12520"/>
                <a:gd name="connsiteX0" fmla="*/ 145 w 10403"/>
                <a:gd name="connsiteY0" fmla="*/ 3672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45 w 10403"/>
                <a:gd name="connsiteY4" fmla="*/ 3672 h 12076"/>
                <a:gd name="connsiteX0" fmla="*/ 428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428 w 10403"/>
                <a:gd name="connsiteY4" fmla="*/ 3294 h 12076"/>
                <a:gd name="connsiteX0" fmla="*/ 13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3 w 10403"/>
                <a:gd name="connsiteY4" fmla="*/ 3294 h 12076"/>
                <a:gd name="connsiteX0" fmla="*/ 13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3 w 10403"/>
                <a:gd name="connsiteY4" fmla="*/ 3294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371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3294 h 11527"/>
                <a:gd name="connsiteX1" fmla="*/ 10785 w 10817"/>
                <a:gd name="connsiteY1" fmla="*/ 0 h 11527"/>
                <a:gd name="connsiteX2" fmla="*/ 10785 w 10817"/>
                <a:gd name="connsiteY2" fmla="*/ 9880 h 11527"/>
                <a:gd name="connsiteX3" fmla="*/ 13 w 10817"/>
                <a:gd name="connsiteY3" fmla="*/ 11527 h 11527"/>
                <a:gd name="connsiteX4" fmla="*/ 13 w 10817"/>
                <a:gd name="connsiteY4" fmla="*/ 3294 h 11527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2745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2745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920"/>
                <a:gd name="connsiteY0" fmla="*/ 3294 h 12076"/>
                <a:gd name="connsiteX1" fmla="*/ 10785 w 10920"/>
                <a:gd name="connsiteY1" fmla="*/ 0 h 12076"/>
                <a:gd name="connsiteX2" fmla="*/ 10920 w 10920"/>
                <a:gd name="connsiteY2" fmla="*/ 9331 h 12076"/>
                <a:gd name="connsiteX3" fmla="*/ 13 w 10920"/>
                <a:gd name="connsiteY3" fmla="*/ 12076 h 12076"/>
                <a:gd name="connsiteX4" fmla="*/ 13 w 10920"/>
                <a:gd name="connsiteY4" fmla="*/ 3294 h 12076"/>
                <a:gd name="connsiteX0" fmla="*/ 13 w 10952"/>
                <a:gd name="connsiteY0" fmla="*/ 3294 h 12076"/>
                <a:gd name="connsiteX1" fmla="*/ 10920 w 10952"/>
                <a:gd name="connsiteY1" fmla="*/ 0 h 12076"/>
                <a:gd name="connsiteX2" fmla="*/ 10920 w 10952"/>
                <a:gd name="connsiteY2" fmla="*/ 9331 h 12076"/>
                <a:gd name="connsiteX3" fmla="*/ 13 w 10952"/>
                <a:gd name="connsiteY3" fmla="*/ 12076 h 12076"/>
                <a:gd name="connsiteX4" fmla="*/ 13 w 10952"/>
                <a:gd name="connsiteY4" fmla="*/ 3294 h 12076"/>
                <a:gd name="connsiteX0" fmla="*/ 13 w 10952"/>
                <a:gd name="connsiteY0" fmla="*/ 3294 h 12076"/>
                <a:gd name="connsiteX1" fmla="*/ 10920 w 10952"/>
                <a:gd name="connsiteY1" fmla="*/ 0 h 12076"/>
                <a:gd name="connsiteX2" fmla="*/ 10879 w 10952"/>
                <a:gd name="connsiteY2" fmla="*/ 9331 h 12076"/>
                <a:gd name="connsiteX3" fmla="*/ 13 w 10952"/>
                <a:gd name="connsiteY3" fmla="*/ 12076 h 12076"/>
                <a:gd name="connsiteX4" fmla="*/ 13 w 10952"/>
                <a:gd name="connsiteY4" fmla="*/ 3294 h 12076"/>
                <a:gd name="connsiteX0" fmla="*/ 275 w 11214"/>
                <a:gd name="connsiteY0" fmla="*/ 3294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275 w 11214"/>
                <a:gd name="connsiteY4" fmla="*/ 3294 h 10429"/>
                <a:gd name="connsiteX0" fmla="*/ 13 w 11214"/>
                <a:gd name="connsiteY0" fmla="*/ 1647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13 w 11214"/>
                <a:gd name="connsiteY4" fmla="*/ 1647 h 10429"/>
                <a:gd name="connsiteX0" fmla="*/ 13 w 11214"/>
                <a:gd name="connsiteY0" fmla="*/ 1647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13 w 11214"/>
                <a:gd name="connsiteY4" fmla="*/ 1647 h 10429"/>
                <a:gd name="connsiteX0" fmla="*/ 2591 w 11214"/>
                <a:gd name="connsiteY0" fmla="*/ 1098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2591 w 11214"/>
                <a:gd name="connsiteY4" fmla="*/ 1098 h 10429"/>
                <a:gd name="connsiteX0" fmla="*/ 12 w 8635"/>
                <a:gd name="connsiteY0" fmla="*/ 1098 h 10161"/>
                <a:gd name="connsiteX1" fmla="*/ 8603 w 8635"/>
                <a:gd name="connsiteY1" fmla="*/ 0 h 10161"/>
                <a:gd name="connsiteX2" fmla="*/ 8562 w 8635"/>
                <a:gd name="connsiteY2" fmla="*/ 9331 h 10161"/>
                <a:gd name="connsiteX3" fmla="*/ 13 w 8635"/>
                <a:gd name="connsiteY3" fmla="*/ 10161 h 10161"/>
                <a:gd name="connsiteX4" fmla="*/ 12 w 8635"/>
                <a:gd name="connsiteY4" fmla="*/ 1098 h 10161"/>
                <a:gd name="connsiteX0" fmla="*/ 876 w 10862"/>
                <a:gd name="connsiteY0" fmla="*/ 1081 h 10076"/>
                <a:gd name="connsiteX1" fmla="*/ 10825 w 10862"/>
                <a:gd name="connsiteY1" fmla="*/ 0 h 10076"/>
                <a:gd name="connsiteX2" fmla="*/ 10777 w 10862"/>
                <a:gd name="connsiteY2" fmla="*/ 9183 h 10076"/>
                <a:gd name="connsiteX3" fmla="*/ 15 w 10862"/>
                <a:gd name="connsiteY3" fmla="*/ 10076 h 10076"/>
                <a:gd name="connsiteX4" fmla="*/ 876 w 10862"/>
                <a:gd name="connsiteY4" fmla="*/ 1081 h 10076"/>
                <a:gd name="connsiteX0" fmla="*/ 62 w 10862"/>
                <a:gd name="connsiteY0" fmla="*/ 1159 h 10076"/>
                <a:gd name="connsiteX1" fmla="*/ 10825 w 10862"/>
                <a:gd name="connsiteY1" fmla="*/ 0 h 10076"/>
                <a:gd name="connsiteX2" fmla="*/ 10777 w 10862"/>
                <a:gd name="connsiteY2" fmla="*/ 9183 h 10076"/>
                <a:gd name="connsiteX3" fmla="*/ 15 w 10862"/>
                <a:gd name="connsiteY3" fmla="*/ 10076 h 10076"/>
                <a:gd name="connsiteX4" fmla="*/ 62 w 10862"/>
                <a:gd name="connsiteY4" fmla="*/ 1159 h 10076"/>
                <a:gd name="connsiteX0" fmla="*/ 62 w 10862"/>
                <a:gd name="connsiteY0" fmla="*/ 1159 h 10076"/>
                <a:gd name="connsiteX1" fmla="*/ 10825 w 10862"/>
                <a:gd name="connsiteY1" fmla="*/ 0 h 10076"/>
                <a:gd name="connsiteX2" fmla="*/ 10825 w 10862"/>
                <a:gd name="connsiteY2" fmla="*/ 9183 h 10076"/>
                <a:gd name="connsiteX3" fmla="*/ 15 w 10862"/>
                <a:gd name="connsiteY3" fmla="*/ 10076 h 10076"/>
                <a:gd name="connsiteX4" fmla="*/ 62 w 10862"/>
                <a:gd name="connsiteY4" fmla="*/ 1159 h 10076"/>
                <a:gd name="connsiteX0" fmla="*/ 0 w 10947"/>
                <a:gd name="connsiteY0" fmla="*/ 1249 h 10076"/>
                <a:gd name="connsiteX1" fmla="*/ 10910 w 10947"/>
                <a:gd name="connsiteY1" fmla="*/ 0 h 10076"/>
                <a:gd name="connsiteX2" fmla="*/ 10910 w 10947"/>
                <a:gd name="connsiteY2" fmla="*/ 9183 h 10076"/>
                <a:gd name="connsiteX3" fmla="*/ 100 w 10947"/>
                <a:gd name="connsiteY3" fmla="*/ 10076 h 10076"/>
                <a:gd name="connsiteX4" fmla="*/ 0 w 10947"/>
                <a:gd name="connsiteY4" fmla="*/ 1249 h 10076"/>
                <a:gd name="connsiteX0" fmla="*/ 15 w 10962"/>
                <a:gd name="connsiteY0" fmla="*/ 1249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1249 h 10818"/>
                <a:gd name="connsiteX0" fmla="*/ 15 w 10962"/>
                <a:gd name="connsiteY0" fmla="*/ 2174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174 h 10818"/>
                <a:gd name="connsiteX0" fmla="*/ 15 w 10962"/>
                <a:gd name="connsiteY0" fmla="*/ 2174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174 h 10818"/>
                <a:gd name="connsiteX0" fmla="*/ 15 w 10962"/>
                <a:gd name="connsiteY0" fmla="*/ 2331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331 h 10818"/>
                <a:gd name="connsiteX0" fmla="*/ 0 w 11018"/>
                <a:gd name="connsiteY0" fmla="*/ 2727 h 10818"/>
                <a:gd name="connsiteX1" fmla="*/ 10981 w 11018"/>
                <a:gd name="connsiteY1" fmla="*/ 0 h 10818"/>
                <a:gd name="connsiteX2" fmla="*/ 10981 w 11018"/>
                <a:gd name="connsiteY2" fmla="*/ 9183 h 10818"/>
                <a:gd name="connsiteX3" fmla="*/ 71 w 11018"/>
                <a:gd name="connsiteY3" fmla="*/ 10818 h 10818"/>
                <a:gd name="connsiteX4" fmla="*/ 0 w 11018"/>
                <a:gd name="connsiteY4" fmla="*/ 2727 h 10818"/>
                <a:gd name="connsiteX0" fmla="*/ 15 w 10962"/>
                <a:gd name="connsiteY0" fmla="*/ 3255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3255 h 10818"/>
                <a:gd name="connsiteX0" fmla="*/ 15 w 10962"/>
                <a:gd name="connsiteY0" fmla="*/ 2715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715 h 10818"/>
                <a:gd name="connsiteX0" fmla="*/ 0 w 10947"/>
                <a:gd name="connsiteY0" fmla="*/ 2715 h 9183"/>
                <a:gd name="connsiteX1" fmla="*/ 10910 w 10947"/>
                <a:gd name="connsiteY1" fmla="*/ 0 h 9183"/>
                <a:gd name="connsiteX2" fmla="*/ 10910 w 10947"/>
                <a:gd name="connsiteY2" fmla="*/ 9183 h 9183"/>
                <a:gd name="connsiteX3" fmla="*/ 1039 w 10947"/>
                <a:gd name="connsiteY3" fmla="*/ 8657 h 9183"/>
                <a:gd name="connsiteX4" fmla="*/ 0 w 10947"/>
                <a:gd name="connsiteY4" fmla="*/ 2715 h 9183"/>
                <a:gd name="connsiteX0" fmla="*/ 14 w 10014"/>
                <a:gd name="connsiteY0" fmla="*/ 2957 h 11780"/>
                <a:gd name="connsiteX1" fmla="*/ 9980 w 10014"/>
                <a:gd name="connsiteY1" fmla="*/ 0 h 11780"/>
                <a:gd name="connsiteX2" fmla="*/ 9980 w 10014"/>
                <a:gd name="connsiteY2" fmla="*/ 10000 h 11780"/>
                <a:gd name="connsiteX3" fmla="*/ 14 w 10014"/>
                <a:gd name="connsiteY3" fmla="*/ 11780 h 11780"/>
                <a:gd name="connsiteX4" fmla="*/ 14 w 10014"/>
                <a:gd name="connsiteY4" fmla="*/ 2957 h 11780"/>
                <a:gd name="connsiteX0" fmla="*/ 0 w 10000"/>
                <a:gd name="connsiteY0" fmla="*/ 2957 h 11897"/>
                <a:gd name="connsiteX1" fmla="*/ 9966 w 10000"/>
                <a:gd name="connsiteY1" fmla="*/ 0 h 11897"/>
                <a:gd name="connsiteX2" fmla="*/ 9966 w 10000"/>
                <a:gd name="connsiteY2" fmla="*/ 10000 h 11897"/>
                <a:gd name="connsiteX3" fmla="*/ 15 w 10000"/>
                <a:gd name="connsiteY3" fmla="*/ 11897 h 11897"/>
                <a:gd name="connsiteX4" fmla="*/ 0 w 10000"/>
                <a:gd name="connsiteY4" fmla="*/ 2957 h 11897"/>
                <a:gd name="connsiteX0" fmla="*/ 0 w 10000"/>
                <a:gd name="connsiteY0" fmla="*/ 2957 h 11854"/>
                <a:gd name="connsiteX1" fmla="*/ 9966 w 10000"/>
                <a:gd name="connsiteY1" fmla="*/ 0 h 11854"/>
                <a:gd name="connsiteX2" fmla="*/ 9966 w 10000"/>
                <a:gd name="connsiteY2" fmla="*/ 10000 h 11854"/>
                <a:gd name="connsiteX3" fmla="*/ 33 w 10000"/>
                <a:gd name="connsiteY3" fmla="*/ 11854 h 11854"/>
                <a:gd name="connsiteX4" fmla="*/ 0 w 10000"/>
                <a:gd name="connsiteY4" fmla="*/ 2957 h 11854"/>
                <a:gd name="connsiteX0" fmla="*/ 36 w 9981"/>
                <a:gd name="connsiteY0" fmla="*/ 2999 h 11854"/>
                <a:gd name="connsiteX1" fmla="*/ 9947 w 9981"/>
                <a:gd name="connsiteY1" fmla="*/ 0 h 11854"/>
                <a:gd name="connsiteX2" fmla="*/ 9947 w 9981"/>
                <a:gd name="connsiteY2" fmla="*/ 10000 h 11854"/>
                <a:gd name="connsiteX3" fmla="*/ 14 w 9981"/>
                <a:gd name="connsiteY3" fmla="*/ 11854 h 11854"/>
                <a:gd name="connsiteX4" fmla="*/ 36 w 9981"/>
                <a:gd name="connsiteY4" fmla="*/ 2999 h 11854"/>
                <a:gd name="connsiteX0" fmla="*/ 15 w 9979"/>
                <a:gd name="connsiteY0" fmla="*/ 2530 h 10593"/>
                <a:gd name="connsiteX1" fmla="*/ 9945 w 9979"/>
                <a:gd name="connsiteY1" fmla="*/ 0 h 10593"/>
                <a:gd name="connsiteX2" fmla="*/ 9945 w 9979"/>
                <a:gd name="connsiteY2" fmla="*/ 8436 h 10593"/>
                <a:gd name="connsiteX3" fmla="*/ 14 w 9979"/>
                <a:gd name="connsiteY3" fmla="*/ 10593 h 10593"/>
                <a:gd name="connsiteX4" fmla="*/ 15 w 9979"/>
                <a:gd name="connsiteY4" fmla="*/ 2530 h 10593"/>
                <a:gd name="connsiteX0" fmla="*/ 0 w 10000"/>
                <a:gd name="connsiteY0" fmla="*/ 2800 h 10000"/>
                <a:gd name="connsiteX1" fmla="*/ 9966 w 10000"/>
                <a:gd name="connsiteY1" fmla="*/ 0 h 10000"/>
                <a:gd name="connsiteX2" fmla="*/ 9966 w 10000"/>
                <a:gd name="connsiteY2" fmla="*/ 7964 h 10000"/>
                <a:gd name="connsiteX3" fmla="*/ 14 w 10000"/>
                <a:gd name="connsiteY3" fmla="*/ 10000 h 10000"/>
                <a:gd name="connsiteX4" fmla="*/ 0 w 10000"/>
                <a:gd name="connsiteY4" fmla="*/ 2800 h 10000"/>
                <a:gd name="connsiteX0" fmla="*/ 0 w 10000"/>
                <a:gd name="connsiteY0" fmla="*/ 2800 h 10000"/>
                <a:gd name="connsiteX1" fmla="*/ 9966 w 10000"/>
                <a:gd name="connsiteY1" fmla="*/ 0 h 10000"/>
                <a:gd name="connsiteX2" fmla="*/ 9969 w 10000"/>
                <a:gd name="connsiteY2" fmla="*/ 7888 h 10000"/>
                <a:gd name="connsiteX3" fmla="*/ 14 w 10000"/>
                <a:gd name="connsiteY3" fmla="*/ 10000 h 10000"/>
                <a:gd name="connsiteX4" fmla="*/ 0 w 10000"/>
                <a:gd name="connsiteY4" fmla="*/ 2800 h 10000"/>
                <a:gd name="connsiteX0" fmla="*/ 0 w 10003"/>
                <a:gd name="connsiteY0" fmla="*/ 2800 h 10000"/>
                <a:gd name="connsiteX1" fmla="*/ 9969 w 10003"/>
                <a:gd name="connsiteY1" fmla="*/ 0 h 10000"/>
                <a:gd name="connsiteX2" fmla="*/ 9969 w 10003"/>
                <a:gd name="connsiteY2" fmla="*/ 7888 h 10000"/>
                <a:gd name="connsiteX3" fmla="*/ 14 w 10003"/>
                <a:gd name="connsiteY3" fmla="*/ 10000 h 10000"/>
                <a:gd name="connsiteX4" fmla="*/ 0 w 10003"/>
                <a:gd name="connsiteY4" fmla="*/ 2800 h 10000"/>
                <a:gd name="connsiteX0" fmla="*/ 14 w 10017"/>
                <a:gd name="connsiteY0" fmla="*/ 2800 h 9611"/>
                <a:gd name="connsiteX1" fmla="*/ 9983 w 10017"/>
                <a:gd name="connsiteY1" fmla="*/ 0 h 9611"/>
                <a:gd name="connsiteX2" fmla="*/ 9983 w 10017"/>
                <a:gd name="connsiteY2" fmla="*/ 7888 h 9611"/>
                <a:gd name="connsiteX3" fmla="*/ 14 w 10017"/>
                <a:gd name="connsiteY3" fmla="*/ 9611 h 9611"/>
                <a:gd name="connsiteX4" fmla="*/ 14 w 10017"/>
                <a:gd name="connsiteY4" fmla="*/ 2800 h 9611"/>
                <a:gd name="connsiteX0" fmla="*/ 14 w 10000"/>
                <a:gd name="connsiteY0" fmla="*/ 2913 h 10000"/>
                <a:gd name="connsiteX1" fmla="*/ 9966 w 10000"/>
                <a:gd name="connsiteY1" fmla="*/ 0 h 10000"/>
                <a:gd name="connsiteX2" fmla="*/ 10000 w 10000"/>
                <a:gd name="connsiteY2" fmla="*/ 8225 h 10000"/>
                <a:gd name="connsiteX3" fmla="*/ 14 w 10000"/>
                <a:gd name="connsiteY3" fmla="*/ 10000 h 10000"/>
                <a:gd name="connsiteX4" fmla="*/ 14 w 10000"/>
                <a:gd name="connsiteY4" fmla="*/ 2913 h 10000"/>
                <a:gd name="connsiteX0" fmla="*/ 14 w 10034"/>
                <a:gd name="connsiteY0" fmla="*/ 2913 h 10000"/>
                <a:gd name="connsiteX1" fmla="*/ 10000 w 10034"/>
                <a:gd name="connsiteY1" fmla="*/ 0 h 10000"/>
                <a:gd name="connsiteX2" fmla="*/ 10000 w 10034"/>
                <a:gd name="connsiteY2" fmla="*/ 8225 h 10000"/>
                <a:gd name="connsiteX3" fmla="*/ 14 w 10034"/>
                <a:gd name="connsiteY3" fmla="*/ 10000 h 10000"/>
                <a:gd name="connsiteX4" fmla="*/ 14 w 10034"/>
                <a:gd name="connsiteY4" fmla="*/ 2913 h 10000"/>
                <a:gd name="connsiteX0" fmla="*/ 0 w 10062"/>
                <a:gd name="connsiteY0" fmla="*/ 3023 h 10000"/>
                <a:gd name="connsiteX1" fmla="*/ 10028 w 10062"/>
                <a:gd name="connsiteY1" fmla="*/ 0 h 10000"/>
                <a:gd name="connsiteX2" fmla="*/ 10028 w 10062"/>
                <a:gd name="connsiteY2" fmla="*/ 8225 h 10000"/>
                <a:gd name="connsiteX3" fmla="*/ 42 w 10062"/>
                <a:gd name="connsiteY3" fmla="*/ 10000 h 10000"/>
                <a:gd name="connsiteX4" fmla="*/ 0 w 10062"/>
                <a:gd name="connsiteY4" fmla="*/ 3023 h 10000"/>
                <a:gd name="connsiteX0" fmla="*/ 14 w 10076"/>
                <a:gd name="connsiteY0" fmla="*/ 3023 h 10306"/>
                <a:gd name="connsiteX1" fmla="*/ 10042 w 10076"/>
                <a:gd name="connsiteY1" fmla="*/ 0 h 10306"/>
                <a:gd name="connsiteX2" fmla="*/ 10042 w 10076"/>
                <a:gd name="connsiteY2" fmla="*/ 8225 h 10306"/>
                <a:gd name="connsiteX3" fmla="*/ 14 w 10076"/>
                <a:gd name="connsiteY3" fmla="*/ 10306 h 10306"/>
                <a:gd name="connsiteX4" fmla="*/ 14 w 10076"/>
                <a:gd name="connsiteY4" fmla="*/ 3023 h 10306"/>
                <a:gd name="connsiteX0" fmla="*/ 5202 w 10076"/>
                <a:gd name="connsiteY0" fmla="*/ 1456 h 10306"/>
                <a:gd name="connsiteX1" fmla="*/ 10042 w 10076"/>
                <a:gd name="connsiteY1" fmla="*/ 0 h 10306"/>
                <a:gd name="connsiteX2" fmla="*/ 10042 w 10076"/>
                <a:gd name="connsiteY2" fmla="*/ 8225 h 10306"/>
                <a:gd name="connsiteX3" fmla="*/ 14 w 10076"/>
                <a:gd name="connsiteY3" fmla="*/ 10306 h 10306"/>
                <a:gd name="connsiteX4" fmla="*/ 5202 w 10076"/>
                <a:gd name="connsiteY4" fmla="*/ 1456 h 10306"/>
                <a:gd name="connsiteX0" fmla="*/ 47 w 4921"/>
                <a:gd name="connsiteY0" fmla="*/ 1456 h 9280"/>
                <a:gd name="connsiteX1" fmla="*/ 4887 w 4921"/>
                <a:gd name="connsiteY1" fmla="*/ 0 h 9280"/>
                <a:gd name="connsiteX2" fmla="*/ 4887 w 4921"/>
                <a:gd name="connsiteY2" fmla="*/ 8225 h 9280"/>
                <a:gd name="connsiteX3" fmla="*/ 14 w 4921"/>
                <a:gd name="connsiteY3" fmla="*/ 9280 h 9280"/>
                <a:gd name="connsiteX4" fmla="*/ 47 w 4921"/>
                <a:gd name="connsiteY4" fmla="*/ 1456 h 9280"/>
                <a:gd name="connsiteX0" fmla="*/ 18 w 9922"/>
                <a:gd name="connsiteY0" fmla="*/ 1569 h 9803"/>
                <a:gd name="connsiteX1" fmla="*/ 9853 w 9922"/>
                <a:gd name="connsiteY1" fmla="*/ 0 h 9803"/>
                <a:gd name="connsiteX2" fmla="*/ 9853 w 9922"/>
                <a:gd name="connsiteY2" fmla="*/ 8863 h 9803"/>
                <a:gd name="connsiteX3" fmla="*/ 28 w 9922"/>
                <a:gd name="connsiteY3" fmla="*/ 9803 h 9803"/>
                <a:gd name="connsiteX4" fmla="*/ 18 w 9922"/>
                <a:gd name="connsiteY4" fmla="*/ 1569 h 9803"/>
                <a:gd name="connsiteX0" fmla="*/ 18 w 10000"/>
                <a:gd name="connsiteY0" fmla="*/ 1601 h 10266"/>
                <a:gd name="connsiteX1" fmla="*/ 9930 w 10000"/>
                <a:gd name="connsiteY1" fmla="*/ 0 h 10266"/>
                <a:gd name="connsiteX2" fmla="*/ 9930 w 10000"/>
                <a:gd name="connsiteY2" fmla="*/ 9041 h 10266"/>
                <a:gd name="connsiteX3" fmla="*/ 28 w 10000"/>
                <a:gd name="connsiteY3" fmla="*/ 10266 h 10266"/>
                <a:gd name="connsiteX4" fmla="*/ 18 w 10000"/>
                <a:gd name="connsiteY4" fmla="*/ 1601 h 10266"/>
                <a:gd name="connsiteX0" fmla="*/ 28 w 10000"/>
                <a:gd name="connsiteY0" fmla="*/ 1760 h 10266"/>
                <a:gd name="connsiteX1" fmla="*/ 9930 w 10000"/>
                <a:gd name="connsiteY1" fmla="*/ 0 h 10266"/>
                <a:gd name="connsiteX2" fmla="*/ 9930 w 10000"/>
                <a:gd name="connsiteY2" fmla="*/ 9041 h 10266"/>
                <a:gd name="connsiteX3" fmla="*/ 28 w 10000"/>
                <a:gd name="connsiteY3" fmla="*/ 10266 h 10266"/>
                <a:gd name="connsiteX4" fmla="*/ 28 w 10000"/>
                <a:gd name="connsiteY4" fmla="*/ 1760 h 10266"/>
                <a:gd name="connsiteX0" fmla="*/ 28 w 10000"/>
                <a:gd name="connsiteY0" fmla="*/ 1760 h 10266"/>
                <a:gd name="connsiteX1" fmla="*/ 9930 w 10000"/>
                <a:gd name="connsiteY1" fmla="*/ 0 h 10266"/>
                <a:gd name="connsiteX2" fmla="*/ 9930 w 10000"/>
                <a:gd name="connsiteY2" fmla="*/ 9041 h 10266"/>
                <a:gd name="connsiteX3" fmla="*/ 28 w 10000"/>
                <a:gd name="connsiteY3" fmla="*/ 10266 h 10266"/>
                <a:gd name="connsiteX4" fmla="*/ 28 w 10000"/>
                <a:gd name="connsiteY4" fmla="*/ 1760 h 10266"/>
                <a:gd name="connsiteX0" fmla="*/ 51 w 10023"/>
                <a:gd name="connsiteY0" fmla="*/ 1760 h 10216"/>
                <a:gd name="connsiteX1" fmla="*/ 9953 w 10023"/>
                <a:gd name="connsiteY1" fmla="*/ 0 h 10216"/>
                <a:gd name="connsiteX2" fmla="*/ 9953 w 10023"/>
                <a:gd name="connsiteY2" fmla="*/ 9041 h 10216"/>
                <a:gd name="connsiteX3" fmla="*/ 28 w 10023"/>
                <a:gd name="connsiteY3" fmla="*/ 10216 h 10216"/>
                <a:gd name="connsiteX4" fmla="*/ 51 w 10023"/>
                <a:gd name="connsiteY4" fmla="*/ 1760 h 10216"/>
                <a:gd name="connsiteX0" fmla="*/ 51 w 10072"/>
                <a:gd name="connsiteY0" fmla="*/ 1760 h 10216"/>
                <a:gd name="connsiteX1" fmla="*/ 9953 w 10072"/>
                <a:gd name="connsiteY1" fmla="*/ 0 h 10216"/>
                <a:gd name="connsiteX2" fmla="*/ 10051 w 10072"/>
                <a:gd name="connsiteY2" fmla="*/ 8810 h 10216"/>
                <a:gd name="connsiteX3" fmla="*/ 28 w 10072"/>
                <a:gd name="connsiteY3" fmla="*/ 10216 h 10216"/>
                <a:gd name="connsiteX4" fmla="*/ 51 w 10072"/>
                <a:gd name="connsiteY4" fmla="*/ 1760 h 10216"/>
                <a:gd name="connsiteX0" fmla="*/ 77 w 10098"/>
                <a:gd name="connsiteY0" fmla="*/ 1760 h 10288"/>
                <a:gd name="connsiteX1" fmla="*/ 9979 w 10098"/>
                <a:gd name="connsiteY1" fmla="*/ 0 h 10288"/>
                <a:gd name="connsiteX2" fmla="*/ 10077 w 10098"/>
                <a:gd name="connsiteY2" fmla="*/ 8810 h 10288"/>
                <a:gd name="connsiteX3" fmla="*/ 28 w 10098"/>
                <a:gd name="connsiteY3" fmla="*/ 10288 h 10288"/>
                <a:gd name="connsiteX4" fmla="*/ 77 w 10098"/>
                <a:gd name="connsiteY4" fmla="*/ 1760 h 10288"/>
                <a:gd name="connsiteX0" fmla="*/ 77 w 10098"/>
                <a:gd name="connsiteY0" fmla="*/ 1760 h 10288"/>
                <a:gd name="connsiteX1" fmla="*/ 9979 w 10098"/>
                <a:gd name="connsiteY1" fmla="*/ 0 h 10288"/>
                <a:gd name="connsiteX2" fmla="*/ 10077 w 10098"/>
                <a:gd name="connsiteY2" fmla="*/ 8810 h 10288"/>
                <a:gd name="connsiteX3" fmla="*/ 28 w 10098"/>
                <a:gd name="connsiteY3" fmla="*/ 10288 h 10288"/>
                <a:gd name="connsiteX4" fmla="*/ 77 w 10098"/>
                <a:gd name="connsiteY4" fmla="*/ 1760 h 10288"/>
                <a:gd name="connsiteX0" fmla="*/ 77 w 10098"/>
                <a:gd name="connsiteY0" fmla="*/ 1760 h 10306"/>
                <a:gd name="connsiteX1" fmla="*/ 9979 w 10098"/>
                <a:gd name="connsiteY1" fmla="*/ 0 h 10306"/>
                <a:gd name="connsiteX2" fmla="*/ 10077 w 10098"/>
                <a:gd name="connsiteY2" fmla="*/ 8810 h 10306"/>
                <a:gd name="connsiteX3" fmla="*/ 28 w 10098"/>
                <a:gd name="connsiteY3" fmla="*/ 10306 h 10306"/>
                <a:gd name="connsiteX4" fmla="*/ 77 w 10098"/>
                <a:gd name="connsiteY4" fmla="*/ 1760 h 10306"/>
                <a:gd name="connsiteX0" fmla="*/ 37 w 10058"/>
                <a:gd name="connsiteY0" fmla="*/ 1760 h 10328"/>
                <a:gd name="connsiteX1" fmla="*/ 9939 w 10058"/>
                <a:gd name="connsiteY1" fmla="*/ 0 h 10328"/>
                <a:gd name="connsiteX2" fmla="*/ 10037 w 10058"/>
                <a:gd name="connsiteY2" fmla="*/ 8810 h 10328"/>
                <a:gd name="connsiteX3" fmla="*/ 28 w 10058"/>
                <a:gd name="connsiteY3" fmla="*/ 10328 h 10328"/>
                <a:gd name="connsiteX4" fmla="*/ 37 w 10058"/>
                <a:gd name="connsiteY4" fmla="*/ 1760 h 10328"/>
                <a:gd name="connsiteX0" fmla="*/ 37 w 10107"/>
                <a:gd name="connsiteY0" fmla="*/ 1742 h 10310"/>
                <a:gd name="connsiteX1" fmla="*/ 10037 w 10107"/>
                <a:gd name="connsiteY1" fmla="*/ 0 h 10310"/>
                <a:gd name="connsiteX2" fmla="*/ 10037 w 10107"/>
                <a:gd name="connsiteY2" fmla="*/ 8792 h 10310"/>
                <a:gd name="connsiteX3" fmla="*/ 28 w 10107"/>
                <a:gd name="connsiteY3" fmla="*/ 10310 h 10310"/>
                <a:gd name="connsiteX4" fmla="*/ 37 w 10107"/>
                <a:gd name="connsiteY4" fmla="*/ 1742 h 10310"/>
                <a:gd name="connsiteX0" fmla="*/ 0 w 10119"/>
                <a:gd name="connsiteY0" fmla="*/ 1952 h 10310"/>
                <a:gd name="connsiteX1" fmla="*/ 10049 w 10119"/>
                <a:gd name="connsiteY1" fmla="*/ 0 h 10310"/>
                <a:gd name="connsiteX2" fmla="*/ 10049 w 10119"/>
                <a:gd name="connsiteY2" fmla="*/ 8792 h 10310"/>
                <a:gd name="connsiteX3" fmla="*/ 40 w 10119"/>
                <a:gd name="connsiteY3" fmla="*/ 10310 h 10310"/>
                <a:gd name="connsiteX4" fmla="*/ 0 w 10119"/>
                <a:gd name="connsiteY4" fmla="*/ 1952 h 10310"/>
                <a:gd name="connsiteX0" fmla="*/ 0 w 10173"/>
                <a:gd name="connsiteY0" fmla="*/ 1952 h 10310"/>
                <a:gd name="connsiteX1" fmla="*/ 10155 w 10173"/>
                <a:gd name="connsiteY1" fmla="*/ 0 h 10310"/>
                <a:gd name="connsiteX2" fmla="*/ 10049 w 10173"/>
                <a:gd name="connsiteY2" fmla="*/ 8792 h 10310"/>
                <a:gd name="connsiteX3" fmla="*/ 40 w 10173"/>
                <a:gd name="connsiteY3" fmla="*/ 10310 h 10310"/>
                <a:gd name="connsiteX4" fmla="*/ 0 w 10173"/>
                <a:gd name="connsiteY4" fmla="*/ 1952 h 10310"/>
                <a:gd name="connsiteX0" fmla="*/ 0 w 10161"/>
                <a:gd name="connsiteY0" fmla="*/ 1952 h 10310"/>
                <a:gd name="connsiteX1" fmla="*/ 10155 w 10161"/>
                <a:gd name="connsiteY1" fmla="*/ 0 h 10310"/>
                <a:gd name="connsiteX2" fmla="*/ 10049 w 10161"/>
                <a:gd name="connsiteY2" fmla="*/ 8792 h 10310"/>
                <a:gd name="connsiteX3" fmla="*/ 40 w 10161"/>
                <a:gd name="connsiteY3" fmla="*/ 10310 h 10310"/>
                <a:gd name="connsiteX4" fmla="*/ 0 w 10161"/>
                <a:gd name="connsiteY4" fmla="*/ 1952 h 10310"/>
                <a:gd name="connsiteX0" fmla="*/ 0 w 10155"/>
                <a:gd name="connsiteY0" fmla="*/ 1952 h 10310"/>
                <a:gd name="connsiteX1" fmla="*/ 10155 w 10155"/>
                <a:gd name="connsiteY1" fmla="*/ 0 h 10310"/>
                <a:gd name="connsiteX2" fmla="*/ 10049 w 10155"/>
                <a:gd name="connsiteY2" fmla="*/ 8792 h 10310"/>
                <a:gd name="connsiteX3" fmla="*/ 40 w 10155"/>
                <a:gd name="connsiteY3" fmla="*/ 10310 h 10310"/>
                <a:gd name="connsiteX4" fmla="*/ 0 w 10155"/>
                <a:gd name="connsiteY4" fmla="*/ 1952 h 10310"/>
                <a:gd name="connsiteX0" fmla="*/ 0 w 10155"/>
                <a:gd name="connsiteY0" fmla="*/ 1952 h 10310"/>
                <a:gd name="connsiteX1" fmla="*/ 10155 w 10155"/>
                <a:gd name="connsiteY1" fmla="*/ 0 h 10310"/>
                <a:gd name="connsiteX2" fmla="*/ 10120 w 10155"/>
                <a:gd name="connsiteY2" fmla="*/ 8660 h 10310"/>
                <a:gd name="connsiteX3" fmla="*/ 40 w 10155"/>
                <a:gd name="connsiteY3" fmla="*/ 10310 h 10310"/>
                <a:gd name="connsiteX4" fmla="*/ 0 w 10155"/>
                <a:gd name="connsiteY4" fmla="*/ 1952 h 1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5" h="10310">
                  <a:moveTo>
                    <a:pt x="0" y="1952"/>
                  </a:moveTo>
                  <a:lnTo>
                    <a:pt x="10155" y="0"/>
                  </a:lnTo>
                  <a:cubicBezTo>
                    <a:pt x="10119" y="3491"/>
                    <a:pt x="10141" y="5561"/>
                    <a:pt x="10120" y="8660"/>
                  </a:cubicBezTo>
                  <a:lnTo>
                    <a:pt x="40" y="10310"/>
                  </a:lnTo>
                  <a:cubicBezTo>
                    <a:pt x="12" y="7557"/>
                    <a:pt x="28" y="4707"/>
                    <a:pt x="0" y="1952"/>
                  </a:cubicBezTo>
                  <a:close/>
                </a:path>
              </a:pathLst>
            </a:custGeom>
            <a:blipFill dpi="0" rotWithShape="1">
              <a:blip r:embed="rId2" cstate="print"/>
              <a:srcRect/>
              <a:stretch>
                <a:fillRect l="-80000" r="-50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1" name="Puolivapaa piirto 21"/>
            <p:cNvSpPr/>
            <p:nvPr/>
          </p:nvSpPr>
          <p:spPr>
            <a:xfrm>
              <a:off x="-5831" y="399718"/>
              <a:ext cx="1993470" cy="225022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2000"/>
                <a:gd name="connsiteX1" fmla="*/ 10000 w 10000"/>
                <a:gd name="connsiteY1" fmla="*/ 0 h 12000"/>
                <a:gd name="connsiteX2" fmla="*/ 10000 w 10000"/>
                <a:gd name="connsiteY2" fmla="*/ 10000 h 12000"/>
                <a:gd name="connsiteX3" fmla="*/ 0 w 10000"/>
                <a:gd name="connsiteY3" fmla="*/ 12000 h 12000"/>
                <a:gd name="connsiteX4" fmla="*/ 0 w 10000"/>
                <a:gd name="connsiteY4" fmla="*/ 2000 h 12000"/>
                <a:gd name="connsiteX0" fmla="*/ 0 w 10000"/>
                <a:gd name="connsiteY0" fmla="*/ 3500 h 12000"/>
                <a:gd name="connsiteX1" fmla="*/ 10000 w 10000"/>
                <a:gd name="connsiteY1" fmla="*/ 0 h 12000"/>
                <a:gd name="connsiteX2" fmla="*/ 10000 w 10000"/>
                <a:gd name="connsiteY2" fmla="*/ 10000 h 12000"/>
                <a:gd name="connsiteX3" fmla="*/ 0 w 10000"/>
                <a:gd name="connsiteY3" fmla="*/ 12000 h 12000"/>
                <a:gd name="connsiteX4" fmla="*/ 0 w 10000"/>
                <a:gd name="connsiteY4" fmla="*/ 3500 h 12000"/>
                <a:gd name="connsiteX0" fmla="*/ 0 w 10040"/>
                <a:gd name="connsiteY0" fmla="*/ 3534 h 12000"/>
                <a:gd name="connsiteX1" fmla="*/ 10040 w 10040"/>
                <a:gd name="connsiteY1" fmla="*/ 0 h 12000"/>
                <a:gd name="connsiteX2" fmla="*/ 10040 w 10040"/>
                <a:gd name="connsiteY2" fmla="*/ 10000 h 12000"/>
                <a:gd name="connsiteX3" fmla="*/ 40 w 10040"/>
                <a:gd name="connsiteY3" fmla="*/ 12000 h 12000"/>
                <a:gd name="connsiteX4" fmla="*/ 0 w 10040"/>
                <a:gd name="connsiteY4" fmla="*/ 3534 h 12000"/>
                <a:gd name="connsiteX0" fmla="*/ 13 w 10053"/>
                <a:gd name="connsiteY0" fmla="*/ 3534 h 12382"/>
                <a:gd name="connsiteX1" fmla="*/ 10053 w 10053"/>
                <a:gd name="connsiteY1" fmla="*/ 0 h 12382"/>
                <a:gd name="connsiteX2" fmla="*/ 10053 w 10053"/>
                <a:gd name="connsiteY2" fmla="*/ 10000 h 12382"/>
                <a:gd name="connsiteX3" fmla="*/ 13 w 10053"/>
                <a:gd name="connsiteY3" fmla="*/ 12382 h 12382"/>
                <a:gd name="connsiteX4" fmla="*/ 13 w 10053"/>
                <a:gd name="connsiteY4" fmla="*/ 3534 h 12382"/>
                <a:gd name="connsiteX0" fmla="*/ 13 w 10053"/>
                <a:gd name="connsiteY0" fmla="*/ 3534 h 11861"/>
                <a:gd name="connsiteX1" fmla="*/ 10053 w 10053"/>
                <a:gd name="connsiteY1" fmla="*/ 0 h 11861"/>
                <a:gd name="connsiteX2" fmla="*/ 10053 w 10053"/>
                <a:gd name="connsiteY2" fmla="*/ 10000 h 11861"/>
                <a:gd name="connsiteX3" fmla="*/ 13 w 10053"/>
                <a:gd name="connsiteY3" fmla="*/ 11861 h 11861"/>
                <a:gd name="connsiteX4" fmla="*/ 13 w 10053"/>
                <a:gd name="connsiteY4" fmla="*/ 3534 h 11861"/>
                <a:gd name="connsiteX0" fmla="*/ 13 w 10148"/>
                <a:gd name="connsiteY0" fmla="*/ 3534 h 11861"/>
                <a:gd name="connsiteX1" fmla="*/ 10053 w 10148"/>
                <a:gd name="connsiteY1" fmla="*/ 0 h 11861"/>
                <a:gd name="connsiteX2" fmla="*/ 10148 w 10148"/>
                <a:gd name="connsiteY2" fmla="*/ 9779 h 11861"/>
                <a:gd name="connsiteX3" fmla="*/ 13 w 10148"/>
                <a:gd name="connsiteY3" fmla="*/ 11861 h 11861"/>
                <a:gd name="connsiteX4" fmla="*/ 13 w 10148"/>
                <a:gd name="connsiteY4" fmla="*/ 3534 h 11861"/>
                <a:gd name="connsiteX0" fmla="*/ 13 w 10180"/>
                <a:gd name="connsiteY0" fmla="*/ 3644 h 11971"/>
                <a:gd name="connsiteX1" fmla="*/ 10148 w 10180"/>
                <a:gd name="connsiteY1" fmla="*/ 0 h 11971"/>
                <a:gd name="connsiteX2" fmla="*/ 10148 w 10180"/>
                <a:gd name="connsiteY2" fmla="*/ 9889 h 11971"/>
                <a:gd name="connsiteX3" fmla="*/ 13 w 10180"/>
                <a:gd name="connsiteY3" fmla="*/ 11971 h 11971"/>
                <a:gd name="connsiteX4" fmla="*/ 13 w 10180"/>
                <a:gd name="connsiteY4" fmla="*/ 3644 h 11971"/>
                <a:gd name="connsiteX0" fmla="*/ 13 w 10180"/>
                <a:gd name="connsiteY0" fmla="*/ 3123 h 11971"/>
                <a:gd name="connsiteX1" fmla="*/ 10148 w 10180"/>
                <a:gd name="connsiteY1" fmla="*/ 0 h 11971"/>
                <a:gd name="connsiteX2" fmla="*/ 10148 w 10180"/>
                <a:gd name="connsiteY2" fmla="*/ 9889 h 11971"/>
                <a:gd name="connsiteX3" fmla="*/ 13 w 10180"/>
                <a:gd name="connsiteY3" fmla="*/ 11971 h 11971"/>
                <a:gd name="connsiteX4" fmla="*/ 13 w 10180"/>
                <a:gd name="connsiteY4" fmla="*/ 3123 h 11971"/>
                <a:gd name="connsiteX0" fmla="*/ 13 w 10271"/>
                <a:gd name="connsiteY0" fmla="*/ 3672 h 12520"/>
                <a:gd name="connsiteX1" fmla="*/ 10239 w 10271"/>
                <a:gd name="connsiteY1" fmla="*/ 0 h 12520"/>
                <a:gd name="connsiteX2" fmla="*/ 10148 w 10271"/>
                <a:gd name="connsiteY2" fmla="*/ 10438 h 12520"/>
                <a:gd name="connsiteX3" fmla="*/ 13 w 10271"/>
                <a:gd name="connsiteY3" fmla="*/ 12520 h 12520"/>
                <a:gd name="connsiteX4" fmla="*/ 13 w 10271"/>
                <a:gd name="connsiteY4" fmla="*/ 3672 h 12520"/>
                <a:gd name="connsiteX0" fmla="*/ 13 w 10271"/>
                <a:gd name="connsiteY0" fmla="*/ 3672 h 12520"/>
                <a:gd name="connsiteX1" fmla="*/ 10239 w 10271"/>
                <a:gd name="connsiteY1" fmla="*/ 0 h 12520"/>
                <a:gd name="connsiteX2" fmla="*/ 10239 w 10271"/>
                <a:gd name="connsiteY2" fmla="*/ 9880 h 12520"/>
                <a:gd name="connsiteX3" fmla="*/ 13 w 10271"/>
                <a:gd name="connsiteY3" fmla="*/ 12520 h 12520"/>
                <a:gd name="connsiteX4" fmla="*/ 13 w 10271"/>
                <a:gd name="connsiteY4" fmla="*/ 3672 h 12520"/>
                <a:gd name="connsiteX0" fmla="*/ 145 w 10403"/>
                <a:gd name="connsiteY0" fmla="*/ 3672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45 w 10403"/>
                <a:gd name="connsiteY4" fmla="*/ 3672 h 12076"/>
                <a:gd name="connsiteX0" fmla="*/ 428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428 w 10403"/>
                <a:gd name="connsiteY4" fmla="*/ 3294 h 12076"/>
                <a:gd name="connsiteX0" fmla="*/ 13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3 w 10403"/>
                <a:gd name="connsiteY4" fmla="*/ 3294 h 12076"/>
                <a:gd name="connsiteX0" fmla="*/ 13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3 w 10403"/>
                <a:gd name="connsiteY4" fmla="*/ 3294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371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3294 h 11527"/>
                <a:gd name="connsiteX1" fmla="*/ 10785 w 10817"/>
                <a:gd name="connsiteY1" fmla="*/ 0 h 11527"/>
                <a:gd name="connsiteX2" fmla="*/ 10785 w 10817"/>
                <a:gd name="connsiteY2" fmla="*/ 9880 h 11527"/>
                <a:gd name="connsiteX3" fmla="*/ 13 w 10817"/>
                <a:gd name="connsiteY3" fmla="*/ 11527 h 11527"/>
                <a:gd name="connsiteX4" fmla="*/ 13 w 10817"/>
                <a:gd name="connsiteY4" fmla="*/ 3294 h 11527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2745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2745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920"/>
                <a:gd name="connsiteY0" fmla="*/ 3294 h 12076"/>
                <a:gd name="connsiteX1" fmla="*/ 10785 w 10920"/>
                <a:gd name="connsiteY1" fmla="*/ 0 h 12076"/>
                <a:gd name="connsiteX2" fmla="*/ 10920 w 10920"/>
                <a:gd name="connsiteY2" fmla="*/ 9331 h 12076"/>
                <a:gd name="connsiteX3" fmla="*/ 13 w 10920"/>
                <a:gd name="connsiteY3" fmla="*/ 12076 h 12076"/>
                <a:gd name="connsiteX4" fmla="*/ 13 w 10920"/>
                <a:gd name="connsiteY4" fmla="*/ 3294 h 12076"/>
                <a:gd name="connsiteX0" fmla="*/ 13 w 10952"/>
                <a:gd name="connsiteY0" fmla="*/ 3294 h 12076"/>
                <a:gd name="connsiteX1" fmla="*/ 10920 w 10952"/>
                <a:gd name="connsiteY1" fmla="*/ 0 h 12076"/>
                <a:gd name="connsiteX2" fmla="*/ 10920 w 10952"/>
                <a:gd name="connsiteY2" fmla="*/ 9331 h 12076"/>
                <a:gd name="connsiteX3" fmla="*/ 13 w 10952"/>
                <a:gd name="connsiteY3" fmla="*/ 12076 h 12076"/>
                <a:gd name="connsiteX4" fmla="*/ 13 w 10952"/>
                <a:gd name="connsiteY4" fmla="*/ 3294 h 12076"/>
                <a:gd name="connsiteX0" fmla="*/ 13 w 10952"/>
                <a:gd name="connsiteY0" fmla="*/ 3294 h 12076"/>
                <a:gd name="connsiteX1" fmla="*/ 10920 w 10952"/>
                <a:gd name="connsiteY1" fmla="*/ 0 h 12076"/>
                <a:gd name="connsiteX2" fmla="*/ 10879 w 10952"/>
                <a:gd name="connsiteY2" fmla="*/ 9331 h 12076"/>
                <a:gd name="connsiteX3" fmla="*/ 13 w 10952"/>
                <a:gd name="connsiteY3" fmla="*/ 12076 h 12076"/>
                <a:gd name="connsiteX4" fmla="*/ 13 w 10952"/>
                <a:gd name="connsiteY4" fmla="*/ 3294 h 12076"/>
                <a:gd name="connsiteX0" fmla="*/ 275 w 11214"/>
                <a:gd name="connsiteY0" fmla="*/ 3294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275 w 11214"/>
                <a:gd name="connsiteY4" fmla="*/ 3294 h 10429"/>
                <a:gd name="connsiteX0" fmla="*/ 13 w 11214"/>
                <a:gd name="connsiteY0" fmla="*/ 1647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13 w 11214"/>
                <a:gd name="connsiteY4" fmla="*/ 1647 h 10429"/>
                <a:gd name="connsiteX0" fmla="*/ 13 w 11214"/>
                <a:gd name="connsiteY0" fmla="*/ 1647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13 w 11214"/>
                <a:gd name="connsiteY4" fmla="*/ 1647 h 10429"/>
                <a:gd name="connsiteX0" fmla="*/ 2591 w 11214"/>
                <a:gd name="connsiteY0" fmla="*/ 1098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2591 w 11214"/>
                <a:gd name="connsiteY4" fmla="*/ 1098 h 10429"/>
                <a:gd name="connsiteX0" fmla="*/ 12 w 8635"/>
                <a:gd name="connsiteY0" fmla="*/ 1098 h 10161"/>
                <a:gd name="connsiteX1" fmla="*/ 8603 w 8635"/>
                <a:gd name="connsiteY1" fmla="*/ 0 h 10161"/>
                <a:gd name="connsiteX2" fmla="*/ 8562 w 8635"/>
                <a:gd name="connsiteY2" fmla="*/ 9331 h 10161"/>
                <a:gd name="connsiteX3" fmla="*/ 13 w 8635"/>
                <a:gd name="connsiteY3" fmla="*/ 10161 h 10161"/>
                <a:gd name="connsiteX4" fmla="*/ 12 w 8635"/>
                <a:gd name="connsiteY4" fmla="*/ 1098 h 10161"/>
                <a:gd name="connsiteX0" fmla="*/ 876 w 10862"/>
                <a:gd name="connsiteY0" fmla="*/ 1081 h 10076"/>
                <a:gd name="connsiteX1" fmla="*/ 10825 w 10862"/>
                <a:gd name="connsiteY1" fmla="*/ 0 h 10076"/>
                <a:gd name="connsiteX2" fmla="*/ 10777 w 10862"/>
                <a:gd name="connsiteY2" fmla="*/ 9183 h 10076"/>
                <a:gd name="connsiteX3" fmla="*/ 15 w 10862"/>
                <a:gd name="connsiteY3" fmla="*/ 10076 h 10076"/>
                <a:gd name="connsiteX4" fmla="*/ 876 w 10862"/>
                <a:gd name="connsiteY4" fmla="*/ 1081 h 10076"/>
                <a:gd name="connsiteX0" fmla="*/ 62 w 10862"/>
                <a:gd name="connsiteY0" fmla="*/ 1159 h 10076"/>
                <a:gd name="connsiteX1" fmla="*/ 10825 w 10862"/>
                <a:gd name="connsiteY1" fmla="*/ 0 h 10076"/>
                <a:gd name="connsiteX2" fmla="*/ 10777 w 10862"/>
                <a:gd name="connsiteY2" fmla="*/ 9183 h 10076"/>
                <a:gd name="connsiteX3" fmla="*/ 15 w 10862"/>
                <a:gd name="connsiteY3" fmla="*/ 10076 h 10076"/>
                <a:gd name="connsiteX4" fmla="*/ 62 w 10862"/>
                <a:gd name="connsiteY4" fmla="*/ 1159 h 10076"/>
                <a:gd name="connsiteX0" fmla="*/ 62 w 10862"/>
                <a:gd name="connsiteY0" fmla="*/ 1159 h 10076"/>
                <a:gd name="connsiteX1" fmla="*/ 10825 w 10862"/>
                <a:gd name="connsiteY1" fmla="*/ 0 h 10076"/>
                <a:gd name="connsiteX2" fmla="*/ 10825 w 10862"/>
                <a:gd name="connsiteY2" fmla="*/ 9183 h 10076"/>
                <a:gd name="connsiteX3" fmla="*/ 15 w 10862"/>
                <a:gd name="connsiteY3" fmla="*/ 10076 h 10076"/>
                <a:gd name="connsiteX4" fmla="*/ 62 w 10862"/>
                <a:gd name="connsiteY4" fmla="*/ 1159 h 10076"/>
                <a:gd name="connsiteX0" fmla="*/ 0 w 10947"/>
                <a:gd name="connsiteY0" fmla="*/ 1249 h 10076"/>
                <a:gd name="connsiteX1" fmla="*/ 10910 w 10947"/>
                <a:gd name="connsiteY1" fmla="*/ 0 h 10076"/>
                <a:gd name="connsiteX2" fmla="*/ 10910 w 10947"/>
                <a:gd name="connsiteY2" fmla="*/ 9183 h 10076"/>
                <a:gd name="connsiteX3" fmla="*/ 100 w 10947"/>
                <a:gd name="connsiteY3" fmla="*/ 10076 h 10076"/>
                <a:gd name="connsiteX4" fmla="*/ 0 w 10947"/>
                <a:gd name="connsiteY4" fmla="*/ 1249 h 10076"/>
                <a:gd name="connsiteX0" fmla="*/ 15 w 10962"/>
                <a:gd name="connsiteY0" fmla="*/ 1249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1249 h 10818"/>
                <a:gd name="connsiteX0" fmla="*/ 15 w 10962"/>
                <a:gd name="connsiteY0" fmla="*/ 2174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174 h 10818"/>
                <a:gd name="connsiteX0" fmla="*/ 15 w 10962"/>
                <a:gd name="connsiteY0" fmla="*/ 2174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174 h 10818"/>
                <a:gd name="connsiteX0" fmla="*/ 15 w 10962"/>
                <a:gd name="connsiteY0" fmla="*/ 2331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331 h 10818"/>
                <a:gd name="connsiteX0" fmla="*/ 0 w 11018"/>
                <a:gd name="connsiteY0" fmla="*/ 2727 h 10818"/>
                <a:gd name="connsiteX1" fmla="*/ 10981 w 11018"/>
                <a:gd name="connsiteY1" fmla="*/ 0 h 10818"/>
                <a:gd name="connsiteX2" fmla="*/ 10981 w 11018"/>
                <a:gd name="connsiteY2" fmla="*/ 9183 h 10818"/>
                <a:gd name="connsiteX3" fmla="*/ 71 w 11018"/>
                <a:gd name="connsiteY3" fmla="*/ 10818 h 10818"/>
                <a:gd name="connsiteX4" fmla="*/ 0 w 11018"/>
                <a:gd name="connsiteY4" fmla="*/ 2727 h 10818"/>
                <a:gd name="connsiteX0" fmla="*/ 15 w 10962"/>
                <a:gd name="connsiteY0" fmla="*/ 3255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3255 h 10818"/>
                <a:gd name="connsiteX0" fmla="*/ 15 w 10962"/>
                <a:gd name="connsiteY0" fmla="*/ 2715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715 h 10818"/>
                <a:gd name="connsiteX0" fmla="*/ 0 w 10947"/>
                <a:gd name="connsiteY0" fmla="*/ 2715 h 9183"/>
                <a:gd name="connsiteX1" fmla="*/ 10910 w 10947"/>
                <a:gd name="connsiteY1" fmla="*/ 0 h 9183"/>
                <a:gd name="connsiteX2" fmla="*/ 10910 w 10947"/>
                <a:gd name="connsiteY2" fmla="*/ 9183 h 9183"/>
                <a:gd name="connsiteX3" fmla="*/ 1039 w 10947"/>
                <a:gd name="connsiteY3" fmla="*/ 8657 h 9183"/>
                <a:gd name="connsiteX4" fmla="*/ 0 w 10947"/>
                <a:gd name="connsiteY4" fmla="*/ 2715 h 9183"/>
                <a:gd name="connsiteX0" fmla="*/ 14 w 10014"/>
                <a:gd name="connsiteY0" fmla="*/ 2957 h 11780"/>
                <a:gd name="connsiteX1" fmla="*/ 9980 w 10014"/>
                <a:gd name="connsiteY1" fmla="*/ 0 h 11780"/>
                <a:gd name="connsiteX2" fmla="*/ 9980 w 10014"/>
                <a:gd name="connsiteY2" fmla="*/ 10000 h 11780"/>
                <a:gd name="connsiteX3" fmla="*/ 14 w 10014"/>
                <a:gd name="connsiteY3" fmla="*/ 11780 h 11780"/>
                <a:gd name="connsiteX4" fmla="*/ 14 w 10014"/>
                <a:gd name="connsiteY4" fmla="*/ 2957 h 11780"/>
                <a:gd name="connsiteX0" fmla="*/ 0 w 10000"/>
                <a:gd name="connsiteY0" fmla="*/ 2957 h 11897"/>
                <a:gd name="connsiteX1" fmla="*/ 9966 w 10000"/>
                <a:gd name="connsiteY1" fmla="*/ 0 h 11897"/>
                <a:gd name="connsiteX2" fmla="*/ 9966 w 10000"/>
                <a:gd name="connsiteY2" fmla="*/ 10000 h 11897"/>
                <a:gd name="connsiteX3" fmla="*/ 15 w 10000"/>
                <a:gd name="connsiteY3" fmla="*/ 11897 h 11897"/>
                <a:gd name="connsiteX4" fmla="*/ 0 w 10000"/>
                <a:gd name="connsiteY4" fmla="*/ 2957 h 11897"/>
                <a:gd name="connsiteX0" fmla="*/ 0 w 10000"/>
                <a:gd name="connsiteY0" fmla="*/ 2957 h 11854"/>
                <a:gd name="connsiteX1" fmla="*/ 9966 w 10000"/>
                <a:gd name="connsiteY1" fmla="*/ 0 h 11854"/>
                <a:gd name="connsiteX2" fmla="*/ 9966 w 10000"/>
                <a:gd name="connsiteY2" fmla="*/ 10000 h 11854"/>
                <a:gd name="connsiteX3" fmla="*/ 33 w 10000"/>
                <a:gd name="connsiteY3" fmla="*/ 11854 h 11854"/>
                <a:gd name="connsiteX4" fmla="*/ 0 w 10000"/>
                <a:gd name="connsiteY4" fmla="*/ 2957 h 11854"/>
                <a:gd name="connsiteX0" fmla="*/ 36 w 9981"/>
                <a:gd name="connsiteY0" fmla="*/ 2999 h 11854"/>
                <a:gd name="connsiteX1" fmla="*/ 9947 w 9981"/>
                <a:gd name="connsiteY1" fmla="*/ 0 h 11854"/>
                <a:gd name="connsiteX2" fmla="*/ 9947 w 9981"/>
                <a:gd name="connsiteY2" fmla="*/ 10000 h 11854"/>
                <a:gd name="connsiteX3" fmla="*/ 14 w 9981"/>
                <a:gd name="connsiteY3" fmla="*/ 11854 h 11854"/>
                <a:gd name="connsiteX4" fmla="*/ 36 w 9981"/>
                <a:gd name="connsiteY4" fmla="*/ 2999 h 11854"/>
                <a:gd name="connsiteX0" fmla="*/ 15 w 9979"/>
                <a:gd name="connsiteY0" fmla="*/ 2530 h 10593"/>
                <a:gd name="connsiteX1" fmla="*/ 9945 w 9979"/>
                <a:gd name="connsiteY1" fmla="*/ 0 h 10593"/>
                <a:gd name="connsiteX2" fmla="*/ 9945 w 9979"/>
                <a:gd name="connsiteY2" fmla="*/ 8436 h 10593"/>
                <a:gd name="connsiteX3" fmla="*/ 14 w 9979"/>
                <a:gd name="connsiteY3" fmla="*/ 10593 h 10593"/>
                <a:gd name="connsiteX4" fmla="*/ 15 w 9979"/>
                <a:gd name="connsiteY4" fmla="*/ 2530 h 10593"/>
                <a:gd name="connsiteX0" fmla="*/ 0 w 10000"/>
                <a:gd name="connsiteY0" fmla="*/ 2800 h 10000"/>
                <a:gd name="connsiteX1" fmla="*/ 9966 w 10000"/>
                <a:gd name="connsiteY1" fmla="*/ 0 h 10000"/>
                <a:gd name="connsiteX2" fmla="*/ 9966 w 10000"/>
                <a:gd name="connsiteY2" fmla="*/ 7964 h 10000"/>
                <a:gd name="connsiteX3" fmla="*/ 14 w 10000"/>
                <a:gd name="connsiteY3" fmla="*/ 10000 h 10000"/>
                <a:gd name="connsiteX4" fmla="*/ 0 w 10000"/>
                <a:gd name="connsiteY4" fmla="*/ 2800 h 10000"/>
                <a:gd name="connsiteX0" fmla="*/ 0 w 10000"/>
                <a:gd name="connsiteY0" fmla="*/ 2800 h 10000"/>
                <a:gd name="connsiteX1" fmla="*/ 9966 w 10000"/>
                <a:gd name="connsiteY1" fmla="*/ 0 h 10000"/>
                <a:gd name="connsiteX2" fmla="*/ 9969 w 10000"/>
                <a:gd name="connsiteY2" fmla="*/ 7888 h 10000"/>
                <a:gd name="connsiteX3" fmla="*/ 14 w 10000"/>
                <a:gd name="connsiteY3" fmla="*/ 10000 h 10000"/>
                <a:gd name="connsiteX4" fmla="*/ 0 w 10000"/>
                <a:gd name="connsiteY4" fmla="*/ 2800 h 10000"/>
                <a:gd name="connsiteX0" fmla="*/ 0 w 10003"/>
                <a:gd name="connsiteY0" fmla="*/ 2800 h 10000"/>
                <a:gd name="connsiteX1" fmla="*/ 9969 w 10003"/>
                <a:gd name="connsiteY1" fmla="*/ 0 h 10000"/>
                <a:gd name="connsiteX2" fmla="*/ 9969 w 10003"/>
                <a:gd name="connsiteY2" fmla="*/ 7888 h 10000"/>
                <a:gd name="connsiteX3" fmla="*/ 14 w 10003"/>
                <a:gd name="connsiteY3" fmla="*/ 10000 h 10000"/>
                <a:gd name="connsiteX4" fmla="*/ 0 w 10003"/>
                <a:gd name="connsiteY4" fmla="*/ 2800 h 10000"/>
                <a:gd name="connsiteX0" fmla="*/ 14 w 10017"/>
                <a:gd name="connsiteY0" fmla="*/ 2800 h 9611"/>
                <a:gd name="connsiteX1" fmla="*/ 9983 w 10017"/>
                <a:gd name="connsiteY1" fmla="*/ 0 h 9611"/>
                <a:gd name="connsiteX2" fmla="*/ 9983 w 10017"/>
                <a:gd name="connsiteY2" fmla="*/ 7888 h 9611"/>
                <a:gd name="connsiteX3" fmla="*/ 14 w 10017"/>
                <a:gd name="connsiteY3" fmla="*/ 9611 h 9611"/>
                <a:gd name="connsiteX4" fmla="*/ 14 w 10017"/>
                <a:gd name="connsiteY4" fmla="*/ 2800 h 9611"/>
                <a:gd name="connsiteX0" fmla="*/ 14 w 10000"/>
                <a:gd name="connsiteY0" fmla="*/ 2913 h 10000"/>
                <a:gd name="connsiteX1" fmla="*/ 9966 w 10000"/>
                <a:gd name="connsiteY1" fmla="*/ 0 h 10000"/>
                <a:gd name="connsiteX2" fmla="*/ 10000 w 10000"/>
                <a:gd name="connsiteY2" fmla="*/ 8225 h 10000"/>
                <a:gd name="connsiteX3" fmla="*/ 14 w 10000"/>
                <a:gd name="connsiteY3" fmla="*/ 10000 h 10000"/>
                <a:gd name="connsiteX4" fmla="*/ 14 w 10000"/>
                <a:gd name="connsiteY4" fmla="*/ 2913 h 10000"/>
                <a:gd name="connsiteX0" fmla="*/ 14 w 10034"/>
                <a:gd name="connsiteY0" fmla="*/ 2913 h 10000"/>
                <a:gd name="connsiteX1" fmla="*/ 10000 w 10034"/>
                <a:gd name="connsiteY1" fmla="*/ 0 h 10000"/>
                <a:gd name="connsiteX2" fmla="*/ 10000 w 10034"/>
                <a:gd name="connsiteY2" fmla="*/ 8225 h 10000"/>
                <a:gd name="connsiteX3" fmla="*/ 14 w 10034"/>
                <a:gd name="connsiteY3" fmla="*/ 10000 h 10000"/>
                <a:gd name="connsiteX4" fmla="*/ 14 w 10034"/>
                <a:gd name="connsiteY4" fmla="*/ 2913 h 10000"/>
                <a:gd name="connsiteX0" fmla="*/ 0 w 10062"/>
                <a:gd name="connsiteY0" fmla="*/ 3023 h 10000"/>
                <a:gd name="connsiteX1" fmla="*/ 10028 w 10062"/>
                <a:gd name="connsiteY1" fmla="*/ 0 h 10000"/>
                <a:gd name="connsiteX2" fmla="*/ 10028 w 10062"/>
                <a:gd name="connsiteY2" fmla="*/ 8225 h 10000"/>
                <a:gd name="connsiteX3" fmla="*/ 42 w 10062"/>
                <a:gd name="connsiteY3" fmla="*/ 10000 h 10000"/>
                <a:gd name="connsiteX4" fmla="*/ 0 w 10062"/>
                <a:gd name="connsiteY4" fmla="*/ 3023 h 10000"/>
                <a:gd name="connsiteX0" fmla="*/ 14 w 10076"/>
                <a:gd name="connsiteY0" fmla="*/ 3023 h 10306"/>
                <a:gd name="connsiteX1" fmla="*/ 10042 w 10076"/>
                <a:gd name="connsiteY1" fmla="*/ 0 h 10306"/>
                <a:gd name="connsiteX2" fmla="*/ 10042 w 10076"/>
                <a:gd name="connsiteY2" fmla="*/ 8225 h 10306"/>
                <a:gd name="connsiteX3" fmla="*/ 14 w 10076"/>
                <a:gd name="connsiteY3" fmla="*/ 10306 h 10306"/>
                <a:gd name="connsiteX4" fmla="*/ 14 w 10076"/>
                <a:gd name="connsiteY4" fmla="*/ 3023 h 10306"/>
                <a:gd name="connsiteX0" fmla="*/ 14 w 10076"/>
                <a:gd name="connsiteY0" fmla="*/ 3023 h 10306"/>
                <a:gd name="connsiteX1" fmla="*/ 10042 w 10076"/>
                <a:gd name="connsiteY1" fmla="*/ 0 h 10306"/>
                <a:gd name="connsiteX2" fmla="*/ 10042 w 10076"/>
                <a:gd name="connsiteY2" fmla="*/ 8225 h 10306"/>
                <a:gd name="connsiteX3" fmla="*/ 14 w 10076"/>
                <a:gd name="connsiteY3" fmla="*/ 10306 h 10306"/>
                <a:gd name="connsiteX4" fmla="*/ 14 w 10076"/>
                <a:gd name="connsiteY4" fmla="*/ 3023 h 10306"/>
                <a:gd name="connsiteX0" fmla="*/ 27 w 10089"/>
                <a:gd name="connsiteY0" fmla="*/ 3023 h 10319"/>
                <a:gd name="connsiteX1" fmla="*/ 10055 w 10089"/>
                <a:gd name="connsiteY1" fmla="*/ 0 h 10319"/>
                <a:gd name="connsiteX2" fmla="*/ 10055 w 10089"/>
                <a:gd name="connsiteY2" fmla="*/ 8225 h 10319"/>
                <a:gd name="connsiteX3" fmla="*/ 14 w 10089"/>
                <a:gd name="connsiteY3" fmla="*/ 10319 h 10319"/>
                <a:gd name="connsiteX4" fmla="*/ 27 w 10089"/>
                <a:gd name="connsiteY4" fmla="*/ 3023 h 10319"/>
                <a:gd name="connsiteX0" fmla="*/ 27 w 10067"/>
                <a:gd name="connsiteY0" fmla="*/ 3023 h 10319"/>
                <a:gd name="connsiteX1" fmla="*/ 10055 w 10067"/>
                <a:gd name="connsiteY1" fmla="*/ 0 h 10319"/>
                <a:gd name="connsiteX2" fmla="*/ 10055 w 10067"/>
                <a:gd name="connsiteY2" fmla="*/ 8225 h 10319"/>
                <a:gd name="connsiteX3" fmla="*/ 14 w 10067"/>
                <a:gd name="connsiteY3" fmla="*/ 10319 h 10319"/>
                <a:gd name="connsiteX4" fmla="*/ 27 w 10067"/>
                <a:gd name="connsiteY4" fmla="*/ 3023 h 10319"/>
                <a:gd name="connsiteX0" fmla="*/ 0 w 10067"/>
                <a:gd name="connsiteY0" fmla="*/ 2645 h 10319"/>
                <a:gd name="connsiteX1" fmla="*/ 10055 w 10067"/>
                <a:gd name="connsiteY1" fmla="*/ 0 h 10319"/>
                <a:gd name="connsiteX2" fmla="*/ 10055 w 10067"/>
                <a:gd name="connsiteY2" fmla="*/ 8225 h 10319"/>
                <a:gd name="connsiteX3" fmla="*/ 14 w 10067"/>
                <a:gd name="connsiteY3" fmla="*/ 10319 h 10319"/>
                <a:gd name="connsiteX4" fmla="*/ 0 w 10067"/>
                <a:gd name="connsiteY4" fmla="*/ 2645 h 10319"/>
                <a:gd name="connsiteX0" fmla="*/ 0 w 10112"/>
                <a:gd name="connsiteY0" fmla="*/ 2646 h 10320"/>
                <a:gd name="connsiteX1" fmla="*/ 10100 w 10112"/>
                <a:gd name="connsiteY1" fmla="*/ 0 h 10320"/>
                <a:gd name="connsiteX2" fmla="*/ 10055 w 10112"/>
                <a:gd name="connsiteY2" fmla="*/ 8226 h 10320"/>
                <a:gd name="connsiteX3" fmla="*/ 14 w 10112"/>
                <a:gd name="connsiteY3" fmla="*/ 10320 h 10320"/>
                <a:gd name="connsiteX4" fmla="*/ 0 w 10112"/>
                <a:gd name="connsiteY4" fmla="*/ 2646 h 10320"/>
                <a:gd name="connsiteX0" fmla="*/ 0 w 10112"/>
                <a:gd name="connsiteY0" fmla="*/ 2646 h 10320"/>
                <a:gd name="connsiteX1" fmla="*/ 10100 w 10112"/>
                <a:gd name="connsiteY1" fmla="*/ 0 h 10320"/>
                <a:gd name="connsiteX2" fmla="*/ 10022 w 10112"/>
                <a:gd name="connsiteY2" fmla="*/ 8274 h 10320"/>
                <a:gd name="connsiteX3" fmla="*/ 14 w 10112"/>
                <a:gd name="connsiteY3" fmla="*/ 10320 h 10320"/>
                <a:gd name="connsiteX4" fmla="*/ 0 w 10112"/>
                <a:gd name="connsiteY4" fmla="*/ 2646 h 10320"/>
                <a:gd name="connsiteX0" fmla="*/ 14 w 10126"/>
                <a:gd name="connsiteY0" fmla="*/ 2646 h 10634"/>
                <a:gd name="connsiteX1" fmla="*/ 10114 w 10126"/>
                <a:gd name="connsiteY1" fmla="*/ 0 h 10634"/>
                <a:gd name="connsiteX2" fmla="*/ 10036 w 10126"/>
                <a:gd name="connsiteY2" fmla="*/ 8274 h 10634"/>
                <a:gd name="connsiteX3" fmla="*/ 14 w 10126"/>
                <a:gd name="connsiteY3" fmla="*/ 10634 h 10634"/>
                <a:gd name="connsiteX4" fmla="*/ 14 w 10126"/>
                <a:gd name="connsiteY4" fmla="*/ 2646 h 10634"/>
                <a:gd name="connsiteX0" fmla="*/ 14 w 10126"/>
                <a:gd name="connsiteY0" fmla="*/ 2646 h 10634"/>
                <a:gd name="connsiteX1" fmla="*/ 10114 w 10126"/>
                <a:gd name="connsiteY1" fmla="*/ 0 h 10634"/>
                <a:gd name="connsiteX2" fmla="*/ 10036 w 10126"/>
                <a:gd name="connsiteY2" fmla="*/ 8274 h 10634"/>
                <a:gd name="connsiteX3" fmla="*/ 14 w 10126"/>
                <a:gd name="connsiteY3" fmla="*/ 10634 h 10634"/>
                <a:gd name="connsiteX4" fmla="*/ 14 w 10126"/>
                <a:gd name="connsiteY4" fmla="*/ 2646 h 10634"/>
                <a:gd name="connsiteX0" fmla="*/ 14 w 10126"/>
                <a:gd name="connsiteY0" fmla="*/ 2646 h 10634"/>
                <a:gd name="connsiteX1" fmla="*/ 10114 w 10126"/>
                <a:gd name="connsiteY1" fmla="*/ 0 h 10634"/>
                <a:gd name="connsiteX2" fmla="*/ 10036 w 10126"/>
                <a:gd name="connsiteY2" fmla="*/ 8274 h 10634"/>
                <a:gd name="connsiteX3" fmla="*/ 14 w 10126"/>
                <a:gd name="connsiteY3" fmla="*/ 10634 h 10634"/>
                <a:gd name="connsiteX4" fmla="*/ 14 w 10126"/>
                <a:gd name="connsiteY4" fmla="*/ 2646 h 10634"/>
                <a:gd name="connsiteX0" fmla="*/ 14 w 10126"/>
                <a:gd name="connsiteY0" fmla="*/ 2646 h 10634"/>
                <a:gd name="connsiteX1" fmla="*/ 10114 w 10126"/>
                <a:gd name="connsiteY1" fmla="*/ 0 h 10634"/>
                <a:gd name="connsiteX2" fmla="*/ 10036 w 10126"/>
                <a:gd name="connsiteY2" fmla="*/ 8274 h 10634"/>
                <a:gd name="connsiteX3" fmla="*/ 14 w 10126"/>
                <a:gd name="connsiteY3" fmla="*/ 10634 h 10634"/>
                <a:gd name="connsiteX4" fmla="*/ 14 w 10126"/>
                <a:gd name="connsiteY4" fmla="*/ 2646 h 10634"/>
                <a:gd name="connsiteX0" fmla="*/ 14 w 10126"/>
                <a:gd name="connsiteY0" fmla="*/ 2646 h 10634"/>
                <a:gd name="connsiteX1" fmla="*/ 10114 w 10126"/>
                <a:gd name="connsiteY1" fmla="*/ 0 h 10634"/>
                <a:gd name="connsiteX2" fmla="*/ 10062 w 10126"/>
                <a:gd name="connsiteY2" fmla="*/ 8295 h 10634"/>
                <a:gd name="connsiteX3" fmla="*/ 14 w 10126"/>
                <a:gd name="connsiteY3" fmla="*/ 10634 h 10634"/>
                <a:gd name="connsiteX4" fmla="*/ 14 w 10126"/>
                <a:gd name="connsiteY4" fmla="*/ 2646 h 10634"/>
                <a:gd name="connsiteX0" fmla="*/ 14 w 10072"/>
                <a:gd name="connsiteY0" fmla="*/ 2465 h 10453"/>
                <a:gd name="connsiteX1" fmla="*/ 10036 w 10072"/>
                <a:gd name="connsiteY1" fmla="*/ 0 h 10453"/>
                <a:gd name="connsiteX2" fmla="*/ 10062 w 10072"/>
                <a:gd name="connsiteY2" fmla="*/ 8114 h 10453"/>
                <a:gd name="connsiteX3" fmla="*/ 14 w 10072"/>
                <a:gd name="connsiteY3" fmla="*/ 10453 h 10453"/>
                <a:gd name="connsiteX4" fmla="*/ 14 w 10072"/>
                <a:gd name="connsiteY4" fmla="*/ 2465 h 10453"/>
                <a:gd name="connsiteX0" fmla="*/ 14 w 10072"/>
                <a:gd name="connsiteY0" fmla="*/ 3035 h 10453"/>
                <a:gd name="connsiteX1" fmla="*/ 10036 w 10072"/>
                <a:gd name="connsiteY1" fmla="*/ 0 h 10453"/>
                <a:gd name="connsiteX2" fmla="*/ 10062 w 10072"/>
                <a:gd name="connsiteY2" fmla="*/ 8114 h 10453"/>
                <a:gd name="connsiteX3" fmla="*/ 14 w 10072"/>
                <a:gd name="connsiteY3" fmla="*/ 10453 h 10453"/>
                <a:gd name="connsiteX4" fmla="*/ 14 w 10072"/>
                <a:gd name="connsiteY4" fmla="*/ 3035 h 10453"/>
                <a:gd name="connsiteX0" fmla="*/ 14 w 10072"/>
                <a:gd name="connsiteY0" fmla="*/ 2697 h 10453"/>
                <a:gd name="connsiteX1" fmla="*/ 10036 w 10072"/>
                <a:gd name="connsiteY1" fmla="*/ 0 h 10453"/>
                <a:gd name="connsiteX2" fmla="*/ 10062 w 10072"/>
                <a:gd name="connsiteY2" fmla="*/ 8114 h 10453"/>
                <a:gd name="connsiteX3" fmla="*/ 14 w 10072"/>
                <a:gd name="connsiteY3" fmla="*/ 10453 h 10453"/>
                <a:gd name="connsiteX4" fmla="*/ 14 w 10072"/>
                <a:gd name="connsiteY4" fmla="*/ 2697 h 10453"/>
                <a:gd name="connsiteX0" fmla="*/ 0 w 10058"/>
                <a:gd name="connsiteY0" fmla="*/ 2697 h 10496"/>
                <a:gd name="connsiteX1" fmla="*/ 10022 w 10058"/>
                <a:gd name="connsiteY1" fmla="*/ 0 h 10496"/>
                <a:gd name="connsiteX2" fmla="*/ 10048 w 10058"/>
                <a:gd name="connsiteY2" fmla="*/ 8114 h 10496"/>
                <a:gd name="connsiteX3" fmla="*/ 32 w 10058"/>
                <a:gd name="connsiteY3" fmla="*/ 10496 h 10496"/>
                <a:gd name="connsiteX4" fmla="*/ 0 w 10058"/>
                <a:gd name="connsiteY4" fmla="*/ 2697 h 10496"/>
                <a:gd name="connsiteX0" fmla="*/ 14 w 10072"/>
                <a:gd name="connsiteY0" fmla="*/ 2697 h 10453"/>
                <a:gd name="connsiteX1" fmla="*/ 10036 w 10072"/>
                <a:gd name="connsiteY1" fmla="*/ 0 h 10453"/>
                <a:gd name="connsiteX2" fmla="*/ 10062 w 10072"/>
                <a:gd name="connsiteY2" fmla="*/ 8114 h 10453"/>
                <a:gd name="connsiteX3" fmla="*/ 14 w 10072"/>
                <a:gd name="connsiteY3" fmla="*/ 10453 h 10453"/>
                <a:gd name="connsiteX4" fmla="*/ 14 w 10072"/>
                <a:gd name="connsiteY4" fmla="*/ 2697 h 10453"/>
                <a:gd name="connsiteX0" fmla="*/ 14 w 10072"/>
                <a:gd name="connsiteY0" fmla="*/ 2697 h 10453"/>
                <a:gd name="connsiteX1" fmla="*/ 10036 w 10072"/>
                <a:gd name="connsiteY1" fmla="*/ 0 h 10453"/>
                <a:gd name="connsiteX2" fmla="*/ 10062 w 10072"/>
                <a:gd name="connsiteY2" fmla="*/ 8114 h 10453"/>
                <a:gd name="connsiteX3" fmla="*/ 14 w 10072"/>
                <a:gd name="connsiteY3" fmla="*/ 10453 h 10453"/>
                <a:gd name="connsiteX4" fmla="*/ 14 w 10072"/>
                <a:gd name="connsiteY4" fmla="*/ 2697 h 10453"/>
                <a:gd name="connsiteX0" fmla="*/ 30 w 10088"/>
                <a:gd name="connsiteY0" fmla="*/ 2697 h 10525"/>
                <a:gd name="connsiteX1" fmla="*/ 10052 w 10088"/>
                <a:gd name="connsiteY1" fmla="*/ 0 h 10525"/>
                <a:gd name="connsiteX2" fmla="*/ 10078 w 10088"/>
                <a:gd name="connsiteY2" fmla="*/ 8114 h 10525"/>
                <a:gd name="connsiteX3" fmla="*/ 14 w 10088"/>
                <a:gd name="connsiteY3" fmla="*/ 10525 h 10525"/>
                <a:gd name="connsiteX4" fmla="*/ 30 w 10088"/>
                <a:gd name="connsiteY4" fmla="*/ 2697 h 10525"/>
                <a:gd name="connsiteX0" fmla="*/ 0 w 10088"/>
                <a:gd name="connsiteY0" fmla="*/ 2697 h 10525"/>
                <a:gd name="connsiteX1" fmla="*/ 10052 w 10088"/>
                <a:gd name="connsiteY1" fmla="*/ 0 h 10525"/>
                <a:gd name="connsiteX2" fmla="*/ 10078 w 10088"/>
                <a:gd name="connsiteY2" fmla="*/ 8114 h 10525"/>
                <a:gd name="connsiteX3" fmla="*/ 14 w 10088"/>
                <a:gd name="connsiteY3" fmla="*/ 10525 h 10525"/>
                <a:gd name="connsiteX4" fmla="*/ 0 w 10088"/>
                <a:gd name="connsiteY4" fmla="*/ 2697 h 10525"/>
                <a:gd name="connsiteX0" fmla="*/ 14 w 10102"/>
                <a:gd name="connsiteY0" fmla="*/ 2697 h 10538"/>
                <a:gd name="connsiteX1" fmla="*/ 10066 w 10102"/>
                <a:gd name="connsiteY1" fmla="*/ 0 h 10538"/>
                <a:gd name="connsiteX2" fmla="*/ 10092 w 10102"/>
                <a:gd name="connsiteY2" fmla="*/ 8114 h 10538"/>
                <a:gd name="connsiteX3" fmla="*/ 14 w 10102"/>
                <a:gd name="connsiteY3" fmla="*/ 10538 h 10538"/>
                <a:gd name="connsiteX4" fmla="*/ 14 w 10102"/>
                <a:gd name="connsiteY4" fmla="*/ 2697 h 10538"/>
                <a:gd name="connsiteX0" fmla="*/ 14 w 10102"/>
                <a:gd name="connsiteY0" fmla="*/ 2697 h 10538"/>
                <a:gd name="connsiteX1" fmla="*/ 10066 w 10102"/>
                <a:gd name="connsiteY1" fmla="*/ 0 h 10538"/>
                <a:gd name="connsiteX2" fmla="*/ 10092 w 10102"/>
                <a:gd name="connsiteY2" fmla="*/ 8114 h 10538"/>
                <a:gd name="connsiteX3" fmla="*/ 14 w 10102"/>
                <a:gd name="connsiteY3" fmla="*/ 10538 h 10538"/>
                <a:gd name="connsiteX4" fmla="*/ 14 w 10102"/>
                <a:gd name="connsiteY4" fmla="*/ 2697 h 10538"/>
                <a:gd name="connsiteX0" fmla="*/ 14 w 10102"/>
                <a:gd name="connsiteY0" fmla="*/ 3035 h 10538"/>
                <a:gd name="connsiteX1" fmla="*/ 10066 w 10102"/>
                <a:gd name="connsiteY1" fmla="*/ 0 h 10538"/>
                <a:gd name="connsiteX2" fmla="*/ 10092 w 10102"/>
                <a:gd name="connsiteY2" fmla="*/ 8114 h 10538"/>
                <a:gd name="connsiteX3" fmla="*/ 14 w 10102"/>
                <a:gd name="connsiteY3" fmla="*/ 10538 h 10538"/>
                <a:gd name="connsiteX4" fmla="*/ 14 w 10102"/>
                <a:gd name="connsiteY4" fmla="*/ 3035 h 1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2" h="10538">
                  <a:moveTo>
                    <a:pt x="14" y="3035"/>
                  </a:moveTo>
                  <a:lnTo>
                    <a:pt x="10066" y="0"/>
                  </a:lnTo>
                  <a:cubicBezTo>
                    <a:pt x="10078" y="3071"/>
                    <a:pt x="10102" y="5094"/>
                    <a:pt x="10092" y="8114"/>
                  </a:cubicBezTo>
                  <a:lnTo>
                    <a:pt x="14" y="10538"/>
                  </a:lnTo>
                  <a:cubicBezTo>
                    <a:pt x="0" y="8033"/>
                    <a:pt x="14" y="5747"/>
                    <a:pt x="14" y="3035"/>
                  </a:cubicBezTo>
                  <a:close/>
                </a:path>
              </a:pathLst>
            </a:cu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7" name="Puolivapaa piirto 11"/>
            <p:cNvSpPr/>
            <p:nvPr/>
          </p:nvSpPr>
          <p:spPr>
            <a:xfrm>
              <a:off x="972833" y="1787899"/>
              <a:ext cx="2322564" cy="159779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2000"/>
                <a:gd name="connsiteX1" fmla="*/ 10000 w 10000"/>
                <a:gd name="connsiteY1" fmla="*/ 0 h 12000"/>
                <a:gd name="connsiteX2" fmla="*/ 10000 w 10000"/>
                <a:gd name="connsiteY2" fmla="*/ 10000 h 12000"/>
                <a:gd name="connsiteX3" fmla="*/ 0 w 10000"/>
                <a:gd name="connsiteY3" fmla="*/ 12000 h 12000"/>
                <a:gd name="connsiteX4" fmla="*/ 0 w 10000"/>
                <a:gd name="connsiteY4" fmla="*/ 2000 h 12000"/>
                <a:gd name="connsiteX0" fmla="*/ 0 w 10000"/>
                <a:gd name="connsiteY0" fmla="*/ 3500 h 12000"/>
                <a:gd name="connsiteX1" fmla="*/ 10000 w 10000"/>
                <a:gd name="connsiteY1" fmla="*/ 0 h 12000"/>
                <a:gd name="connsiteX2" fmla="*/ 10000 w 10000"/>
                <a:gd name="connsiteY2" fmla="*/ 10000 h 12000"/>
                <a:gd name="connsiteX3" fmla="*/ 0 w 10000"/>
                <a:gd name="connsiteY3" fmla="*/ 12000 h 12000"/>
                <a:gd name="connsiteX4" fmla="*/ 0 w 10000"/>
                <a:gd name="connsiteY4" fmla="*/ 3500 h 12000"/>
                <a:gd name="connsiteX0" fmla="*/ 0 w 10040"/>
                <a:gd name="connsiteY0" fmla="*/ 3534 h 12000"/>
                <a:gd name="connsiteX1" fmla="*/ 10040 w 10040"/>
                <a:gd name="connsiteY1" fmla="*/ 0 h 12000"/>
                <a:gd name="connsiteX2" fmla="*/ 10040 w 10040"/>
                <a:gd name="connsiteY2" fmla="*/ 10000 h 12000"/>
                <a:gd name="connsiteX3" fmla="*/ 40 w 10040"/>
                <a:gd name="connsiteY3" fmla="*/ 12000 h 12000"/>
                <a:gd name="connsiteX4" fmla="*/ 0 w 10040"/>
                <a:gd name="connsiteY4" fmla="*/ 3534 h 12000"/>
                <a:gd name="connsiteX0" fmla="*/ 13 w 10053"/>
                <a:gd name="connsiteY0" fmla="*/ 3534 h 12382"/>
                <a:gd name="connsiteX1" fmla="*/ 10053 w 10053"/>
                <a:gd name="connsiteY1" fmla="*/ 0 h 12382"/>
                <a:gd name="connsiteX2" fmla="*/ 10053 w 10053"/>
                <a:gd name="connsiteY2" fmla="*/ 10000 h 12382"/>
                <a:gd name="connsiteX3" fmla="*/ 13 w 10053"/>
                <a:gd name="connsiteY3" fmla="*/ 12382 h 12382"/>
                <a:gd name="connsiteX4" fmla="*/ 13 w 10053"/>
                <a:gd name="connsiteY4" fmla="*/ 3534 h 12382"/>
                <a:gd name="connsiteX0" fmla="*/ 13 w 10053"/>
                <a:gd name="connsiteY0" fmla="*/ 3534 h 11861"/>
                <a:gd name="connsiteX1" fmla="*/ 10053 w 10053"/>
                <a:gd name="connsiteY1" fmla="*/ 0 h 11861"/>
                <a:gd name="connsiteX2" fmla="*/ 10053 w 10053"/>
                <a:gd name="connsiteY2" fmla="*/ 10000 h 11861"/>
                <a:gd name="connsiteX3" fmla="*/ 13 w 10053"/>
                <a:gd name="connsiteY3" fmla="*/ 11861 h 11861"/>
                <a:gd name="connsiteX4" fmla="*/ 13 w 10053"/>
                <a:gd name="connsiteY4" fmla="*/ 3534 h 11861"/>
                <a:gd name="connsiteX0" fmla="*/ 13 w 10148"/>
                <a:gd name="connsiteY0" fmla="*/ 3534 h 11861"/>
                <a:gd name="connsiteX1" fmla="*/ 10053 w 10148"/>
                <a:gd name="connsiteY1" fmla="*/ 0 h 11861"/>
                <a:gd name="connsiteX2" fmla="*/ 10148 w 10148"/>
                <a:gd name="connsiteY2" fmla="*/ 9779 h 11861"/>
                <a:gd name="connsiteX3" fmla="*/ 13 w 10148"/>
                <a:gd name="connsiteY3" fmla="*/ 11861 h 11861"/>
                <a:gd name="connsiteX4" fmla="*/ 13 w 10148"/>
                <a:gd name="connsiteY4" fmla="*/ 3534 h 11861"/>
                <a:gd name="connsiteX0" fmla="*/ 13 w 10180"/>
                <a:gd name="connsiteY0" fmla="*/ 3644 h 11971"/>
                <a:gd name="connsiteX1" fmla="*/ 10148 w 10180"/>
                <a:gd name="connsiteY1" fmla="*/ 0 h 11971"/>
                <a:gd name="connsiteX2" fmla="*/ 10148 w 10180"/>
                <a:gd name="connsiteY2" fmla="*/ 9889 h 11971"/>
                <a:gd name="connsiteX3" fmla="*/ 13 w 10180"/>
                <a:gd name="connsiteY3" fmla="*/ 11971 h 11971"/>
                <a:gd name="connsiteX4" fmla="*/ 13 w 10180"/>
                <a:gd name="connsiteY4" fmla="*/ 3644 h 11971"/>
                <a:gd name="connsiteX0" fmla="*/ 13 w 10180"/>
                <a:gd name="connsiteY0" fmla="*/ 3123 h 11971"/>
                <a:gd name="connsiteX1" fmla="*/ 10148 w 10180"/>
                <a:gd name="connsiteY1" fmla="*/ 0 h 11971"/>
                <a:gd name="connsiteX2" fmla="*/ 10148 w 10180"/>
                <a:gd name="connsiteY2" fmla="*/ 9889 h 11971"/>
                <a:gd name="connsiteX3" fmla="*/ 13 w 10180"/>
                <a:gd name="connsiteY3" fmla="*/ 11971 h 11971"/>
                <a:gd name="connsiteX4" fmla="*/ 13 w 10180"/>
                <a:gd name="connsiteY4" fmla="*/ 3123 h 11971"/>
                <a:gd name="connsiteX0" fmla="*/ 13 w 10271"/>
                <a:gd name="connsiteY0" fmla="*/ 3672 h 12520"/>
                <a:gd name="connsiteX1" fmla="*/ 10239 w 10271"/>
                <a:gd name="connsiteY1" fmla="*/ 0 h 12520"/>
                <a:gd name="connsiteX2" fmla="*/ 10148 w 10271"/>
                <a:gd name="connsiteY2" fmla="*/ 10438 h 12520"/>
                <a:gd name="connsiteX3" fmla="*/ 13 w 10271"/>
                <a:gd name="connsiteY3" fmla="*/ 12520 h 12520"/>
                <a:gd name="connsiteX4" fmla="*/ 13 w 10271"/>
                <a:gd name="connsiteY4" fmla="*/ 3672 h 12520"/>
                <a:gd name="connsiteX0" fmla="*/ 13 w 10271"/>
                <a:gd name="connsiteY0" fmla="*/ 3672 h 12520"/>
                <a:gd name="connsiteX1" fmla="*/ 10239 w 10271"/>
                <a:gd name="connsiteY1" fmla="*/ 0 h 12520"/>
                <a:gd name="connsiteX2" fmla="*/ 10239 w 10271"/>
                <a:gd name="connsiteY2" fmla="*/ 9880 h 12520"/>
                <a:gd name="connsiteX3" fmla="*/ 13 w 10271"/>
                <a:gd name="connsiteY3" fmla="*/ 12520 h 12520"/>
                <a:gd name="connsiteX4" fmla="*/ 13 w 10271"/>
                <a:gd name="connsiteY4" fmla="*/ 3672 h 12520"/>
                <a:gd name="connsiteX0" fmla="*/ 145 w 10403"/>
                <a:gd name="connsiteY0" fmla="*/ 3672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45 w 10403"/>
                <a:gd name="connsiteY4" fmla="*/ 3672 h 12076"/>
                <a:gd name="connsiteX0" fmla="*/ 428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428 w 10403"/>
                <a:gd name="connsiteY4" fmla="*/ 3294 h 12076"/>
                <a:gd name="connsiteX0" fmla="*/ 13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3 w 10403"/>
                <a:gd name="connsiteY4" fmla="*/ 3294 h 12076"/>
                <a:gd name="connsiteX0" fmla="*/ 13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3 w 10403"/>
                <a:gd name="connsiteY4" fmla="*/ 3294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371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3294 h 11527"/>
                <a:gd name="connsiteX1" fmla="*/ 10785 w 10817"/>
                <a:gd name="connsiteY1" fmla="*/ 0 h 11527"/>
                <a:gd name="connsiteX2" fmla="*/ 10785 w 10817"/>
                <a:gd name="connsiteY2" fmla="*/ 9880 h 11527"/>
                <a:gd name="connsiteX3" fmla="*/ 13 w 10817"/>
                <a:gd name="connsiteY3" fmla="*/ 11527 h 11527"/>
                <a:gd name="connsiteX4" fmla="*/ 13 w 10817"/>
                <a:gd name="connsiteY4" fmla="*/ 3294 h 11527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2745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2745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920"/>
                <a:gd name="connsiteY0" fmla="*/ 3294 h 12076"/>
                <a:gd name="connsiteX1" fmla="*/ 10785 w 10920"/>
                <a:gd name="connsiteY1" fmla="*/ 0 h 12076"/>
                <a:gd name="connsiteX2" fmla="*/ 10920 w 10920"/>
                <a:gd name="connsiteY2" fmla="*/ 9331 h 12076"/>
                <a:gd name="connsiteX3" fmla="*/ 13 w 10920"/>
                <a:gd name="connsiteY3" fmla="*/ 12076 h 12076"/>
                <a:gd name="connsiteX4" fmla="*/ 13 w 10920"/>
                <a:gd name="connsiteY4" fmla="*/ 3294 h 12076"/>
                <a:gd name="connsiteX0" fmla="*/ 13 w 10952"/>
                <a:gd name="connsiteY0" fmla="*/ 3294 h 12076"/>
                <a:gd name="connsiteX1" fmla="*/ 10920 w 10952"/>
                <a:gd name="connsiteY1" fmla="*/ 0 h 12076"/>
                <a:gd name="connsiteX2" fmla="*/ 10920 w 10952"/>
                <a:gd name="connsiteY2" fmla="*/ 9331 h 12076"/>
                <a:gd name="connsiteX3" fmla="*/ 13 w 10952"/>
                <a:gd name="connsiteY3" fmla="*/ 12076 h 12076"/>
                <a:gd name="connsiteX4" fmla="*/ 13 w 10952"/>
                <a:gd name="connsiteY4" fmla="*/ 3294 h 12076"/>
                <a:gd name="connsiteX0" fmla="*/ 13 w 10952"/>
                <a:gd name="connsiteY0" fmla="*/ 3294 h 12076"/>
                <a:gd name="connsiteX1" fmla="*/ 10920 w 10952"/>
                <a:gd name="connsiteY1" fmla="*/ 0 h 12076"/>
                <a:gd name="connsiteX2" fmla="*/ 10879 w 10952"/>
                <a:gd name="connsiteY2" fmla="*/ 9331 h 12076"/>
                <a:gd name="connsiteX3" fmla="*/ 13 w 10952"/>
                <a:gd name="connsiteY3" fmla="*/ 12076 h 12076"/>
                <a:gd name="connsiteX4" fmla="*/ 13 w 10952"/>
                <a:gd name="connsiteY4" fmla="*/ 3294 h 12076"/>
                <a:gd name="connsiteX0" fmla="*/ 275 w 11214"/>
                <a:gd name="connsiteY0" fmla="*/ 3294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275 w 11214"/>
                <a:gd name="connsiteY4" fmla="*/ 3294 h 10429"/>
                <a:gd name="connsiteX0" fmla="*/ 13 w 11214"/>
                <a:gd name="connsiteY0" fmla="*/ 1647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13 w 11214"/>
                <a:gd name="connsiteY4" fmla="*/ 1647 h 10429"/>
                <a:gd name="connsiteX0" fmla="*/ 13 w 11214"/>
                <a:gd name="connsiteY0" fmla="*/ 1647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13 w 11214"/>
                <a:gd name="connsiteY4" fmla="*/ 1647 h 10429"/>
                <a:gd name="connsiteX0" fmla="*/ 2591 w 11214"/>
                <a:gd name="connsiteY0" fmla="*/ 1098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2591 w 11214"/>
                <a:gd name="connsiteY4" fmla="*/ 1098 h 10429"/>
                <a:gd name="connsiteX0" fmla="*/ 12 w 8635"/>
                <a:gd name="connsiteY0" fmla="*/ 1098 h 10161"/>
                <a:gd name="connsiteX1" fmla="*/ 8603 w 8635"/>
                <a:gd name="connsiteY1" fmla="*/ 0 h 10161"/>
                <a:gd name="connsiteX2" fmla="*/ 8562 w 8635"/>
                <a:gd name="connsiteY2" fmla="*/ 9331 h 10161"/>
                <a:gd name="connsiteX3" fmla="*/ 13 w 8635"/>
                <a:gd name="connsiteY3" fmla="*/ 10161 h 10161"/>
                <a:gd name="connsiteX4" fmla="*/ 12 w 8635"/>
                <a:gd name="connsiteY4" fmla="*/ 1098 h 10161"/>
                <a:gd name="connsiteX0" fmla="*/ 876 w 10862"/>
                <a:gd name="connsiteY0" fmla="*/ 1081 h 10076"/>
                <a:gd name="connsiteX1" fmla="*/ 10825 w 10862"/>
                <a:gd name="connsiteY1" fmla="*/ 0 h 10076"/>
                <a:gd name="connsiteX2" fmla="*/ 10777 w 10862"/>
                <a:gd name="connsiteY2" fmla="*/ 9183 h 10076"/>
                <a:gd name="connsiteX3" fmla="*/ 15 w 10862"/>
                <a:gd name="connsiteY3" fmla="*/ 10076 h 10076"/>
                <a:gd name="connsiteX4" fmla="*/ 876 w 10862"/>
                <a:gd name="connsiteY4" fmla="*/ 1081 h 10076"/>
                <a:gd name="connsiteX0" fmla="*/ 62 w 10862"/>
                <a:gd name="connsiteY0" fmla="*/ 1159 h 10076"/>
                <a:gd name="connsiteX1" fmla="*/ 10825 w 10862"/>
                <a:gd name="connsiteY1" fmla="*/ 0 h 10076"/>
                <a:gd name="connsiteX2" fmla="*/ 10777 w 10862"/>
                <a:gd name="connsiteY2" fmla="*/ 9183 h 10076"/>
                <a:gd name="connsiteX3" fmla="*/ 15 w 10862"/>
                <a:gd name="connsiteY3" fmla="*/ 10076 h 10076"/>
                <a:gd name="connsiteX4" fmla="*/ 62 w 10862"/>
                <a:gd name="connsiteY4" fmla="*/ 1159 h 10076"/>
                <a:gd name="connsiteX0" fmla="*/ 62 w 10862"/>
                <a:gd name="connsiteY0" fmla="*/ 1159 h 10076"/>
                <a:gd name="connsiteX1" fmla="*/ 10825 w 10862"/>
                <a:gd name="connsiteY1" fmla="*/ 0 h 10076"/>
                <a:gd name="connsiteX2" fmla="*/ 10825 w 10862"/>
                <a:gd name="connsiteY2" fmla="*/ 9183 h 10076"/>
                <a:gd name="connsiteX3" fmla="*/ 15 w 10862"/>
                <a:gd name="connsiteY3" fmla="*/ 10076 h 10076"/>
                <a:gd name="connsiteX4" fmla="*/ 62 w 10862"/>
                <a:gd name="connsiteY4" fmla="*/ 1159 h 10076"/>
                <a:gd name="connsiteX0" fmla="*/ 0 w 10947"/>
                <a:gd name="connsiteY0" fmla="*/ 1249 h 10076"/>
                <a:gd name="connsiteX1" fmla="*/ 10910 w 10947"/>
                <a:gd name="connsiteY1" fmla="*/ 0 h 10076"/>
                <a:gd name="connsiteX2" fmla="*/ 10910 w 10947"/>
                <a:gd name="connsiteY2" fmla="*/ 9183 h 10076"/>
                <a:gd name="connsiteX3" fmla="*/ 100 w 10947"/>
                <a:gd name="connsiteY3" fmla="*/ 10076 h 10076"/>
                <a:gd name="connsiteX4" fmla="*/ 0 w 10947"/>
                <a:gd name="connsiteY4" fmla="*/ 1249 h 10076"/>
                <a:gd name="connsiteX0" fmla="*/ 15 w 10962"/>
                <a:gd name="connsiteY0" fmla="*/ 1249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1249 h 10818"/>
                <a:gd name="connsiteX0" fmla="*/ 15 w 10962"/>
                <a:gd name="connsiteY0" fmla="*/ 2174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174 h 10818"/>
                <a:gd name="connsiteX0" fmla="*/ 15 w 10962"/>
                <a:gd name="connsiteY0" fmla="*/ 2174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174 h 10818"/>
                <a:gd name="connsiteX0" fmla="*/ 15 w 10962"/>
                <a:gd name="connsiteY0" fmla="*/ 2331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331 h 10818"/>
                <a:gd name="connsiteX0" fmla="*/ 0 w 11018"/>
                <a:gd name="connsiteY0" fmla="*/ 2727 h 10818"/>
                <a:gd name="connsiteX1" fmla="*/ 10981 w 11018"/>
                <a:gd name="connsiteY1" fmla="*/ 0 h 10818"/>
                <a:gd name="connsiteX2" fmla="*/ 10981 w 11018"/>
                <a:gd name="connsiteY2" fmla="*/ 9183 h 10818"/>
                <a:gd name="connsiteX3" fmla="*/ 71 w 11018"/>
                <a:gd name="connsiteY3" fmla="*/ 10818 h 10818"/>
                <a:gd name="connsiteX4" fmla="*/ 0 w 11018"/>
                <a:gd name="connsiteY4" fmla="*/ 2727 h 10818"/>
                <a:gd name="connsiteX0" fmla="*/ 15 w 10962"/>
                <a:gd name="connsiteY0" fmla="*/ 3255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3255 h 10818"/>
                <a:gd name="connsiteX0" fmla="*/ 15 w 10962"/>
                <a:gd name="connsiteY0" fmla="*/ 2715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715 h 10818"/>
                <a:gd name="connsiteX0" fmla="*/ 0 w 10947"/>
                <a:gd name="connsiteY0" fmla="*/ 2715 h 9183"/>
                <a:gd name="connsiteX1" fmla="*/ 10910 w 10947"/>
                <a:gd name="connsiteY1" fmla="*/ 0 h 9183"/>
                <a:gd name="connsiteX2" fmla="*/ 10910 w 10947"/>
                <a:gd name="connsiteY2" fmla="*/ 9183 h 9183"/>
                <a:gd name="connsiteX3" fmla="*/ 1039 w 10947"/>
                <a:gd name="connsiteY3" fmla="*/ 8657 h 9183"/>
                <a:gd name="connsiteX4" fmla="*/ 0 w 10947"/>
                <a:gd name="connsiteY4" fmla="*/ 2715 h 9183"/>
                <a:gd name="connsiteX0" fmla="*/ 14 w 10014"/>
                <a:gd name="connsiteY0" fmla="*/ 2957 h 11780"/>
                <a:gd name="connsiteX1" fmla="*/ 9980 w 10014"/>
                <a:gd name="connsiteY1" fmla="*/ 0 h 11780"/>
                <a:gd name="connsiteX2" fmla="*/ 9980 w 10014"/>
                <a:gd name="connsiteY2" fmla="*/ 10000 h 11780"/>
                <a:gd name="connsiteX3" fmla="*/ 14 w 10014"/>
                <a:gd name="connsiteY3" fmla="*/ 11780 h 11780"/>
                <a:gd name="connsiteX4" fmla="*/ 14 w 10014"/>
                <a:gd name="connsiteY4" fmla="*/ 2957 h 11780"/>
                <a:gd name="connsiteX0" fmla="*/ 0 w 10000"/>
                <a:gd name="connsiteY0" fmla="*/ 2957 h 11897"/>
                <a:gd name="connsiteX1" fmla="*/ 9966 w 10000"/>
                <a:gd name="connsiteY1" fmla="*/ 0 h 11897"/>
                <a:gd name="connsiteX2" fmla="*/ 9966 w 10000"/>
                <a:gd name="connsiteY2" fmla="*/ 10000 h 11897"/>
                <a:gd name="connsiteX3" fmla="*/ 15 w 10000"/>
                <a:gd name="connsiteY3" fmla="*/ 11897 h 11897"/>
                <a:gd name="connsiteX4" fmla="*/ 0 w 10000"/>
                <a:gd name="connsiteY4" fmla="*/ 2957 h 11897"/>
                <a:gd name="connsiteX0" fmla="*/ 0 w 10000"/>
                <a:gd name="connsiteY0" fmla="*/ 2957 h 11854"/>
                <a:gd name="connsiteX1" fmla="*/ 9966 w 10000"/>
                <a:gd name="connsiteY1" fmla="*/ 0 h 11854"/>
                <a:gd name="connsiteX2" fmla="*/ 9966 w 10000"/>
                <a:gd name="connsiteY2" fmla="*/ 10000 h 11854"/>
                <a:gd name="connsiteX3" fmla="*/ 33 w 10000"/>
                <a:gd name="connsiteY3" fmla="*/ 11854 h 11854"/>
                <a:gd name="connsiteX4" fmla="*/ 0 w 10000"/>
                <a:gd name="connsiteY4" fmla="*/ 2957 h 11854"/>
                <a:gd name="connsiteX0" fmla="*/ 36 w 9981"/>
                <a:gd name="connsiteY0" fmla="*/ 2999 h 11854"/>
                <a:gd name="connsiteX1" fmla="*/ 9947 w 9981"/>
                <a:gd name="connsiteY1" fmla="*/ 0 h 11854"/>
                <a:gd name="connsiteX2" fmla="*/ 9947 w 9981"/>
                <a:gd name="connsiteY2" fmla="*/ 10000 h 11854"/>
                <a:gd name="connsiteX3" fmla="*/ 14 w 9981"/>
                <a:gd name="connsiteY3" fmla="*/ 11854 h 11854"/>
                <a:gd name="connsiteX4" fmla="*/ 36 w 9981"/>
                <a:gd name="connsiteY4" fmla="*/ 2999 h 11854"/>
                <a:gd name="connsiteX0" fmla="*/ 15 w 9979"/>
                <a:gd name="connsiteY0" fmla="*/ 2530 h 10593"/>
                <a:gd name="connsiteX1" fmla="*/ 9945 w 9979"/>
                <a:gd name="connsiteY1" fmla="*/ 0 h 10593"/>
                <a:gd name="connsiteX2" fmla="*/ 9945 w 9979"/>
                <a:gd name="connsiteY2" fmla="*/ 8436 h 10593"/>
                <a:gd name="connsiteX3" fmla="*/ 14 w 9979"/>
                <a:gd name="connsiteY3" fmla="*/ 10593 h 10593"/>
                <a:gd name="connsiteX4" fmla="*/ 15 w 9979"/>
                <a:gd name="connsiteY4" fmla="*/ 2530 h 10593"/>
                <a:gd name="connsiteX0" fmla="*/ 0 w 10000"/>
                <a:gd name="connsiteY0" fmla="*/ 2800 h 10000"/>
                <a:gd name="connsiteX1" fmla="*/ 9966 w 10000"/>
                <a:gd name="connsiteY1" fmla="*/ 0 h 10000"/>
                <a:gd name="connsiteX2" fmla="*/ 9966 w 10000"/>
                <a:gd name="connsiteY2" fmla="*/ 7964 h 10000"/>
                <a:gd name="connsiteX3" fmla="*/ 14 w 10000"/>
                <a:gd name="connsiteY3" fmla="*/ 10000 h 10000"/>
                <a:gd name="connsiteX4" fmla="*/ 0 w 10000"/>
                <a:gd name="connsiteY4" fmla="*/ 2800 h 10000"/>
                <a:gd name="connsiteX0" fmla="*/ 0 w 10000"/>
                <a:gd name="connsiteY0" fmla="*/ 2800 h 10000"/>
                <a:gd name="connsiteX1" fmla="*/ 9966 w 10000"/>
                <a:gd name="connsiteY1" fmla="*/ 0 h 10000"/>
                <a:gd name="connsiteX2" fmla="*/ 9969 w 10000"/>
                <a:gd name="connsiteY2" fmla="*/ 7888 h 10000"/>
                <a:gd name="connsiteX3" fmla="*/ 14 w 10000"/>
                <a:gd name="connsiteY3" fmla="*/ 10000 h 10000"/>
                <a:gd name="connsiteX4" fmla="*/ 0 w 10000"/>
                <a:gd name="connsiteY4" fmla="*/ 2800 h 10000"/>
                <a:gd name="connsiteX0" fmla="*/ 0 w 10003"/>
                <a:gd name="connsiteY0" fmla="*/ 2800 h 10000"/>
                <a:gd name="connsiteX1" fmla="*/ 9969 w 10003"/>
                <a:gd name="connsiteY1" fmla="*/ 0 h 10000"/>
                <a:gd name="connsiteX2" fmla="*/ 9969 w 10003"/>
                <a:gd name="connsiteY2" fmla="*/ 7888 h 10000"/>
                <a:gd name="connsiteX3" fmla="*/ 14 w 10003"/>
                <a:gd name="connsiteY3" fmla="*/ 10000 h 10000"/>
                <a:gd name="connsiteX4" fmla="*/ 0 w 10003"/>
                <a:gd name="connsiteY4" fmla="*/ 2800 h 10000"/>
                <a:gd name="connsiteX0" fmla="*/ 14 w 10017"/>
                <a:gd name="connsiteY0" fmla="*/ 2800 h 9611"/>
                <a:gd name="connsiteX1" fmla="*/ 9983 w 10017"/>
                <a:gd name="connsiteY1" fmla="*/ 0 h 9611"/>
                <a:gd name="connsiteX2" fmla="*/ 9983 w 10017"/>
                <a:gd name="connsiteY2" fmla="*/ 7888 h 9611"/>
                <a:gd name="connsiteX3" fmla="*/ 14 w 10017"/>
                <a:gd name="connsiteY3" fmla="*/ 9611 h 9611"/>
                <a:gd name="connsiteX4" fmla="*/ 14 w 10017"/>
                <a:gd name="connsiteY4" fmla="*/ 2800 h 9611"/>
                <a:gd name="connsiteX0" fmla="*/ 14 w 10000"/>
                <a:gd name="connsiteY0" fmla="*/ 2913 h 10000"/>
                <a:gd name="connsiteX1" fmla="*/ 9966 w 10000"/>
                <a:gd name="connsiteY1" fmla="*/ 0 h 10000"/>
                <a:gd name="connsiteX2" fmla="*/ 10000 w 10000"/>
                <a:gd name="connsiteY2" fmla="*/ 8225 h 10000"/>
                <a:gd name="connsiteX3" fmla="*/ 14 w 10000"/>
                <a:gd name="connsiteY3" fmla="*/ 10000 h 10000"/>
                <a:gd name="connsiteX4" fmla="*/ 14 w 10000"/>
                <a:gd name="connsiteY4" fmla="*/ 2913 h 10000"/>
                <a:gd name="connsiteX0" fmla="*/ 14 w 10034"/>
                <a:gd name="connsiteY0" fmla="*/ 2913 h 10000"/>
                <a:gd name="connsiteX1" fmla="*/ 10000 w 10034"/>
                <a:gd name="connsiteY1" fmla="*/ 0 h 10000"/>
                <a:gd name="connsiteX2" fmla="*/ 10000 w 10034"/>
                <a:gd name="connsiteY2" fmla="*/ 8225 h 10000"/>
                <a:gd name="connsiteX3" fmla="*/ 14 w 10034"/>
                <a:gd name="connsiteY3" fmla="*/ 10000 h 10000"/>
                <a:gd name="connsiteX4" fmla="*/ 14 w 10034"/>
                <a:gd name="connsiteY4" fmla="*/ 2913 h 10000"/>
                <a:gd name="connsiteX0" fmla="*/ 0 w 10062"/>
                <a:gd name="connsiteY0" fmla="*/ 3023 h 10000"/>
                <a:gd name="connsiteX1" fmla="*/ 10028 w 10062"/>
                <a:gd name="connsiteY1" fmla="*/ 0 h 10000"/>
                <a:gd name="connsiteX2" fmla="*/ 10028 w 10062"/>
                <a:gd name="connsiteY2" fmla="*/ 8225 h 10000"/>
                <a:gd name="connsiteX3" fmla="*/ 42 w 10062"/>
                <a:gd name="connsiteY3" fmla="*/ 10000 h 10000"/>
                <a:gd name="connsiteX4" fmla="*/ 0 w 10062"/>
                <a:gd name="connsiteY4" fmla="*/ 3023 h 10000"/>
                <a:gd name="connsiteX0" fmla="*/ 14 w 10076"/>
                <a:gd name="connsiteY0" fmla="*/ 3023 h 10306"/>
                <a:gd name="connsiteX1" fmla="*/ 10042 w 10076"/>
                <a:gd name="connsiteY1" fmla="*/ 0 h 10306"/>
                <a:gd name="connsiteX2" fmla="*/ 10042 w 10076"/>
                <a:gd name="connsiteY2" fmla="*/ 8225 h 10306"/>
                <a:gd name="connsiteX3" fmla="*/ 14 w 10076"/>
                <a:gd name="connsiteY3" fmla="*/ 10306 h 10306"/>
                <a:gd name="connsiteX4" fmla="*/ 14 w 10076"/>
                <a:gd name="connsiteY4" fmla="*/ 3023 h 10306"/>
                <a:gd name="connsiteX0" fmla="*/ 93 w 10076"/>
                <a:gd name="connsiteY0" fmla="*/ 2287 h 10306"/>
                <a:gd name="connsiteX1" fmla="*/ 10042 w 10076"/>
                <a:gd name="connsiteY1" fmla="*/ 0 h 10306"/>
                <a:gd name="connsiteX2" fmla="*/ 10042 w 10076"/>
                <a:gd name="connsiteY2" fmla="*/ 8225 h 10306"/>
                <a:gd name="connsiteX3" fmla="*/ 14 w 10076"/>
                <a:gd name="connsiteY3" fmla="*/ 10306 h 10306"/>
                <a:gd name="connsiteX4" fmla="*/ 93 w 10076"/>
                <a:gd name="connsiteY4" fmla="*/ 2287 h 10306"/>
                <a:gd name="connsiteX0" fmla="*/ 93 w 10075"/>
                <a:gd name="connsiteY0" fmla="*/ 1549 h 9568"/>
                <a:gd name="connsiteX1" fmla="*/ 10041 w 10075"/>
                <a:gd name="connsiteY1" fmla="*/ 0 h 9568"/>
                <a:gd name="connsiteX2" fmla="*/ 10042 w 10075"/>
                <a:gd name="connsiteY2" fmla="*/ 7487 h 9568"/>
                <a:gd name="connsiteX3" fmla="*/ 14 w 10075"/>
                <a:gd name="connsiteY3" fmla="*/ 9568 h 9568"/>
                <a:gd name="connsiteX4" fmla="*/ 93 w 10075"/>
                <a:gd name="connsiteY4" fmla="*/ 1549 h 9568"/>
                <a:gd name="connsiteX0" fmla="*/ 92 w 10000"/>
                <a:gd name="connsiteY0" fmla="*/ 2158 h 10539"/>
                <a:gd name="connsiteX1" fmla="*/ 9966 w 10000"/>
                <a:gd name="connsiteY1" fmla="*/ 0 h 10539"/>
                <a:gd name="connsiteX2" fmla="*/ 9967 w 10000"/>
                <a:gd name="connsiteY2" fmla="*/ 8364 h 10539"/>
                <a:gd name="connsiteX3" fmla="*/ 14 w 10000"/>
                <a:gd name="connsiteY3" fmla="*/ 10539 h 10539"/>
                <a:gd name="connsiteX4" fmla="*/ 92 w 10000"/>
                <a:gd name="connsiteY4" fmla="*/ 2158 h 10539"/>
                <a:gd name="connsiteX0" fmla="*/ 92 w 10015"/>
                <a:gd name="connsiteY0" fmla="*/ 2340 h 10721"/>
                <a:gd name="connsiteX1" fmla="*/ 9981 w 10015"/>
                <a:gd name="connsiteY1" fmla="*/ 0 h 10721"/>
                <a:gd name="connsiteX2" fmla="*/ 9967 w 10015"/>
                <a:gd name="connsiteY2" fmla="*/ 8546 h 10721"/>
                <a:gd name="connsiteX3" fmla="*/ 14 w 10015"/>
                <a:gd name="connsiteY3" fmla="*/ 10721 h 10721"/>
                <a:gd name="connsiteX4" fmla="*/ 92 w 10015"/>
                <a:gd name="connsiteY4" fmla="*/ 2340 h 10721"/>
                <a:gd name="connsiteX0" fmla="*/ 107 w 10015"/>
                <a:gd name="connsiteY0" fmla="*/ 2290 h 10721"/>
                <a:gd name="connsiteX1" fmla="*/ 9981 w 10015"/>
                <a:gd name="connsiteY1" fmla="*/ 0 h 10721"/>
                <a:gd name="connsiteX2" fmla="*/ 9967 w 10015"/>
                <a:gd name="connsiteY2" fmla="*/ 8546 h 10721"/>
                <a:gd name="connsiteX3" fmla="*/ 14 w 10015"/>
                <a:gd name="connsiteY3" fmla="*/ 10721 h 10721"/>
                <a:gd name="connsiteX4" fmla="*/ 107 w 10015"/>
                <a:gd name="connsiteY4" fmla="*/ 2290 h 10721"/>
                <a:gd name="connsiteX0" fmla="*/ 76 w 10015"/>
                <a:gd name="connsiteY0" fmla="*/ 2323 h 10721"/>
                <a:gd name="connsiteX1" fmla="*/ 9981 w 10015"/>
                <a:gd name="connsiteY1" fmla="*/ 0 h 10721"/>
                <a:gd name="connsiteX2" fmla="*/ 9967 w 10015"/>
                <a:gd name="connsiteY2" fmla="*/ 8546 h 10721"/>
                <a:gd name="connsiteX3" fmla="*/ 14 w 10015"/>
                <a:gd name="connsiteY3" fmla="*/ 10721 h 10721"/>
                <a:gd name="connsiteX4" fmla="*/ 76 w 10015"/>
                <a:gd name="connsiteY4" fmla="*/ 2323 h 10721"/>
                <a:gd name="connsiteX0" fmla="*/ 69 w 10015"/>
                <a:gd name="connsiteY0" fmla="*/ 2272 h 10721"/>
                <a:gd name="connsiteX1" fmla="*/ 9981 w 10015"/>
                <a:gd name="connsiteY1" fmla="*/ 0 h 10721"/>
                <a:gd name="connsiteX2" fmla="*/ 9967 w 10015"/>
                <a:gd name="connsiteY2" fmla="*/ 8546 h 10721"/>
                <a:gd name="connsiteX3" fmla="*/ 14 w 10015"/>
                <a:gd name="connsiteY3" fmla="*/ 10721 h 10721"/>
                <a:gd name="connsiteX4" fmla="*/ 69 w 10015"/>
                <a:gd name="connsiteY4" fmla="*/ 2272 h 10721"/>
                <a:gd name="connsiteX0" fmla="*/ 47 w 10015"/>
                <a:gd name="connsiteY0" fmla="*/ 2305 h 10721"/>
                <a:gd name="connsiteX1" fmla="*/ 9981 w 10015"/>
                <a:gd name="connsiteY1" fmla="*/ 0 h 10721"/>
                <a:gd name="connsiteX2" fmla="*/ 9967 w 10015"/>
                <a:gd name="connsiteY2" fmla="*/ 8546 h 10721"/>
                <a:gd name="connsiteX3" fmla="*/ 14 w 10015"/>
                <a:gd name="connsiteY3" fmla="*/ 10721 h 10721"/>
                <a:gd name="connsiteX4" fmla="*/ 47 w 10015"/>
                <a:gd name="connsiteY4" fmla="*/ 2305 h 10721"/>
                <a:gd name="connsiteX0" fmla="*/ 47 w 10015"/>
                <a:gd name="connsiteY0" fmla="*/ 2305 h 10721"/>
                <a:gd name="connsiteX1" fmla="*/ 9981 w 10015"/>
                <a:gd name="connsiteY1" fmla="*/ 0 h 10721"/>
                <a:gd name="connsiteX2" fmla="*/ 10013 w 10015"/>
                <a:gd name="connsiteY2" fmla="*/ 8540 h 10721"/>
                <a:gd name="connsiteX3" fmla="*/ 14 w 10015"/>
                <a:gd name="connsiteY3" fmla="*/ 10721 h 10721"/>
                <a:gd name="connsiteX4" fmla="*/ 47 w 10015"/>
                <a:gd name="connsiteY4" fmla="*/ 2305 h 10721"/>
                <a:gd name="connsiteX0" fmla="*/ 47 w 10015"/>
                <a:gd name="connsiteY0" fmla="*/ 2305 h 10721"/>
                <a:gd name="connsiteX1" fmla="*/ 9981 w 10015"/>
                <a:gd name="connsiteY1" fmla="*/ 0 h 10721"/>
                <a:gd name="connsiteX2" fmla="*/ 9967 w 10015"/>
                <a:gd name="connsiteY2" fmla="*/ 8523 h 10721"/>
                <a:gd name="connsiteX3" fmla="*/ 14 w 10015"/>
                <a:gd name="connsiteY3" fmla="*/ 10721 h 10721"/>
                <a:gd name="connsiteX4" fmla="*/ 47 w 10015"/>
                <a:gd name="connsiteY4" fmla="*/ 2305 h 10721"/>
                <a:gd name="connsiteX0" fmla="*/ 47 w 10015"/>
                <a:gd name="connsiteY0" fmla="*/ 2305 h 10721"/>
                <a:gd name="connsiteX1" fmla="*/ 9981 w 10015"/>
                <a:gd name="connsiteY1" fmla="*/ 0 h 10721"/>
                <a:gd name="connsiteX2" fmla="*/ 9967 w 10015"/>
                <a:gd name="connsiteY2" fmla="*/ 8523 h 10721"/>
                <a:gd name="connsiteX3" fmla="*/ 14 w 10015"/>
                <a:gd name="connsiteY3" fmla="*/ 10721 h 10721"/>
                <a:gd name="connsiteX4" fmla="*/ 47 w 10015"/>
                <a:gd name="connsiteY4" fmla="*/ 2305 h 10721"/>
                <a:gd name="connsiteX0" fmla="*/ 47 w 10000"/>
                <a:gd name="connsiteY0" fmla="*/ 2305 h 10721"/>
                <a:gd name="connsiteX1" fmla="*/ 9981 w 10000"/>
                <a:gd name="connsiteY1" fmla="*/ 0 h 10721"/>
                <a:gd name="connsiteX2" fmla="*/ 9967 w 10000"/>
                <a:gd name="connsiteY2" fmla="*/ 8523 h 10721"/>
                <a:gd name="connsiteX3" fmla="*/ 14 w 10000"/>
                <a:gd name="connsiteY3" fmla="*/ 10721 h 10721"/>
                <a:gd name="connsiteX4" fmla="*/ 47 w 10000"/>
                <a:gd name="connsiteY4" fmla="*/ 2305 h 10721"/>
                <a:gd name="connsiteX0" fmla="*/ 47 w 10010"/>
                <a:gd name="connsiteY0" fmla="*/ 2305 h 10721"/>
                <a:gd name="connsiteX1" fmla="*/ 9981 w 10010"/>
                <a:gd name="connsiteY1" fmla="*/ 0 h 10721"/>
                <a:gd name="connsiteX2" fmla="*/ 9967 w 10010"/>
                <a:gd name="connsiteY2" fmla="*/ 8523 h 10721"/>
                <a:gd name="connsiteX3" fmla="*/ 14 w 10010"/>
                <a:gd name="connsiteY3" fmla="*/ 10721 h 10721"/>
                <a:gd name="connsiteX4" fmla="*/ 47 w 10010"/>
                <a:gd name="connsiteY4" fmla="*/ 2305 h 10721"/>
                <a:gd name="connsiteX0" fmla="*/ 47 w 10000"/>
                <a:gd name="connsiteY0" fmla="*/ 2305 h 10721"/>
                <a:gd name="connsiteX1" fmla="*/ 9981 w 10000"/>
                <a:gd name="connsiteY1" fmla="*/ 0 h 10721"/>
                <a:gd name="connsiteX2" fmla="*/ 9967 w 10000"/>
                <a:gd name="connsiteY2" fmla="*/ 8523 h 10721"/>
                <a:gd name="connsiteX3" fmla="*/ 14 w 10000"/>
                <a:gd name="connsiteY3" fmla="*/ 10721 h 10721"/>
                <a:gd name="connsiteX4" fmla="*/ 47 w 10000"/>
                <a:gd name="connsiteY4" fmla="*/ 2305 h 10721"/>
                <a:gd name="connsiteX0" fmla="*/ 47 w 9985"/>
                <a:gd name="connsiteY0" fmla="*/ 2376 h 10792"/>
                <a:gd name="connsiteX1" fmla="*/ 9966 w 9985"/>
                <a:gd name="connsiteY1" fmla="*/ 0 h 10792"/>
                <a:gd name="connsiteX2" fmla="*/ 9967 w 9985"/>
                <a:gd name="connsiteY2" fmla="*/ 8594 h 10792"/>
                <a:gd name="connsiteX3" fmla="*/ 14 w 9985"/>
                <a:gd name="connsiteY3" fmla="*/ 10792 h 10792"/>
                <a:gd name="connsiteX4" fmla="*/ 47 w 9985"/>
                <a:gd name="connsiteY4" fmla="*/ 2376 h 10792"/>
                <a:gd name="connsiteX0" fmla="*/ 47 w 9994"/>
                <a:gd name="connsiteY0" fmla="*/ 1842 h 9640"/>
                <a:gd name="connsiteX1" fmla="*/ 9919 w 9994"/>
                <a:gd name="connsiteY1" fmla="*/ 0 h 9640"/>
                <a:gd name="connsiteX2" fmla="*/ 9982 w 9994"/>
                <a:gd name="connsiteY2" fmla="*/ 7603 h 9640"/>
                <a:gd name="connsiteX3" fmla="*/ 14 w 9994"/>
                <a:gd name="connsiteY3" fmla="*/ 9640 h 9640"/>
                <a:gd name="connsiteX4" fmla="*/ 47 w 9994"/>
                <a:gd name="connsiteY4" fmla="*/ 1842 h 9640"/>
                <a:gd name="connsiteX0" fmla="*/ 47 w 10006"/>
                <a:gd name="connsiteY0" fmla="*/ 2217 h 10306"/>
                <a:gd name="connsiteX1" fmla="*/ 9987 w 10006"/>
                <a:gd name="connsiteY1" fmla="*/ 0 h 10306"/>
                <a:gd name="connsiteX2" fmla="*/ 9988 w 10006"/>
                <a:gd name="connsiteY2" fmla="*/ 8193 h 10306"/>
                <a:gd name="connsiteX3" fmla="*/ 14 w 10006"/>
                <a:gd name="connsiteY3" fmla="*/ 10306 h 10306"/>
                <a:gd name="connsiteX4" fmla="*/ 47 w 10006"/>
                <a:gd name="connsiteY4" fmla="*/ 2217 h 10306"/>
                <a:gd name="connsiteX0" fmla="*/ 21 w 9980"/>
                <a:gd name="connsiteY0" fmla="*/ 2217 h 9235"/>
                <a:gd name="connsiteX1" fmla="*/ 9961 w 9980"/>
                <a:gd name="connsiteY1" fmla="*/ 0 h 9235"/>
                <a:gd name="connsiteX2" fmla="*/ 9962 w 9980"/>
                <a:gd name="connsiteY2" fmla="*/ 8193 h 9235"/>
                <a:gd name="connsiteX3" fmla="*/ 14 w 9980"/>
                <a:gd name="connsiteY3" fmla="*/ 9235 h 9235"/>
                <a:gd name="connsiteX4" fmla="*/ 21 w 9980"/>
                <a:gd name="connsiteY4" fmla="*/ 2217 h 9235"/>
                <a:gd name="connsiteX0" fmla="*/ 21 w 9995"/>
                <a:gd name="connsiteY0" fmla="*/ 1928 h 9527"/>
                <a:gd name="connsiteX1" fmla="*/ 9976 w 9995"/>
                <a:gd name="connsiteY1" fmla="*/ 0 h 9527"/>
                <a:gd name="connsiteX2" fmla="*/ 9982 w 9995"/>
                <a:gd name="connsiteY2" fmla="*/ 8399 h 9527"/>
                <a:gd name="connsiteX3" fmla="*/ 14 w 9995"/>
                <a:gd name="connsiteY3" fmla="*/ 9527 h 9527"/>
                <a:gd name="connsiteX4" fmla="*/ 21 w 9995"/>
                <a:gd name="connsiteY4" fmla="*/ 1928 h 9527"/>
                <a:gd name="connsiteX0" fmla="*/ 21 w 9999"/>
                <a:gd name="connsiteY0" fmla="*/ 2127 h 10103"/>
                <a:gd name="connsiteX1" fmla="*/ 9895 w 9999"/>
                <a:gd name="connsiteY1" fmla="*/ 0 h 10103"/>
                <a:gd name="connsiteX2" fmla="*/ 9987 w 9999"/>
                <a:gd name="connsiteY2" fmla="*/ 8919 h 10103"/>
                <a:gd name="connsiteX3" fmla="*/ 14 w 9999"/>
                <a:gd name="connsiteY3" fmla="*/ 10103 h 10103"/>
                <a:gd name="connsiteX4" fmla="*/ 21 w 9999"/>
                <a:gd name="connsiteY4" fmla="*/ 2127 h 10103"/>
                <a:gd name="connsiteX0" fmla="*/ 21 w 9915"/>
                <a:gd name="connsiteY0" fmla="*/ 2105 h 10000"/>
                <a:gd name="connsiteX1" fmla="*/ 9896 w 9915"/>
                <a:gd name="connsiteY1" fmla="*/ 0 h 10000"/>
                <a:gd name="connsiteX2" fmla="*/ 9710 w 9915"/>
                <a:gd name="connsiteY2" fmla="*/ 8786 h 10000"/>
                <a:gd name="connsiteX3" fmla="*/ 14 w 9915"/>
                <a:gd name="connsiteY3" fmla="*/ 10000 h 10000"/>
                <a:gd name="connsiteX4" fmla="*/ 21 w 9915"/>
                <a:gd name="connsiteY4" fmla="*/ 2105 h 10000"/>
                <a:gd name="connsiteX0" fmla="*/ 21 w 9805"/>
                <a:gd name="connsiteY0" fmla="*/ 2374 h 10269"/>
                <a:gd name="connsiteX1" fmla="*/ 6747 w 9805"/>
                <a:gd name="connsiteY1" fmla="*/ 0 h 10269"/>
                <a:gd name="connsiteX2" fmla="*/ 9793 w 9805"/>
                <a:gd name="connsiteY2" fmla="*/ 9055 h 10269"/>
                <a:gd name="connsiteX3" fmla="*/ 14 w 9805"/>
                <a:gd name="connsiteY3" fmla="*/ 10269 h 10269"/>
                <a:gd name="connsiteX4" fmla="*/ 21 w 9805"/>
                <a:gd name="connsiteY4" fmla="*/ 2374 h 10269"/>
                <a:gd name="connsiteX0" fmla="*/ 21 w 10071"/>
                <a:gd name="connsiteY0" fmla="*/ 2032 h 9720"/>
                <a:gd name="connsiteX1" fmla="*/ 10051 w 10071"/>
                <a:gd name="connsiteY1" fmla="*/ 0 h 9720"/>
                <a:gd name="connsiteX2" fmla="*/ 9988 w 10071"/>
                <a:gd name="connsiteY2" fmla="*/ 8538 h 9720"/>
                <a:gd name="connsiteX3" fmla="*/ 14 w 10071"/>
                <a:gd name="connsiteY3" fmla="*/ 9720 h 9720"/>
                <a:gd name="connsiteX4" fmla="*/ 21 w 10071"/>
                <a:gd name="connsiteY4" fmla="*/ 2032 h 9720"/>
                <a:gd name="connsiteX0" fmla="*/ 21 w 10000"/>
                <a:gd name="connsiteY0" fmla="*/ 2091 h 10000"/>
                <a:gd name="connsiteX1" fmla="*/ 9980 w 10000"/>
                <a:gd name="connsiteY1" fmla="*/ 0 h 10000"/>
                <a:gd name="connsiteX2" fmla="*/ 5735 w 10000"/>
                <a:gd name="connsiteY2" fmla="*/ 6615 h 10000"/>
                <a:gd name="connsiteX3" fmla="*/ 14 w 10000"/>
                <a:gd name="connsiteY3" fmla="*/ 10000 h 10000"/>
                <a:gd name="connsiteX4" fmla="*/ 21 w 10000"/>
                <a:gd name="connsiteY4" fmla="*/ 2091 h 10000"/>
                <a:gd name="connsiteX0" fmla="*/ 21 w 10000"/>
                <a:gd name="connsiteY0" fmla="*/ 2091 h 10000"/>
                <a:gd name="connsiteX1" fmla="*/ 9980 w 10000"/>
                <a:gd name="connsiteY1" fmla="*/ 0 h 10000"/>
                <a:gd name="connsiteX2" fmla="*/ 9912 w 10000"/>
                <a:gd name="connsiteY2" fmla="*/ 7633 h 10000"/>
                <a:gd name="connsiteX3" fmla="*/ 14 w 10000"/>
                <a:gd name="connsiteY3" fmla="*/ 10000 h 10000"/>
                <a:gd name="connsiteX4" fmla="*/ 21 w 10000"/>
                <a:gd name="connsiteY4" fmla="*/ 2091 h 10000"/>
                <a:gd name="connsiteX0" fmla="*/ 35 w 10014"/>
                <a:gd name="connsiteY0" fmla="*/ 2091 h 9518"/>
                <a:gd name="connsiteX1" fmla="*/ 9994 w 10014"/>
                <a:gd name="connsiteY1" fmla="*/ 0 h 9518"/>
                <a:gd name="connsiteX2" fmla="*/ 9926 w 10014"/>
                <a:gd name="connsiteY2" fmla="*/ 7633 h 9518"/>
                <a:gd name="connsiteX3" fmla="*/ 14 w 10014"/>
                <a:gd name="connsiteY3" fmla="*/ 9518 h 9518"/>
                <a:gd name="connsiteX4" fmla="*/ 35 w 10014"/>
                <a:gd name="connsiteY4" fmla="*/ 2091 h 9518"/>
                <a:gd name="connsiteX0" fmla="*/ 78 w 10043"/>
                <a:gd name="connsiteY0" fmla="*/ 2197 h 9721"/>
                <a:gd name="connsiteX1" fmla="*/ 10023 w 10043"/>
                <a:gd name="connsiteY1" fmla="*/ 0 h 9721"/>
                <a:gd name="connsiteX2" fmla="*/ 9955 w 10043"/>
                <a:gd name="connsiteY2" fmla="*/ 8020 h 9721"/>
                <a:gd name="connsiteX3" fmla="*/ 14 w 10043"/>
                <a:gd name="connsiteY3" fmla="*/ 9721 h 9721"/>
                <a:gd name="connsiteX4" fmla="*/ 78 w 10043"/>
                <a:gd name="connsiteY4" fmla="*/ 2197 h 9721"/>
                <a:gd name="connsiteX0" fmla="*/ 57 w 10000"/>
                <a:gd name="connsiteY0" fmla="*/ 4012 h 10000"/>
                <a:gd name="connsiteX1" fmla="*/ 9980 w 10000"/>
                <a:gd name="connsiteY1" fmla="*/ 0 h 10000"/>
                <a:gd name="connsiteX2" fmla="*/ 9912 w 10000"/>
                <a:gd name="connsiteY2" fmla="*/ 8250 h 10000"/>
                <a:gd name="connsiteX3" fmla="*/ 14 w 10000"/>
                <a:gd name="connsiteY3" fmla="*/ 10000 h 10000"/>
                <a:gd name="connsiteX4" fmla="*/ 57 w 10000"/>
                <a:gd name="connsiteY4" fmla="*/ 4012 h 10000"/>
                <a:gd name="connsiteX0" fmla="*/ 57 w 10000"/>
                <a:gd name="connsiteY0" fmla="*/ 2443 h 10000"/>
                <a:gd name="connsiteX1" fmla="*/ 9980 w 10000"/>
                <a:gd name="connsiteY1" fmla="*/ 0 h 10000"/>
                <a:gd name="connsiteX2" fmla="*/ 9912 w 10000"/>
                <a:gd name="connsiteY2" fmla="*/ 8250 h 10000"/>
                <a:gd name="connsiteX3" fmla="*/ 14 w 10000"/>
                <a:gd name="connsiteY3" fmla="*/ 10000 h 10000"/>
                <a:gd name="connsiteX4" fmla="*/ 57 w 10000"/>
                <a:gd name="connsiteY4" fmla="*/ 2443 h 10000"/>
                <a:gd name="connsiteX0" fmla="*/ 57 w 10000"/>
                <a:gd name="connsiteY0" fmla="*/ 2443 h 10000"/>
                <a:gd name="connsiteX1" fmla="*/ 9980 w 10000"/>
                <a:gd name="connsiteY1" fmla="*/ 0 h 10000"/>
                <a:gd name="connsiteX2" fmla="*/ 9912 w 10000"/>
                <a:gd name="connsiteY2" fmla="*/ 8250 h 10000"/>
                <a:gd name="connsiteX3" fmla="*/ 14 w 10000"/>
                <a:gd name="connsiteY3" fmla="*/ 10000 h 10000"/>
                <a:gd name="connsiteX4" fmla="*/ 57 w 10000"/>
                <a:gd name="connsiteY4" fmla="*/ 2443 h 10000"/>
                <a:gd name="connsiteX0" fmla="*/ 57 w 10042"/>
                <a:gd name="connsiteY0" fmla="*/ 2443 h 10000"/>
                <a:gd name="connsiteX1" fmla="*/ 9980 w 10042"/>
                <a:gd name="connsiteY1" fmla="*/ 0 h 10000"/>
                <a:gd name="connsiteX2" fmla="*/ 9971 w 10042"/>
                <a:gd name="connsiteY2" fmla="*/ 8143 h 10000"/>
                <a:gd name="connsiteX3" fmla="*/ 14 w 10042"/>
                <a:gd name="connsiteY3" fmla="*/ 10000 h 10000"/>
                <a:gd name="connsiteX4" fmla="*/ 57 w 10042"/>
                <a:gd name="connsiteY4" fmla="*/ 2443 h 10000"/>
                <a:gd name="connsiteX0" fmla="*/ 57 w 10000"/>
                <a:gd name="connsiteY0" fmla="*/ 2443 h 10000"/>
                <a:gd name="connsiteX1" fmla="*/ 9980 w 10000"/>
                <a:gd name="connsiteY1" fmla="*/ 0 h 10000"/>
                <a:gd name="connsiteX2" fmla="*/ 9971 w 10000"/>
                <a:gd name="connsiteY2" fmla="*/ 8143 h 10000"/>
                <a:gd name="connsiteX3" fmla="*/ 14 w 10000"/>
                <a:gd name="connsiteY3" fmla="*/ 10000 h 10000"/>
                <a:gd name="connsiteX4" fmla="*/ 57 w 10000"/>
                <a:gd name="connsiteY4" fmla="*/ 2443 h 10000"/>
                <a:gd name="connsiteX0" fmla="*/ 57 w 10000"/>
                <a:gd name="connsiteY0" fmla="*/ 2443 h 10000"/>
                <a:gd name="connsiteX1" fmla="*/ 9980 w 10000"/>
                <a:gd name="connsiteY1" fmla="*/ 0 h 10000"/>
                <a:gd name="connsiteX2" fmla="*/ 9982 w 10000"/>
                <a:gd name="connsiteY2" fmla="*/ 8036 h 10000"/>
                <a:gd name="connsiteX3" fmla="*/ 14 w 10000"/>
                <a:gd name="connsiteY3" fmla="*/ 10000 h 10000"/>
                <a:gd name="connsiteX4" fmla="*/ 57 w 10000"/>
                <a:gd name="connsiteY4" fmla="*/ 2443 h 10000"/>
                <a:gd name="connsiteX0" fmla="*/ 0 w 10000"/>
                <a:gd name="connsiteY0" fmla="*/ 2965 h 10000"/>
                <a:gd name="connsiteX1" fmla="*/ 9980 w 10000"/>
                <a:gd name="connsiteY1" fmla="*/ 0 h 10000"/>
                <a:gd name="connsiteX2" fmla="*/ 9982 w 10000"/>
                <a:gd name="connsiteY2" fmla="*/ 8036 h 10000"/>
                <a:gd name="connsiteX3" fmla="*/ 14 w 10000"/>
                <a:gd name="connsiteY3" fmla="*/ 10000 h 10000"/>
                <a:gd name="connsiteX4" fmla="*/ 0 w 10000"/>
                <a:gd name="connsiteY4" fmla="*/ 2965 h 10000"/>
                <a:gd name="connsiteX0" fmla="*/ 0 w 10000"/>
                <a:gd name="connsiteY0" fmla="*/ 3032 h 10000"/>
                <a:gd name="connsiteX1" fmla="*/ 9980 w 10000"/>
                <a:gd name="connsiteY1" fmla="*/ 0 h 10000"/>
                <a:gd name="connsiteX2" fmla="*/ 9982 w 10000"/>
                <a:gd name="connsiteY2" fmla="*/ 8036 h 10000"/>
                <a:gd name="connsiteX3" fmla="*/ 14 w 10000"/>
                <a:gd name="connsiteY3" fmla="*/ 10000 h 10000"/>
                <a:gd name="connsiteX4" fmla="*/ 0 w 10000"/>
                <a:gd name="connsiteY4" fmla="*/ 3032 h 10000"/>
                <a:gd name="connsiteX0" fmla="*/ 0 w 10000"/>
                <a:gd name="connsiteY0" fmla="*/ 3069 h 10000"/>
                <a:gd name="connsiteX1" fmla="*/ 9980 w 10000"/>
                <a:gd name="connsiteY1" fmla="*/ 0 h 10000"/>
                <a:gd name="connsiteX2" fmla="*/ 9982 w 10000"/>
                <a:gd name="connsiteY2" fmla="*/ 8036 h 10000"/>
                <a:gd name="connsiteX3" fmla="*/ 14 w 10000"/>
                <a:gd name="connsiteY3" fmla="*/ 10000 h 10000"/>
                <a:gd name="connsiteX4" fmla="*/ 0 w 10000"/>
                <a:gd name="connsiteY4" fmla="*/ 3069 h 10000"/>
                <a:gd name="connsiteX0" fmla="*/ 0 w 10046"/>
                <a:gd name="connsiteY0" fmla="*/ 3106 h 10000"/>
                <a:gd name="connsiteX1" fmla="*/ 10026 w 10046"/>
                <a:gd name="connsiteY1" fmla="*/ 0 h 10000"/>
                <a:gd name="connsiteX2" fmla="*/ 10028 w 10046"/>
                <a:gd name="connsiteY2" fmla="*/ 8036 h 10000"/>
                <a:gd name="connsiteX3" fmla="*/ 60 w 10046"/>
                <a:gd name="connsiteY3" fmla="*/ 10000 h 10000"/>
                <a:gd name="connsiteX4" fmla="*/ 0 w 10046"/>
                <a:gd name="connsiteY4" fmla="*/ 3106 h 10000"/>
                <a:gd name="connsiteX0" fmla="*/ 14 w 10060"/>
                <a:gd name="connsiteY0" fmla="*/ 3106 h 9966"/>
                <a:gd name="connsiteX1" fmla="*/ 10040 w 10060"/>
                <a:gd name="connsiteY1" fmla="*/ 0 h 9966"/>
                <a:gd name="connsiteX2" fmla="*/ 10042 w 10060"/>
                <a:gd name="connsiteY2" fmla="*/ 8036 h 9966"/>
                <a:gd name="connsiteX3" fmla="*/ 14 w 10060"/>
                <a:gd name="connsiteY3" fmla="*/ 9966 h 9966"/>
                <a:gd name="connsiteX4" fmla="*/ 14 w 10060"/>
                <a:gd name="connsiteY4" fmla="*/ 3106 h 9966"/>
                <a:gd name="connsiteX0" fmla="*/ 9 w 9995"/>
                <a:gd name="connsiteY0" fmla="*/ 3117 h 10000"/>
                <a:gd name="connsiteX1" fmla="*/ 9975 w 9995"/>
                <a:gd name="connsiteY1" fmla="*/ 0 h 10000"/>
                <a:gd name="connsiteX2" fmla="*/ 9977 w 9995"/>
                <a:gd name="connsiteY2" fmla="*/ 8063 h 10000"/>
                <a:gd name="connsiteX3" fmla="*/ 9 w 9995"/>
                <a:gd name="connsiteY3" fmla="*/ 10000 h 10000"/>
                <a:gd name="connsiteX4" fmla="*/ 9 w 9995"/>
                <a:gd name="connsiteY4" fmla="*/ 3117 h 10000"/>
                <a:gd name="connsiteX0" fmla="*/ 9 w 9992"/>
                <a:gd name="connsiteY0" fmla="*/ 2898 h 9781"/>
                <a:gd name="connsiteX1" fmla="*/ 9972 w 9992"/>
                <a:gd name="connsiteY1" fmla="*/ 0 h 9781"/>
                <a:gd name="connsiteX2" fmla="*/ 9982 w 9992"/>
                <a:gd name="connsiteY2" fmla="*/ 7844 h 9781"/>
                <a:gd name="connsiteX3" fmla="*/ 9 w 9992"/>
                <a:gd name="connsiteY3" fmla="*/ 9781 h 9781"/>
                <a:gd name="connsiteX4" fmla="*/ 9 w 9992"/>
                <a:gd name="connsiteY4" fmla="*/ 2898 h 9781"/>
                <a:gd name="connsiteX0" fmla="*/ 9 w 9990"/>
                <a:gd name="connsiteY0" fmla="*/ 3065 h 10102"/>
                <a:gd name="connsiteX1" fmla="*/ 9960 w 9990"/>
                <a:gd name="connsiteY1" fmla="*/ 0 h 10102"/>
                <a:gd name="connsiteX2" fmla="*/ 9990 w 9990"/>
                <a:gd name="connsiteY2" fmla="*/ 8122 h 10102"/>
                <a:gd name="connsiteX3" fmla="*/ 9 w 9990"/>
                <a:gd name="connsiteY3" fmla="*/ 10102 h 10102"/>
                <a:gd name="connsiteX4" fmla="*/ 9 w 9990"/>
                <a:gd name="connsiteY4" fmla="*/ 3065 h 10102"/>
                <a:gd name="connsiteX0" fmla="*/ 9 w 10000"/>
                <a:gd name="connsiteY0" fmla="*/ 3090 h 10000"/>
                <a:gd name="connsiteX1" fmla="*/ 9970 w 10000"/>
                <a:gd name="connsiteY1" fmla="*/ 0 h 10000"/>
                <a:gd name="connsiteX2" fmla="*/ 10000 w 10000"/>
                <a:gd name="connsiteY2" fmla="*/ 8040 h 10000"/>
                <a:gd name="connsiteX3" fmla="*/ 9 w 10000"/>
                <a:gd name="connsiteY3" fmla="*/ 10000 h 10000"/>
                <a:gd name="connsiteX4" fmla="*/ 9 w 10000"/>
                <a:gd name="connsiteY4" fmla="*/ 3090 h 10000"/>
                <a:gd name="connsiteX0" fmla="*/ 9 w 10000"/>
                <a:gd name="connsiteY0" fmla="*/ 3318 h 10228"/>
                <a:gd name="connsiteX1" fmla="*/ 9975 w 10000"/>
                <a:gd name="connsiteY1" fmla="*/ 0 h 10228"/>
                <a:gd name="connsiteX2" fmla="*/ 10000 w 10000"/>
                <a:gd name="connsiteY2" fmla="*/ 8268 h 10228"/>
                <a:gd name="connsiteX3" fmla="*/ 9 w 10000"/>
                <a:gd name="connsiteY3" fmla="*/ 10228 h 10228"/>
                <a:gd name="connsiteX4" fmla="*/ 9 w 10000"/>
                <a:gd name="connsiteY4" fmla="*/ 3318 h 10228"/>
                <a:gd name="connsiteX0" fmla="*/ 9 w 10006"/>
                <a:gd name="connsiteY0" fmla="*/ 3374 h 10284"/>
                <a:gd name="connsiteX1" fmla="*/ 9986 w 10006"/>
                <a:gd name="connsiteY1" fmla="*/ 0 h 10284"/>
                <a:gd name="connsiteX2" fmla="*/ 10000 w 10006"/>
                <a:gd name="connsiteY2" fmla="*/ 8324 h 10284"/>
                <a:gd name="connsiteX3" fmla="*/ 9 w 10006"/>
                <a:gd name="connsiteY3" fmla="*/ 10284 h 10284"/>
                <a:gd name="connsiteX4" fmla="*/ 9 w 10006"/>
                <a:gd name="connsiteY4" fmla="*/ 3374 h 10284"/>
                <a:gd name="connsiteX0" fmla="*/ 9 w 10006"/>
                <a:gd name="connsiteY0" fmla="*/ 4590 h 11500"/>
                <a:gd name="connsiteX1" fmla="*/ 9986 w 10006"/>
                <a:gd name="connsiteY1" fmla="*/ 1216 h 11500"/>
                <a:gd name="connsiteX2" fmla="*/ 9975 w 10006"/>
                <a:gd name="connsiteY2" fmla="*/ 7106 h 11500"/>
                <a:gd name="connsiteX3" fmla="*/ 9 w 10006"/>
                <a:gd name="connsiteY3" fmla="*/ 11500 h 11500"/>
                <a:gd name="connsiteX4" fmla="*/ 9 w 10006"/>
                <a:gd name="connsiteY4" fmla="*/ 4590 h 11500"/>
                <a:gd name="connsiteX0" fmla="*/ 9 w 10006"/>
                <a:gd name="connsiteY0" fmla="*/ 3374 h 10284"/>
                <a:gd name="connsiteX1" fmla="*/ 9986 w 10006"/>
                <a:gd name="connsiteY1" fmla="*/ 0 h 10284"/>
                <a:gd name="connsiteX2" fmla="*/ 9975 w 10006"/>
                <a:gd name="connsiteY2" fmla="*/ 5890 h 10284"/>
                <a:gd name="connsiteX3" fmla="*/ 9 w 10006"/>
                <a:gd name="connsiteY3" fmla="*/ 10284 h 10284"/>
                <a:gd name="connsiteX4" fmla="*/ 9 w 10006"/>
                <a:gd name="connsiteY4" fmla="*/ 3374 h 10284"/>
                <a:gd name="connsiteX0" fmla="*/ 9 w 10006"/>
                <a:gd name="connsiteY0" fmla="*/ 3374 h 10284"/>
                <a:gd name="connsiteX1" fmla="*/ 9986 w 10006"/>
                <a:gd name="connsiteY1" fmla="*/ 0 h 10284"/>
                <a:gd name="connsiteX2" fmla="*/ 9975 w 10006"/>
                <a:gd name="connsiteY2" fmla="*/ 5890 h 10284"/>
                <a:gd name="connsiteX3" fmla="*/ 9 w 10006"/>
                <a:gd name="connsiteY3" fmla="*/ 10284 h 10284"/>
                <a:gd name="connsiteX4" fmla="*/ 9 w 10006"/>
                <a:gd name="connsiteY4" fmla="*/ 3374 h 10284"/>
                <a:gd name="connsiteX0" fmla="*/ 9 w 10006"/>
                <a:gd name="connsiteY0" fmla="*/ 3374 h 10284"/>
                <a:gd name="connsiteX1" fmla="*/ 9986 w 10006"/>
                <a:gd name="connsiteY1" fmla="*/ 0 h 10284"/>
                <a:gd name="connsiteX2" fmla="*/ 9975 w 10006"/>
                <a:gd name="connsiteY2" fmla="*/ 5890 h 10284"/>
                <a:gd name="connsiteX3" fmla="*/ 9 w 10006"/>
                <a:gd name="connsiteY3" fmla="*/ 10284 h 10284"/>
                <a:gd name="connsiteX4" fmla="*/ 9 w 10006"/>
                <a:gd name="connsiteY4" fmla="*/ 3374 h 10284"/>
                <a:gd name="connsiteX0" fmla="*/ 24 w 10021"/>
                <a:gd name="connsiteY0" fmla="*/ 3374 h 9556"/>
                <a:gd name="connsiteX1" fmla="*/ 10001 w 10021"/>
                <a:gd name="connsiteY1" fmla="*/ 0 h 9556"/>
                <a:gd name="connsiteX2" fmla="*/ 9990 w 10021"/>
                <a:gd name="connsiteY2" fmla="*/ 5890 h 9556"/>
                <a:gd name="connsiteX3" fmla="*/ 9 w 10021"/>
                <a:gd name="connsiteY3" fmla="*/ 9556 h 9556"/>
                <a:gd name="connsiteX4" fmla="*/ 24 w 10021"/>
                <a:gd name="connsiteY4" fmla="*/ 3374 h 9556"/>
                <a:gd name="connsiteX0" fmla="*/ 24 w 10000"/>
                <a:gd name="connsiteY0" fmla="*/ 3531 h 9617"/>
                <a:gd name="connsiteX1" fmla="*/ 9980 w 10000"/>
                <a:gd name="connsiteY1" fmla="*/ 0 h 9617"/>
                <a:gd name="connsiteX2" fmla="*/ 9969 w 10000"/>
                <a:gd name="connsiteY2" fmla="*/ 6164 h 9617"/>
                <a:gd name="connsiteX3" fmla="*/ 9 w 10000"/>
                <a:gd name="connsiteY3" fmla="*/ 9617 h 9617"/>
                <a:gd name="connsiteX4" fmla="*/ 24 w 10000"/>
                <a:gd name="connsiteY4" fmla="*/ 3531 h 9617"/>
                <a:gd name="connsiteX0" fmla="*/ 24 w 10000"/>
                <a:gd name="connsiteY0" fmla="*/ 3672 h 10000"/>
                <a:gd name="connsiteX1" fmla="*/ 9980 w 10000"/>
                <a:gd name="connsiteY1" fmla="*/ 0 h 10000"/>
                <a:gd name="connsiteX2" fmla="*/ 9969 w 10000"/>
                <a:gd name="connsiteY2" fmla="*/ 6409 h 10000"/>
                <a:gd name="connsiteX3" fmla="*/ 9 w 10000"/>
                <a:gd name="connsiteY3" fmla="*/ 10000 h 10000"/>
                <a:gd name="connsiteX4" fmla="*/ 24 w 10000"/>
                <a:gd name="connsiteY4" fmla="*/ 3672 h 10000"/>
                <a:gd name="connsiteX0" fmla="*/ 0 w 10000"/>
                <a:gd name="connsiteY0" fmla="*/ 3218 h 10000"/>
                <a:gd name="connsiteX1" fmla="*/ 9980 w 10000"/>
                <a:gd name="connsiteY1" fmla="*/ 0 h 10000"/>
                <a:gd name="connsiteX2" fmla="*/ 9969 w 10000"/>
                <a:gd name="connsiteY2" fmla="*/ 6409 h 10000"/>
                <a:gd name="connsiteX3" fmla="*/ 9 w 10000"/>
                <a:gd name="connsiteY3" fmla="*/ 10000 h 10000"/>
                <a:gd name="connsiteX4" fmla="*/ 0 w 10000"/>
                <a:gd name="connsiteY4" fmla="*/ 3218 h 10000"/>
                <a:gd name="connsiteX0" fmla="*/ 9 w 10009"/>
                <a:gd name="connsiteY0" fmla="*/ 3218 h 9601"/>
                <a:gd name="connsiteX1" fmla="*/ 9989 w 10009"/>
                <a:gd name="connsiteY1" fmla="*/ 0 h 9601"/>
                <a:gd name="connsiteX2" fmla="*/ 9978 w 10009"/>
                <a:gd name="connsiteY2" fmla="*/ 6409 h 9601"/>
                <a:gd name="connsiteX3" fmla="*/ 9 w 10009"/>
                <a:gd name="connsiteY3" fmla="*/ 9601 h 9601"/>
                <a:gd name="connsiteX4" fmla="*/ 9 w 10009"/>
                <a:gd name="connsiteY4" fmla="*/ 3218 h 9601"/>
                <a:gd name="connsiteX0" fmla="*/ 55 w 10000"/>
                <a:gd name="connsiteY0" fmla="*/ 3575 h 10000"/>
                <a:gd name="connsiteX1" fmla="*/ 9980 w 10000"/>
                <a:gd name="connsiteY1" fmla="*/ 0 h 10000"/>
                <a:gd name="connsiteX2" fmla="*/ 9969 w 10000"/>
                <a:gd name="connsiteY2" fmla="*/ 6675 h 10000"/>
                <a:gd name="connsiteX3" fmla="*/ 9 w 10000"/>
                <a:gd name="connsiteY3" fmla="*/ 10000 h 10000"/>
                <a:gd name="connsiteX4" fmla="*/ 55 w 10000"/>
                <a:gd name="connsiteY4" fmla="*/ 3575 h 10000"/>
                <a:gd name="connsiteX0" fmla="*/ 5 w 10000"/>
                <a:gd name="connsiteY0" fmla="*/ 3610 h 10000"/>
                <a:gd name="connsiteX1" fmla="*/ 9980 w 10000"/>
                <a:gd name="connsiteY1" fmla="*/ 0 h 10000"/>
                <a:gd name="connsiteX2" fmla="*/ 9969 w 10000"/>
                <a:gd name="connsiteY2" fmla="*/ 6675 h 10000"/>
                <a:gd name="connsiteX3" fmla="*/ 9 w 10000"/>
                <a:gd name="connsiteY3" fmla="*/ 10000 h 10000"/>
                <a:gd name="connsiteX4" fmla="*/ 5 w 10000"/>
                <a:gd name="connsiteY4" fmla="*/ 3610 h 10000"/>
                <a:gd name="connsiteX0" fmla="*/ 5 w 10000"/>
                <a:gd name="connsiteY0" fmla="*/ 3610 h 10000"/>
                <a:gd name="connsiteX1" fmla="*/ 9980 w 10000"/>
                <a:gd name="connsiteY1" fmla="*/ 0 h 10000"/>
                <a:gd name="connsiteX2" fmla="*/ 9972 w 10000"/>
                <a:gd name="connsiteY2" fmla="*/ 6857 h 10000"/>
                <a:gd name="connsiteX3" fmla="*/ 9 w 10000"/>
                <a:gd name="connsiteY3" fmla="*/ 10000 h 10000"/>
                <a:gd name="connsiteX4" fmla="*/ 5 w 10000"/>
                <a:gd name="connsiteY4" fmla="*/ 3610 h 10000"/>
                <a:gd name="connsiteX0" fmla="*/ 5 w 10014"/>
                <a:gd name="connsiteY0" fmla="*/ 3610 h 10000"/>
                <a:gd name="connsiteX1" fmla="*/ 9980 w 10014"/>
                <a:gd name="connsiteY1" fmla="*/ 0 h 10000"/>
                <a:gd name="connsiteX2" fmla="*/ 9992 w 10014"/>
                <a:gd name="connsiteY2" fmla="*/ 6886 h 10000"/>
                <a:gd name="connsiteX3" fmla="*/ 9 w 10014"/>
                <a:gd name="connsiteY3" fmla="*/ 10000 h 10000"/>
                <a:gd name="connsiteX4" fmla="*/ 5 w 10014"/>
                <a:gd name="connsiteY4" fmla="*/ 3610 h 10000"/>
                <a:gd name="connsiteX0" fmla="*/ 5 w 10000"/>
                <a:gd name="connsiteY0" fmla="*/ 3610 h 10000"/>
                <a:gd name="connsiteX1" fmla="*/ 9980 w 10000"/>
                <a:gd name="connsiteY1" fmla="*/ 0 h 10000"/>
                <a:gd name="connsiteX2" fmla="*/ 9992 w 10000"/>
                <a:gd name="connsiteY2" fmla="*/ 6886 h 10000"/>
                <a:gd name="connsiteX3" fmla="*/ 9 w 10000"/>
                <a:gd name="connsiteY3" fmla="*/ 10000 h 10000"/>
                <a:gd name="connsiteX4" fmla="*/ 5 w 10000"/>
                <a:gd name="connsiteY4" fmla="*/ 3610 h 10000"/>
                <a:gd name="connsiteX0" fmla="*/ 5 w 9992"/>
                <a:gd name="connsiteY0" fmla="*/ 3610 h 10000"/>
                <a:gd name="connsiteX1" fmla="*/ 9980 w 9992"/>
                <a:gd name="connsiteY1" fmla="*/ 0 h 10000"/>
                <a:gd name="connsiteX2" fmla="*/ 9992 w 9992"/>
                <a:gd name="connsiteY2" fmla="*/ 6886 h 10000"/>
                <a:gd name="connsiteX3" fmla="*/ 9 w 9992"/>
                <a:gd name="connsiteY3" fmla="*/ 10000 h 10000"/>
                <a:gd name="connsiteX4" fmla="*/ 5 w 9992"/>
                <a:gd name="connsiteY4" fmla="*/ 3610 h 10000"/>
                <a:gd name="connsiteX0" fmla="*/ 14 w 10009"/>
                <a:gd name="connsiteY0" fmla="*/ 3610 h 9557"/>
                <a:gd name="connsiteX1" fmla="*/ 9997 w 10009"/>
                <a:gd name="connsiteY1" fmla="*/ 0 h 9557"/>
                <a:gd name="connsiteX2" fmla="*/ 10009 w 10009"/>
                <a:gd name="connsiteY2" fmla="*/ 6886 h 9557"/>
                <a:gd name="connsiteX3" fmla="*/ 9 w 10009"/>
                <a:gd name="connsiteY3" fmla="*/ 9557 h 9557"/>
                <a:gd name="connsiteX4" fmla="*/ 14 w 10009"/>
                <a:gd name="connsiteY4" fmla="*/ 3610 h 9557"/>
                <a:gd name="connsiteX0" fmla="*/ 7 w 10002"/>
                <a:gd name="connsiteY0" fmla="*/ 3863 h 10086"/>
                <a:gd name="connsiteX1" fmla="*/ 10001 w 10002"/>
                <a:gd name="connsiteY1" fmla="*/ 0 h 10086"/>
                <a:gd name="connsiteX2" fmla="*/ 9993 w 10002"/>
                <a:gd name="connsiteY2" fmla="*/ 7291 h 10086"/>
                <a:gd name="connsiteX3" fmla="*/ 2 w 10002"/>
                <a:gd name="connsiteY3" fmla="*/ 10086 h 10086"/>
                <a:gd name="connsiteX4" fmla="*/ 7 w 10002"/>
                <a:gd name="connsiteY4" fmla="*/ 3863 h 10086"/>
                <a:gd name="connsiteX0" fmla="*/ 7 w 10013"/>
                <a:gd name="connsiteY0" fmla="*/ 3863 h 10086"/>
                <a:gd name="connsiteX1" fmla="*/ 10001 w 10013"/>
                <a:gd name="connsiteY1" fmla="*/ 0 h 10086"/>
                <a:gd name="connsiteX2" fmla="*/ 10013 w 10013"/>
                <a:gd name="connsiteY2" fmla="*/ 7291 h 10086"/>
                <a:gd name="connsiteX3" fmla="*/ 2 w 10013"/>
                <a:gd name="connsiteY3" fmla="*/ 10086 h 10086"/>
                <a:gd name="connsiteX4" fmla="*/ 7 w 10013"/>
                <a:gd name="connsiteY4" fmla="*/ 3863 h 10086"/>
                <a:gd name="connsiteX0" fmla="*/ 0 w 10045"/>
                <a:gd name="connsiteY0" fmla="*/ 3834 h 10086"/>
                <a:gd name="connsiteX1" fmla="*/ 10033 w 10045"/>
                <a:gd name="connsiteY1" fmla="*/ 0 h 10086"/>
                <a:gd name="connsiteX2" fmla="*/ 10045 w 10045"/>
                <a:gd name="connsiteY2" fmla="*/ 7291 h 10086"/>
                <a:gd name="connsiteX3" fmla="*/ 34 w 10045"/>
                <a:gd name="connsiteY3" fmla="*/ 10086 h 10086"/>
                <a:gd name="connsiteX4" fmla="*/ 0 w 10045"/>
                <a:gd name="connsiteY4" fmla="*/ 3834 h 1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5" h="10086">
                  <a:moveTo>
                    <a:pt x="0" y="3834"/>
                  </a:moveTo>
                  <a:lnTo>
                    <a:pt x="10033" y="0"/>
                  </a:lnTo>
                  <a:cubicBezTo>
                    <a:pt x="10040" y="4431"/>
                    <a:pt x="10037" y="2670"/>
                    <a:pt x="10045" y="7291"/>
                  </a:cubicBezTo>
                  <a:lnTo>
                    <a:pt x="34" y="10086"/>
                  </a:lnTo>
                  <a:cubicBezTo>
                    <a:pt x="25" y="4566"/>
                    <a:pt x="15" y="7524"/>
                    <a:pt x="0" y="38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sp>
        <p:nvSpPr>
          <p:cNvPr id="28" name="Kuvan paikkamerkki 27"/>
          <p:cNvSpPr>
            <a:spLocks noGrp="1"/>
          </p:cNvSpPr>
          <p:nvPr>
            <p:ph type="pic" sz="quarter" idx="14"/>
          </p:nvPr>
        </p:nvSpPr>
        <p:spPr bwMode="auto">
          <a:xfrm>
            <a:off x="2292195" y="119"/>
            <a:ext cx="6864697" cy="266998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0 h 10268"/>
              <a:gd name="connsiteX1" fmla="*/ 10000 w 10000"/>
              <a:gd name="connsiteY1" fmla="*/ 268 h 10268"/>
              <a:gd name="connsiteX2" fmla="*/ 10000 w 10000"/>
              <a:gd name="connsiteY2" fmla="*/ 10268 h 10268"/>
              <a:gd name="connsiteX3" fmla="*/ 0 w 10000"/>
              <a:gd name="connsiteY3" fmla="*/ 10268 h 10268"/>
              <a:gd name="connsiteX4" fmla="*/ 0 w 10000"/>
              <a:gd name="connsiteY4" fmla="*/ 0 h 10268"/>
              <a:gd name="connsiteX0" fmla="*/ 0 w 10000"/>
              <a:gd name="connsiteY0" fmla="*/ 0 h 10268"/>
              <a:gd name="connsiteX1" fmla="*/ 6339 w 10000"/>
              <a:gd name="connsiteY1" fmla="*/ 0 h 10268"/>
              <a:gd name="connsiteX2" fmla="*/ 10000 w 10000"/>
              <a:gd name="connsiteY2" fmla="*/ 10268 h 10268"/>
              <a:gd name="connsiteX3" fmla="*/ 0 w 10000"/>
              <a:gd name="connsiteY3" fmla="*/ 10268 h 10268"/>
              <a:gd name="connsiteX4" fmla="*/ 0 w 10000"/>
              <a:gd name="connsiteY4" fmla="*/ 0 h 10268"/>
              <a:gd name="connsiteX0" fmla="*/ 0 w 6417"/>
              <a:gd name="connsiteY0" fmla="*/ 0 h 10268"/>
              <a:gd name="connsiteX1" fmla="*/ 6339 w 6417"/>
              <a:gd name="connsiteY1" fmla="*/ 0 h 10268"/>
              <a:gd name="connsiteX2" fmla="*/ 6417 w 6417"/>
              <a:gd name="connsiteY2" fmla="*/ 10002 h 10268"/>
              <a:gd name="connsiteX3" fmla="*/ 0 w 6417"/>
              <a:gd name="connsiteY3" fmla="*/ 10268 h 10268"/>
              <a:gd name="connsiteX4" fmla="*/ 0 w 6417"/>
              <a:gd name="connsiteY4" fmla="*/ 0 h 10268"/>
              <a:gd name="connsiteX0" fmla="*/ 0 w 10042"/>
              <a:gd name="connsiteY0" fmla="*/ 0 h 10000"/>
              <a:gd name="connsiteX1" fmla="*/ 10001 w 10042"/>
              <a:gd name="connsiteY1" fmla="*/ 0 h 10000"/>
              <a:gd name="connsiteX2" fmla="*/ 10000 w 10042"/>
              <a:gd name="connsiteY2" fmla="*/ 9741 h 10000"/>
              <a:gd name="connsiteX3" fmla="*/ 0 w 10042"/>
              <a:gd name="connsiteY3" fmla="*/ 10000 h 10000"/>
              <a:gd name="connsiteX4" fmla="*/ 0 w 10042"/>
              <a:gd name="connsiteY4" fmla="*/ 0 h 10000"/>
              <a:gd name="connsiteX0" fmla="*/ 0 w 10042"/>
              <a:gd name="connsiteY0" fmla="*/ 0 h 13366"/>
              <a:gd name="connsiteX1" fmla="*/ 10001 w 10042"/>
              <a:gd name="connsiteY1" fmla="*/ 0 h 13366"/>
              <a:gd name="connsiteX2" fmla="*/ 10000 w 10042"/>
              <a:gd name="connsiteY2" fmla="*/ 9741 h 13366"/>
              <a:gd name="connsiteX3" fmla="*/ 0 w 10042"/>
              <a:gd name="connsiteY3" fmla="*/ 13366 h 13366"/>
              <a:gd name="connsiteX4" fmla="*/ 0 w 10042"/>
              <a:gd name="connsiteY4" fmla="*/ 0 h 13366"/>
              <a:gd name="connsiteX0" fmla="*/ 0 w 10042"/>
              <a:gd name="connsiteY0" fmla="*/ 0 h 13884"/>
              <a:gd name="connsiteX1" fmla="*/ 10001 w 10042"/>
              <a:gd name="connsiteY1" fmla="*/ 0 h 13884"/>
              <a:gd name="connsiteX2" fmla="*/ 10000 w 10042"/>
              <a:gd name="connsiteY2" fmla="*/ 9741 h 13884"/>
              <a:gd name="connsiteX3" fmla="*/ 0 w 10042"/>
              <a:gd name="connsiteY3" fmla="*/ 13884 h 13884"/>
              <a:gd name="connsiteX4" fmla="*/ 0 w 10042"/>
              <a:gd name="connsiteY4" fmla="*/ 0 h 13884"/>
              <a:gd name="connsiteX0" fmla="*/ 0 w 10042"/>
              <a:gd name="connsiteY0" fmla="*/ 0 h 13625"/>
              <a:gd name="connsiteX1" fmla="*/ 10001 w 10042"/>
              <a:gd name="connsiteY1" fmla="*/ 0 h 13625"/>
              <a:gd name="connsiteX2" fmla="*/ 10000 w 10042"/>
              <a:gd name="connsiteY2" fmla="*/ 9741 h 13625"/>
              <a:gd name="connsiteX3" fmla="*/ 0 w 10042"/>
              <a:gd name="connsiteY3" fmla="*/ 13625 h 13625"/>
              <a:gd name="connsiteX4" fmla="*/ 0 w 10042"/>
              <a:gd name="connsiteY4" fmla="*/ 0 h 13625"/>
              <a:gd name="connsiteX0" fmla="*/ 0 w 10042"/>
              <a:gd name="connsiteY0" fmla="*/ 0 h 13625"/>
              <a:gd name="connsiteX1" fmla="*/ 10001 w 10042"/>
              <a:gd name="connsiteY1" fmla="*/ 0 h 13625"/>
              <a:gd name="connsiteX2" fmla="*/ 10000 w 10042"/>
              <a:gd name="connsiteY2" fmla="*/ 9741 h 13625"/>
              <a:gd name="connsiteX3" fmla="*/ 0 w 10042"/>
              <a:gd name="connsiteY3" fmla="*/ 13625 h 13625"/>
              <a:gd name="connsiteX4" fmla="*/ 0 w 10042"/>
              <a:gd name="connsiteY4" fmla="*/ 0 h 13625"/>
              <a:gd name="connsiteX0" fmla="*/ 0 w 10042"/>
              <a:gd name="connsiteY0" fmla="*/ 0 h 13625"/>
              <a:gd name="connsiteX1" fmla="*/ 10001 w 10042"/>
              <a:gd name="connsiteY1" fmla="*/ 0 h 13625"/>
              <a:gd name="connsiteX2" fmla="*/ 9633 w 10042"/>
              <a:gd name="connsiteY2" fmla="*/ 8964 h 13625"/>
              <a:gd name="connsiteX3" fmla="*/ 0 w 10042"/>
              <a:gd name="connsiteY3" fmla="*/ 13625 h 13625"/>
              <a:gd name="connsiteX4" fmla="*/ 0 w 10042"/>
              <a:gd name="connsiteY4" fmla="*/ 0 h 13625"/>
              <a:gd name="connsiteX0" fmla="*/ 0 w 10042"/>
              <a:gd name="connsiteY0" fmla="*/ 0 h 13625"/>
              <a:gd name="connsiteX1" fmla="*/ 10001 w 10042"/>
              <a:gd name="connsiteY1" fmla="*/ 0 h 13625"/>
              <a:gd name="connsiteX2" fmla="*/ 10001 w 10042"/>
              <a:gd name="connsiteY2" fmla="*/ 9741 h 13625"/>
              <a:gd name="connsiteX3" fmla="*/ 0 w 10042"/>
              <a:gd name="connsiteY3" fmla="*/ 13625 h 13625"/>
              <a:gd name="connsiteX4" fmla="*/ 0 w 10042"/>
              <a:gd name="connsiteY4" fmla="*/ 0 h 13625"/>
              <a:gd name="connsiteX0" fmla="*/ 0 w 10042"/>
              <a:gd name="connsiteY0" fmla="*/ 0 h 13625"/>
              <a:gd name="connsiteX1" fmla="*/ 10001 w 10042"/>
              <a:gd name="connsiteY1" fmla="*/ 0 h 13625"/>
              <a:gd name="connsiteX2" fmla="*/ 10001 w 10042"/>
              <a:gd name="connsiteY2" fmla="*/ 9741 h 13625"/>
              <a:gd name="connsiteX3" fmla="*/ 0 w 10042"/>
              <a:gd name="connsiteY3" fmla="*/ 13625 h 13625"/>
              <a:gd name="connsiteX4" fmla="*/ 0 w 10042"/>
              <a:gd name="connsiteY4" fmla="*/ 0 h 13625"/>
              <a:gd name="connsiteX0" fmla="*/ 0 w 10029"/>
              <a:gd name="connsiteY0" fmla="*/ 0 h 13625"/>
              <a:gd name="connsiteX1" fmla="*/ 10001 w 10029"/>
              <a:gd name="connsiteY1" fmla="*/ 0 h 13625"/>
              <a:gd name="connsiteX2" fmla="*/ 10001 w 10029"/>
              <a:gd name="connsiteY2" fmla="*/ 9741 h 13625"/>
              <a:gd name="connsiteX3" fmla="*/ 0 w 10029"/>
              <a:gd name="connsiteY3" fmla="*/ 13625 h 13625"/>
              <a:gd name="connsiteX4" fmla="*/ 0 w 10029"/>
              <a:gd name="connsiteY4" fmla="*/ 0 h 13625"/>
              <a:gd name="connsiteX0" fmla="*/ 0 w 10028"/>
              <a:gd name="connsiteY0" fmla="*/ 0 h 13625"/>
              <a:gd name="connsiteX1" fmla="*/ 10001 w 10028"/>
              <a:gd name="connsiteY1" fmla="*/ 0 h 13625"/>
              <a:gd name="connsiteX2" fmla="*/ 10001 w 10028"/>
              <a:gd name="connsiteY2" fmla="*/ 9741 h 13625"/>
              <a:gd name="connsiteX3" fmla="*/ 0 w 10028"/>
              <a:gd name="connsiteY3" fmla="*/ 13625 h 13625"/>
              <a:gd name="connsiteX4" fmla="*/ 0 w 10028"/>
              <a:gd name="connsiteY4" fmla="*/ 0 h 13625"/>
              <a:gd name="connsiteX0" fmla="*/ 0 w 10028"/>
              <a:gd name="connsiteY0" fmla="*/ 0 h 13625"/>
              <a:gd name="connsiteX1" fmla="*/ 10001 w 10028"/>
              <a:gd name="connsiteY1" fmla="*/ 0 h 13625"/>
              <a:gd name="connsiteX2" fmla="*/ 10001 w 10028"/>
              <a:gd name="connsiteY2" fmla="*/ 9741 h 13625"/>
              <a:gd name="connsiteX3" fmla="*/ 0 w 10028"/>
              <a:gd name="connsiteY3" fmla="*/ 13625 h 13625"/>
              <a:gd name="connsiteX4" fmla="*/ 0 w 10028"/>
              <a:gd name="connsiteY4" fmla="*/ 0 h 13625"/>
              <a:gd name="connsiteX0" fmla="*/ 0 w 10001"/>
              <a:gd name="connsiteY0" fmla="*/ 0 h 13625"/>
              <a:gd name="connsiteX1" fmla="*/ 9264 w 10001"/>
              <a:gd name="connsiteY1" fmla="*/ 0 h 13625"/>
              <a:gd name="connsiteX2" fmla="*/ 10001 w 10001"/>
              <a:gd name="connsiteY2" fmla="*/ 9741 h 13625"/>
              <a:gd name="connsiteX3" fmla="*/ 0 w 10001"/>
              <a:gd name="connsiteY3" fmla="*/ 13625 h 13625"/>
              <a:gd name="connsiteX4" fmla="*/ 0 w 10001"/>
              <a:gd name="connsiteY4" fmla="*/ 0 h 13625"/>
              <a:gd name="connsiteX0" fmla="*/ 0 w 10028"/>
              <a:gd name="connsiteY0" fmla="*/ 0 h 13625"/>
              <a:gd name="connsiteX1" fmla="*/ 10001 w 10028"/>
              <a:gd name="connsiteY1" fmla="*/ 0 h 13625"/>
              <a:gd name="connsiteX2" fmla="*/ 10001 w 10028"/>
              <a:gd name="connsiteY2" fmla="*/ 9741 h 13625"/>
              <a:gd name="connsiteX3" fmla="*/ 0 w 10028"/>
              <a:gd name="connsiteY3" fmla="*/ 13625 h 13625"/>
              <a:gd name="connsiteX4" fmla="*/ 0 w 10028"/>
              <a:gd name="connsiteY4" fmla="*/ 0 h 13625"/>
              <a:gd name="connsiteX0" fmla="*/ 0 w 10008"/>
              <a:gd name="connsiteY0" fmla="*/ 0 h 13625"/>
              <a:gd name="connsiteX1" fmla="*/ 10001 w 10008"/>
              <a:gd name="connsiteY1" fmla="*/ 0 h 13625"/>
              <a:gd name="connsiteX2" fmla="*/ 10001 w 10008"/>
              <a:gd name="connsiteY2" fmla="*/ 9741 h 13625"/>
              <a:gd name="connsiteX3" fmla="*/ 0 w 10008"/>
              <a:gd name="connsiteY3" fmla="*/ 13625 h 13625"/>
              <a:gd name="connsiteX4" fmla="*/ 0 w 10008"/>
              <a:gd name="connsiteY4" fmla="*/ 0 h 13625"/>
              <a:gd name="connsiteX0" fmla="*/ 0 w 10008"/>
              <a:gd name="connsiteY0" fmla="*/ 0 h 13625"/>
              <a:gd name="connsiteX1" fmla="*/ 10001 w 10008"/>
              <a:gd name="connsiteY1" fmla="*/ 0 h 13625"/>
              <a:gd name="connsiteX2" fmla="*/ 9019 w 10008"/>
              <a:gd name="connsiteY2" fmla="*/ 10000 h 13625"/>
              <a:gd name="connsiteX3" fmla="*/ 0 w 10008"/>
              <a:gd name="connsiteY3" fmla="*/ 13625 h 13625"/>
              <a:gd name="connsiteX4" fmla="*/ 0 w 10008"/>
              <a:gd name="connsiteY4" fmla="*/ 0 h 13625"/>
              <a:gd name="connsiteX0" fmla="*/ 0 w 10008"/>
              <a:gd name="connsiteY0" fmla="*/ 0 h 13625"/>
              <a:gd name="connsiteX1" fmla="*/ 10001 w 10008"/>
              <a:gd name="connsiteY1" fmla="*/ 0 h 13625"/>
              <a:gd name="connsiteX2" fmla="*/ 10001 w 10008"/>
              <a:gd name="connsiteY2" fmla="*/ 9741 h 13625"/>
              <a:gd name="connsiteX3" fmla="*/ 0 w 10008"/>
              <a:gd name="connsiteY3" fmla="*/ 13625 h 13625"/>
              <a:gd name="connsiteX4" fmla="*/ 0 w 10008"/>
              <a:gd name="connsiteY4" fmla="*/ 0 h 13625"/>
              <a:gd name="connsiteX0" fmla="*/ 0 w 10010"/>
              <a:gd name="connsiteY0" fmla="*/ 0 h 13625"/>
              <a:gd name="connsiteX1" fmla="*/ 10001 w 10010"/>
              <a:gd name="connsiteY1" fmla="*/ 0 h 13625"/>
              <a:gd name="connsiteX2" fmla="*/ 10001 w 10010"/>
              <a:gd name="connsiteY2" fmla="*/ 9741 h 13625"/>
              <a:gd name="connsiteX3" fmla="*/ 0 w 10010"/>
              <a:gd name="connsiteY3" fmla="*/ 13625 h 13625"/>
              <a:gd name="connsiteX4" fmla="*/ 0 w 10010"/>
              <a:gd name="connsiteY4" fmla="*/ 0 h 13625"/>
              <a:gd name="connsiteX0" fmla="*/ 0 w 10008"/>
              <a:gd name="connsiteY0" fmla="*/ 0 h 13625"/>
              <a:gd name="connsiteX1" fmla="*/ 10001 w 10008"/>
              <a:gd name="connsiteY1" fmla="*/ 0 h 13625"/>
              <a:gd name="connsiteX2" fmla="*/ 9996 w 10008"/>
              <a:gd name="connsiteY2" fmla="*/ 9767 h 13625"/>
              <a:gd name="connsiteX3" fmla="*/ 0 w 10008"/>
              <a:gd name="connsiteY3" fmla="*/ 13625 h 13625"/>
              <a:gd name="connsiteX4" fmla="*/ 0 w 10008"/>
              <a:gd name="connsiteY4" fmla="*/ 0 h 13625"/>
              <a:gd name="connsiteX0" fmla="*/ 0 w 10014"/>
              <a:gd name="connsiteY0" fmla="*/ 0 h 13625"/>
              <a:gd name="connsiteX1" fmla="*/ 10001 w 10014"/>
              <a:gd name="connsiteY1" fmla="*/ 0 h 13625"/>
              <a:gd name="connsiteX2" fmla="*/ 10005 w 10014"/>
              <a:gd name="connsiteY2" fmla="*/ 9764 h 13625"/>
              <a:gd name="connsiteX3" fmla="*/ 0 w 10014"/>
              <a:gd name="connsiteY3" fmla="*/ 13625 h 13625"/>
              <a:gd name="connsiteX4" fmla="*/ 0 w 10014"/>
              <a:gd name="connsiteY4" fmla="*/ 0 h 13625"/>
              <a:gd name="connsiteX0" fmla="*/ 0 w 10023"/>
              <a:gd name="connsiteY0" fmla="*/ 0 h 13625"/>
              <a:gd name="connsiteX1" fmla="*/ 10001 w 10023"/>
              <a:gd name="connsiteY1" fmla="*/ 0 h 13625"/>
              <a:gd name="connsiteX2" fmla="*/ 10014 w 10023"/>
              <a:gd name="connsiteY2" fmla="*/ 9771 h 13625"/>
              <a:gd name="connsiteX3" fmla="*/ 0 w 10023"/>
              <a:gd name="connsiteY3" fmla="*/ 13625 h 13625"/>
              <a:gd name="connsiteX4" fmla="*/ 0 w 10023"/>
              <a:gd name="connsiteY4" fmla="*/ 0 h 13625"/>
              <a:gd name="connsiteX0" fmla="*/ 0 w 10018"/>
              <a:gd name="connsiteY0" fmla="*/ 0 h 13625"/>
              <a:gd name="connsiteX1" fmla="*/ 10001 w 10018"/>
              <a:gd name="connsiteY1" fmla="*/ 0 h 13625"/>
              <a:gd name="connsiteX2" fmla="*/ 10009 w 10018"/>
              <a:gd name="connsiteY2" fmla="*/ 9768 h 13625"/>
              <a:gd name="connsiteX3" fmla="*/ 0 w 10018"/>
              <a:gd name="connsiteY3" fmla="*/ 13625 h 13625"/>
              <a:gd name="connsiteX4" fmla="*/ 0 w 10018"/>
              <a:gd name="connsiteY4" fmla="*/ 0 h 13625"/>
              <a:gd name="connsiteX0" fmla="*/ 0 w 10008"/>
              <a:gd name="connsiteY0" fmla="*/ 0 h 13625"/>
              <a:gd name="connsiteX1" fmla="*/ 10001 w 10008"/>
              <a:gd name="connsiteY1" fmla="*/ 0 h 13625"/>
              <a:gd name="connsiteX2" fmla="*/ 9999 w 10008"/>
              <a:gd name="connsiteY2" fmla="*/ 9765 h 13625"/>
              <a:gd name="connsiteX3" fmla="*/ 0 w 10008"/>
              <a:gd name="connsiteY3" fmla="*/ 13625 h 13625"/>
              <a:gd name="connsiteX4" fmla="*/ 0 w 10008"/>
              <a:gd name="connsiteY4" fmla="*/ 0 h 13625"/>
              <a:gd name="connsiteX0" fmla="*/ 0 w 10016"/>
              <a:gd name="connsiteY0" fmla="*/ 0 h 13625"/>
              <a:gd name="connsiteX1" fmla="*/ 10001 w 10016"/>
              <a:gd name="connsiteY1" fmla="*/ 0 h 13625"/>
              <a:gd name="connsiteX2" fmla="*/ 10007 w 10016"/>
              <a:gd name="connsiteY2" fmla="*/ 9749 h 13625"/>
              <a:gd name="connsiteX3" fmla="*/ 0 w 10016"/>
              <a:gd name="connsiteY3" fmla="*/ 13625 h 13625"/>
              <a:gd name="connsiteX4" fmla="*/ 0 w 10016"/>
              <a:gd name="connsiteY4" fmla="*/ 0 h 13625"/>
              <a:gd name="connsiteX0" fmla="*/ 0 w 10008"/>
              <a:gd name="connsiteY0" fmla="*/ 0 h 13625"/>
              <a:gd name="connsiteX1" fmla="*/ 10001 w 10008"/>
              <a:gd name="connsiteY1" fmla="*/ 0 h 13625"/>
              <a:gd name="connsiteX2" fmla="*/ 9633 w 10008"/>
              <a:gd name="connsiteY2" fmla="*/ 9482 h 13625"/>
              <a:gd name="connsiteX3" fmla="*/ 0 w 10008"/>
              <a:gd name="connsiteY3" fmla="*/ 13625 h 13625"/>
              <a:gd name="connsiteX4" fmla="*/ 0 w 10008"/>
              <a:gd name="connsiteY4" fmla="*/ 0 h 13625"/>
              <a:gd name="connsiteX0" fmla="*/ 0 w 10009"/>
              <a:gd name="connsiteY0" fmla="*/ 0 h 13625"/>
              <a:gd name="connsiteX1" fmla="*/ 10001 w 10009"/>
              <a:gd name="connsiteY1" fmla="*/ 0 h 13625"/>
              <a:gd name="connsiteX2" fmla="*/ 10000 w 10009"/>
              <a:gd name="connsiteY2" fmla="*/ 9762 h 13625"/>
              <a:gd name="connsiteX3" fmla="*/ 0 w 10009"/>
              <a:gd name="connsiteY3" fmla="*/ 13625 h 13625"/>
              <a:gd name="connsiteX4" fmla="*/ 0 w 10009"/>
              <a:gd name="connsiteY4" fmla="*/ 0 h 13625"/>
              <a:gd name="connsiteX0" fmla="*/ 0 w 10008"/>
              <a:gd name="connsiteY0" fmla="*/ 0 h 13625"/>
              <a:gd name="connsiteX1" fmla="*/ 10001 w 10008"/>
              <a:gd name="connsiteY1" fmla="*/ 0 h 13625"/>
              <a:gd name="connsiteX2" fmla="*/ 9996 w 10008"/>
              <a:gd name="connsiteY2" fmla="*/ 10534 h 13625"/>
              <a:gd name="connsiteX3" fmla="*/ 0 w 10008"/>
              <a:gd name="connsiteY3" fmla="*/ 13625 h 13625"/>
              <a:gd name="connsiteX4" fmla="*/ 0 w 10008"/>
              <a:gd name="connsiteY4" fmla="*/ 0 h 13625"/>
              <a:gd name="connsiteX0" fmla="*/ 0 w 10017"/>
              <a:gd name="connsiteY0" fmla="*/ 0 h 13625"/>
              <a:gd name="connsiteX1" fmla="*/ 10001 w 10017"/>
              <a:gd name="connsiteY1" fmla="*/ 0 h 13625"/>
              <a:gd name="connsiteX2" fmla="*/ 10008 w 10017"/>
              <a:gd name="connsiteY2" fmla="*/ 10534 h 13625"/>
              <a:gd name="connsiteX3" fmla="*/ 0 w 10017"/>
              <a:gd name="connsiteY3" fmla="*/ 13625 h 13625"/>
              <a:gd name="connsiteX4" fmla="*/ 0 w 10017"/>
              <a:gd name="connsiteY4" fmla="*/ 0 h 13625"/>
              <a:gd name="connsiteX0" fmla="*/ 0 w 10024"/>
              <a:gd name="connsiteY0" fmla="*/ 0 h 13625"/>
              <a:gd name="connsiteX1" fmla="*/ 10017 w 10024"/>
              <a:gd name="connsiteY1" fmla="*/ 16 h 13625"/>
              <a:gd name="connsiteX2" fmla="*/ 10008 w 10024"/>
              <a:gd name="connsiteY2" fmla="*/ 10534 h 13625"/>
              <a:gd name="connsiteX3" fmla="*/ 0 w 10024"/>
              <a:gd name="connsiteY3" fmla="*/ 13625 h 13625"/>
              <a:gd name="connsiteX4" fmla="*/ 0 w 10024"/>
              <a:gd name="connsiteY4" fmla="*/ 0 h 13625"/>
              <a:gd name="connsiteX0" fmla="*/ 0 w 10024"/>
              <a:gd name="connsiteY0" fmla="*/ 0 h 13625"/>
              <a:gd name="connsiteX1" fmla="*/ 10017 w 10024"/>
              <a:gd name="connsiteY1" fmla="*/ 16 h 13625"/>
              <a:gd name="connsiteX2" fmla="*/ 10008 w 10024"/>
              <a:gd name="connsiteY2" fmla="*/ 10534 h 13625"/>
              <a:gd name="connsiteX3" fmla="*/ 0 w 10024"/>
              <a:gd name="connsiteY3" fmla="*/ 13625 h 13625"/>
              <a:gd name="connsiteX4" fmla="*/ 0 w 10024"/>
              <a:gd name="connsiteY4" fmla="*/ 0 h 13625"/>
              <a:gd name="connsiteX0" fmla="*/ 0 w 10024"/>
              <a:gd name="connsiteY0" fmla="*/ 0 h 13609"/>
              <a:gd name="connsiteX1" fmla="*/ 10017 w 10024"/>
              <a:gd name="connsiteY1" fmla="*/ 0 h 13609"/>
              <a:gd name="connsiteX2" fmla="*/ 10008 w 10024"/>
              <a:gd name="connsiteY2" fmla="*/ 10518 h 13609"/>
              <a:gd name="connsiteX3" fmla="*/ 0 w 10024"/>
              <a:gd name="connsiteY3" fmla="*/ 13609 h 13609"/>
              <a:gd name="connsiteX4" fmla="*/ 0 w 10024"/>
              <a:gd name="connsiteY4" fmla="*/ 0 h 13609"/>
              <a:gd name="connsiteX0" fmla="*/ 0 w 10026"/>
              <a:gd name="connsiteY0" fmla="*/ 0 h 13609"/>
              <a:gd name="connsiteX1" fmla="*/ 10017 w 10026"/>
              <a:gd name="connsiteY1" fmla="*/ 0 h 13609"/>
              <a:gd name="connsiteX2" fmla="*/ 10017 w 10026"/>
              <a:gd name="connsiteY2" fmla="*/ 10518 h 13609"/>
              <a:gd name="connsiteX3" fmla="*/ 0 w 10026"/>
              <a:gd name="connsiteY3" fmla="*/ 13609 h 13609"/>
              <a:gd name="connsiteX4" fmla="*/ 0 w 10026"/>
              <a:gd name="connsiteY4" fmla="*/ 0 h 13609"/>
              <a:gd name="connsiteX0" fmla="*/ 0 w 10039"/>
              <a:gd name="connsiteY0" fmla="*/ 0 h 13609"/>
              <a:gd name="connsiteX1" fmla="*/ 10017 w 10039"/>
              <a:gd name="connsiteY1" fmla="*/ 0 h 13609"/>
              <a:gd name="connsiteX2" fmla="*/ 10017 w 10039"/>
              <a:gd name="connsiteY2" fmla="*/ 10518 h 13609"/>
              <a:gd name="connsiteX3" fmla="*/ 0 w 10039"/>
              <a:gd name="connsiteY3" fmla="*/ 13609 h 13609"/>
              <a:gd name="connsiteX4" fmla="*/ 0 w 10039"/>
              <a:gd name="connsiteY4" fmla="*/ 0 h 13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9" h="13609">
                <a:moveTo>
                  <a:pt x="0" y="0"/>
                </a:moveTo>
                <a:lnTo>
                  <a:pt x="10017" y="0"/>
                </a:lnTo>
                <a:cubicBezTo>
                  <a:pt x="10039" y="4586"/>
                  <a:pt x="10026" y="3272"/>
                  <a:pt x="10017" y="10518"/>
                </a:cubicBezTo>
                <a:lnTo>
                  <a:pt x="0" y="13609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4" y="3205196"/>
            <a:ext cx="8155296" cy="1218119"/>
          </a:xfrm>
        </p:spPr>
        <p:txBody>
          <a:bodyPr anchor="t"/>
          <a:lstStyle>
            <a:lvl1pPr algn="l">
              <a:defRPr sz="3200" b="0">
                <a:solidFill>
                  <a:srgbClr val="519B2F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5" y="2754638"/>
            <a:ext cx="8155295" cy="442041"/>
          </a:xfrm>
        </p:spPr>
        <p:txBody>
          <a:bodyPr anchor="b"/>
          <a:lstStyle>
            <a:lvl1pPr marL="0" indent="0" algn="l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Muokkaa alaotsikon perustyyliä napsautt.</a:t>
            </a:r>
            <a:endParaRPr lang="fi-FI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1" y="4917405"/>
            <a:ext cx="1090613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 b="1" spc="30" baseline="0">
                <a:solidFill>
                  <a:srgbClr val="606060"/>
                </a:solidFill>
              </a:defRPr>
            </a:lvl1pPr>
          </a:lstStyle>
          <a:p>
            <a:fld id="{F8883D5A-7385-4269-9D87-04BF44B6FBC3}" type="datetime1">
              <a:rPr lang="fi-FI" smtClean="0"/>
              <a:pPr/>
              <a:t>17.8.2018</a:t>
            </a:fld>
            <a:endParaRPr lang="fi-FI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47814" y="4923358"/>
            <a:ext cx="604837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="1" spc="20" baseline="0">
                <a:solidFill>
                  <a:srgbClr val="606060"/>
                </a:solidFill>
              </a:defRPr>
            </a:lvl1pPr>
          </a:lstStyle>
          <a:p>
            <a:r>
              <a:rPr lang="fi-FI" smtClean="0"/>
              <a:t>Esityksen nimi / Tekijä</a:t>
            </a:r>
            <a:endParaRPr lang="fi-FI" dirty="0"/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4923358"/>
            <a:ext cx="10795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 b="1" spc="30" baseline="0">
                <a:solidFill>
                  <a:srgbClr val="606060"/>
                </a:solidFill>
              </a:defRPr>
            </a:lvl1pPr>
          </a:lstStyle>
          <a:p>
            <a:fld id="{D28B6E41-5D14-4BD8-B322-AC61B067EABD}" type="slidenum">
              <a:rPr lang="fi-FI" smtClean="0"/>
              <a:pPr/>
              <a:t>‹#›</a:t>
            </a:fld>
            <a:endParaRPr lang="fi-FI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36" y="4698181"/>
            <a:ext cx="3528000" cy="10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8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Ryhmä 12"/>
          <p:cNvGrpSpPr/>
          <p:nvPr/>
        </p:nvGrpSpPr>
        <p:grpSpPr>
          <a:xfrm>
            <a:off x="-5831" y="1187"/>
            <a:ext cx="2304221" cy="2142325"/>
            <a:chOff x="-5831" y="-5009"/>
            <a:chExt cx="3290727" cy="3386161"/>
          </a:xfrm>
        </p:grpSpPr>
        <p:sp>
          <p:nvSpPr>
            <p:cNvPr id="22" name="Puolivapaa piirto 8"/>
            <p:cNvSpPr/>
            <p:nvPr/>
          </p:nvSpPr>
          <p:spPr>
            <a:xfrm>
              <a:off x="1979776" y="-5009"/>
              <a:ext cx="1305120" cy="2137371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2000"/>
                <a:gd name="connsiteX1" fmla="*/ 10000 w 10000"/>
                <a:gd name="connsiteY1" fmla="*/ 0 h 12000"/>
                <a:gd name="connsiteX2" fmla="*/ 10000 w 10000"/>
                <a:gd name="connsiteY2" fmla="*/ 10000 h 12000"/>
                <a:gd name="connsiteX3" fmla="*/ 0 w 10000"/>
                <a:gd name="connsiteY3" fmla="*/ 12000 h 12000"/>
                <a:gd name="connsiteX4" fmla="*/ 0 w 10000"/>
                <a:gd name="connsiteY4" fmla="*/ 2000 h 12000"/>
                <a:gd name="connsiteX0" fmla="*/ 0 w 10000"/>
                <a:gd name="connsiteY0" fmla="*/ 3500 h 12000"/>
                <a:gd name="connsiteX1" fmla="*/ 10000 w 10000"/>
                <a:gd name="connsiteY1" fmla="*/ 0 h 12000"/>
                <a:gd name="connsiteX2" fmla="*/ 10000 w 10000"/>
                <a:gd name="connsiteY2" fmla="*/ 10000 h 12000"/>
                <a:gd name="connsiteX3" fmla="*/ 0 w 10000"/>
                <a:gd name="connsiteY3" fmla="*/ 12000 h 12000"/>
                <a:gd name="connsiteX4" fmla="*/ 0 w 10000"/>
                <a:gd name="connsiteY4" fmla="*/ 3500 h 12000"/>
                <a:gd name="connsiteX0" fmla="*/ 0 w 10040"/>
                <a:gd name="connsiteY0" fmla="*/ 3534 h 12000"/>
                <a:gd name="connsiteX1" fmla="*/ 10040 w 10040"/>
                <a:gd name="connsiteY1" fmla="*/ 0 h 12000"/>
                <a:gd name="connsiteX2" fmla="*/ 10040 w 10040"/>
                <a:gd name="connsiteY2" fmla="*/ 10000 h 12000"/>
                <a:gd name="connsiteX3" fmla="*/ 40 w 10040"/>
                <a:gd name="connsiteY3" fmla="*/ 12000 h 12000"/>
                <a:gd name="connsiteX4" fmla="*/ 0 w 10040"/>
                <a:gd name="connsiteY4" fmla="*/ 3534 h 12000"/>
                <a:gd name="connsiteX0" fmla="*/ 13 w 10053"/>
                <a:gd name="connsiteY0" fmla="*/ 3534 h 12382"/>
                <a:gd name="connsiteX1" fmla="*/ 10053 w 10053"/>
                <a:gd name="connsiteY1" fmla="*/ 0 h 12382"/>
                <a:gd name="connsiteX2" fmla="*/ 10053 w 10053"/>
                <a:gd name="connsiteY2" fmla="*/ 10000 h 12382"/>
                <a:gd name="connsiteX3" fmla="*/ 13 w 10053"/>
                <a:gd name="connsiteY3" fmla="*/ 12382 h 12382"/>
                <a:gd name="connsiteX4" fmla="*/ 13 w 10053"/>
                <a:gd name="connsiteY4" fmla="*/ 3534 h 12382"/>
                <a:gd name="connsiteX0" fmla="*/ 13 w 10053"/>
                <a:gd name="connsiteY0" fmla="*/ 3534 h 11861"/>
                <a:gd name="connsiteX1" fmla="*/ 10053 w 10053"/>
                <a:gd name="connsiteY1" fmla="*/ 0 h 11861"/>
                <a:gd name="connsiteX2" fmla="*/ 10053 w 10053"/>
                <a:gd name="connsiteY2" fmla="*/ 10000 h 11861"/>
                <a:gd name="connsiteX3" fmla="*/ 13 w 10053"/>
                <a:gd name="connsiteY3" fmla="*/ 11861 h 11861"/>
                <a:gd name="connsiteX4" fmla="*/ 13 w 10053"/>
                <a:gd name="connsiteY4" fmla="*/ 3534 h 11861"/>
                <a:gd name="connsiteX0" fmla="*/ 13 w 10148"/>
                <a:gd name="connsiteY0" fmla="*/ 3534 h 11861"/>
                <a:gd name="connsiteX1" fmla="*/ 10053 w 10148"/>
                <a:gd name="connsiteY1" fmla="*/ 0 h 11861"/>
                <a:gd name="connsiteX2" fmla="*/ 10148 w 10148"/>
                <a:gd name="connsiteY2" fmla="*/ 9779 h 11861"/>
                <a:gd name="connsiteX3" fmla="*/ 13 w 10148"/>
                <a:gd name="connsiteY3" fmla="*/ 11861 h 11861"/>
                <a:gd name="connsiteX4" fmla="*/ 13 w 10148"/>
                <a:gd name="connsiteY4" fmla="*/ 3534 h 11861"/>
                <a:gd name="connsiteX0" fmla="*/ 13 w 10180"/>
                <a:gd name="connsiteY0" fmla="*/ 3644 h 11971"/>
                <a:gd name="connsiteX1" fmla="*/ 10148 w 10180"/>
                <a:gd name="connsiteY1" fmla="*/ 0 h 11971"/>
                <a:gd name="connsiteX2" fmla="*/ 10148 w 10180"/>
                <a:gd name="connsiteY2" fmla="*/ 9889 h 11971"/>
                <a:gd name="connsiteX3" fmla="*/ 13 w 10180"/>
                <a:gd name="connsiteY3" fmla="*/ 11971 h 11971"/>
                <a:gd name="connsiteX4" fmla="*/ 13 w 10180"/>
                <a:gd name="connsiteY4" fmla="*/ 3644 h 11971"/>
                <a:gd name="connsiteX0" fmla="*/ 13 w 10180"/>
                <a:gd name="connsiteY0" fmla="*/ 3123 h 11971"/>
                <a:gd name="connsiteX1" fmla="*/ 10148 w 10180"/>
                <a:gd name="connsiteY1" fmla="*/ 0 h 11971"/>
                <a:gd name="connsiteX2" fmla="*/ 10148 w 10180"/>
                <a:gd name="connsiteY2" fmla="*/ 9889 h 11971"/>
                <a:gd name="connsiteX3" fmla="*/ 13 w 10180"/>
                <a:gd name="connsiteY3" fmla="*/ 11971 h 11971"/>
                <a:gd name="connsiteX4" fmla="*/ 13 w 10180"/>
                <a:gd name="connsiteY4" fmla="*/ 3123 h 11971"/>
                <a:gd name="connsiteX0" fmla="*/ 13 w 10271"/>
                <a:gd name="connsiteY0" fmla="*/ 3672 h 12520"/>
                <a:gd name="connsiteX1" fmla="*/ 10239 w 10271"/>
                <a:gd name="connsiteY1" fmla="*/ 0 h 12520"/>
                <a:gd name="connsiteX2" fmla="*/ 10148 w 10271"/>
                <a:gd name="connsiteY2" fmla="*/ 10438 h 12520"/>
                <a:gd name="connsiteX3" fmla="*/ 13 w 10271"/>
                <a:gd name="connsiteY3" fmla="*/ 12520 h 12520"/>
                <a:gd name="connsiteX4" fmla="*/ 13 w 10271"/>
                <a:gd name="connsiteY4" fmla="*/ 3672 h 12520"/>
                <a:gd name="connsiteX0" fmla="*/ 13 w 10271"/>
                <a:gd name="connsiteY0" fmla="*/ 3672 h 12520"/>
                <a:gd name="connsiteX1" fmla="*/ 10239 w 10271"/>
                <a:gd name="connsiteY1" fmla="*/ 0 h 12520"/>
                <a:gd name="connsiteX2" fmla="*/ 10239 w 10271"/>
                <a:gd name="connsiteY2" fmla="*/ 9880 h 12520"/>
                <a:gd name="connsiteX3" fmla="*/ 13 w 10271"/>
                <a:gd name="connsiteY3" fmla="*/ 12520 h 12520"/>
                <a:gd name="connsiteX4" fmla="*/ 13 w 10271"/>
                <a:gd name="connsiteY4" fmla="*/ 3672 h 12520"/>
                <a:gd name="connsiteX0" fmla="*/ 145 w 10403"/>
                <a:gd name="connsiteY0" fmla="*/ 3672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45 w 10403"/>
                <a:gd name="connsiteY4" fmla="*/ 3672 h 12076"/>
                <a:gd name="connsiteX0" fmla="*/ 428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428 w 10403"/>
                <a:gd name="connsiteY4" fmla="*/ 3294 h 12076"/>
                <a:gd name="connsiteX0" fmla="*/ 13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3 w 10403"/>
                <a:gd name="connsiteY4" fmla="*/ 3294 h 12076"/>
                <a:gd name="connsiteX0" fmla="*/ 13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3 w 10403"/>
                <a:gd name="connsiteY4" fmla="*/ 3294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371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3294 h 11527"/>
                <a:gd name="connsiteX1" fmla="*/ 10785 w 10817"/>
                <a:gd name="connsiteY1" fmla="*/ 0 h 11527"/>
                <a:gd name="connsiteX2" fmla="*/ 10785 w 10817"/>
                <a:gd name="connsiteY2" fmla="*/ 9880 h 11527"/>
                <a:gd name="connsiteX3" fmla="*/ 13 w 10817"/>
                <a:gd name="connsiteY3" fmla="*/ 11527 h 11527"/>
                <a:gd name="connsiteX4" fmla="*/ 13 w 10817"/>
                <a:gd name="connsiteY4" fmla="*/ 3294 h 11527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2745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2745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920"/>
                <a:gd name="connsiteY0" fmla="*/ 3294 h 12076"/>
                <a:gd name="connsiteX1" fmla="*/ 10785 w 10920"/>
                <a:gd name="connsiteY1" fmla="*/ 0 h 12076"/>
                <a:gd name="connsiteX2" fmla="*/ 10920 w 10920"/>
                <a:gd name="connsiteY2" fmla="*/ 9331 h 12076"/>
                <a:gd name="connsiteX3" fmla="*/ 13 w 10920"/>
                <a:gd name="connsiteY3" fmla="*/ 12076 h 12076"/>
                <a:gd name="connsiteX4" fmla="*/ 13 w 10920"/>
                <a:gd name="connsiteY4" fmla="*/ 3294 h 12076"/>
                <a:gd name="connsiteX0" fmla="*/ 13 w 10952"/>
                <a:gd name="connsiteY0" fmla="*/ 3294 h 12076"/>
                <a:gd name="connsiteX1" fmla="*/ 10920 w 10952"/>
                <a:gd name="connsiteY1" fmla="*/ 0 h 12076"/>
                <a:gd name="connsiteX2" fmla="*/ 10920 w 10952"/>
                <a:gd name="connsiteY2" fmla="*/ 9331 h 12076"/>
                <a:gd name="connsiteX3" fmla="*/ 13 w 10952"/>
                <a:gd name="connsiteY3" fmla="*/ 12076 h 12076"/>
                <a:gd name="connsiteX4" fmla="*/ 13 w 10952"/>
                <a:gd name="connsiteY4" fmla="*/ 3294 h 12076"/>
                <a:gd name="connsiteX0" fmla="*/ 13 w 10952"/>
                <a:gd name="connsiteY0" fmla="*/ 3294 h 12076"/>
                <a:gd name="connsiteX1" fmla="*/ 10920 w 10952"/>
                <a:gd name="connsiteY1" fmla="*/ 0 h 12076"/>
                <a:gd name="connsiteX2" fmla="*/ 10879 w 10952"/>
                <a:gd name="connsiteY2" fmla="*/ 9331 h 12076"/>
                <a:gd name="connsiteX3" fmla="*/ 13 w 10952"/>
                <a:gd name="connsiteY3" fmla="*/ 12076 h 12076"/>
                <a:gd name="connsiteX4" fmla="*/ 13 w 10952"/>
                <a:gd name="connsiteY4" fmla="*/ 3294 h 12076"/>
                <a:gd name="connsiteX0" fmla="*/ 275 w 11214"/>
                <a:gd name="connsiteY0" fmla="*/ 3294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275 w 11214"/>
                <a:gd name="connsiteY4" fmla="*/ 3294 h 10429"/>
                <a:gd name="connsiteX0" fmla="*/ 13 w 11214"/>
                <a:gd name="connsiteY0" fmla="*/ 1647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13 w 11214"/>
                <a:gd name="connsiteY4" fmla="*/ 1647 h 10429"/>
                <a:gd name="connsiteX0" fmla="*/ 13 w 11214"/>
                <a:gd name="connsiteY0" fmla="*/ 1647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13 w 11214"/>
                <a:gd name="connsiteY4" fmla="*/ 1647 h 10429"/>
                <a:gd name="connsiteX0" fmla="*/ 2591 w 11214"/>
                <a:gd name="connsiteY0" fmla="*/ 1098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2591 w 11214"/>
                <a:gd name="connsiteY4" fmla="*/ 1098 h 10429"/>
                <a:gd name="connsiteX0" fmla="*/ 12 w 8635"/>
                <a:gd name="connsiteY0" fmla="*/ 1098 h 10161"/>
                <a:gd name="connsiteX1" fmla="*/ 8603 w 8635"/>
                <a:gd name="connsiteY1" fmla="*/ 0 h 10161"/>
                <a:gd name="connsiteX2" fmla="*/ 8562 w 8635"/>
                <a:gd name="connsiteY2" fmla="*/ 9331 h 10161"/>
                <a:gd name="connsiteX3" fmla="*/ 13 w 8635"/>
                <a:gd name="connsiteY3" fmla="*/ 10161 h 10161"/>
                <a:gd name="connsiteX4" fmla="*/ 12 w 8635"/>
                <a:gd name="connsiteY4" fmla="*/ 1098 h 10161"/>
                <a:gd name="connsiteX0" fmla="*/ 876 w 10862"/>
                <a:gd name="connsiteY0" fmla="*/ 1081 h 10076"/>
                <a:gd name="connsiteX1" fmla="*/ 10825 w 10862"/>
                <a:gd name="connsiteY1" fmla="*/ 0 h 10076"/>
                <a:gd name="connsiteX2" fmla="*/ 10777 w 10862"/>
                <a:gd name="connsiteY2" fmla="*/ 9183 h 10076"/>
                <a:gd name="connsiteX3" fmla="*/ 15 w 10862"/>
                <a:gd name="connsiteY3" fmla="*/ 10076 h 10076"/>
                <a:gd name="connsiteX4" fmla="*/ 876 w 10862"/>
                <a:gd name="connsiteY4" fmla="*/ 1081 h 10076"/>
                <a:gd name="connsiteX0" fmla="*/ 62 w 10862"/>
                <a:gd name="connsiteY0" fmla="*/ 1159 h 10076"/>
                <a:gd name="connsiteX1" fmla="*/ 10825 w 10862"/>
                <a:gd name="connsiteY1" fmla="*/ 0 h 10076"/>
                <a:gd name="connsiteX2" fmla="*/ 10777 w 10862"/>
                <a:gd name="connsiteY2" fmla="*/ 9183 h 10076"/>
                <a:gd name="connsiteX3" fmla="*/ 15 w 10862"/>
                <a:gd name="connsiteY3" fmla="*/ 10076 h 10076"/>
                <a:gd name="connsiteX4" fmla="*/ 62 w 10862"/>
                <a:gd name="connsiteY4" fmla="*/ 1159 h 10076"/>
                <a:gd name="connsiteX0" fmla="*/ 62 w 10862"/>
                <a:gd name="connsiteY0" fmla="*/ 1159 h 10076"/>
                <a:gd name="connsiteX1" fmla="*/ 10825 w 10862"/>
                <a:gd name="connsiteY1" fmla="*/ 0 h 10076"/>
                <a:gd name="connsiteX2" fmla="*/ 10825 w 10862"/>
                <a:gd name="connsiteY2" fmla="*/ 9183 h 10076"/>
                <a:gd name="connsiteX3" fmla="*/ 15 w 10862"/>
                <a:gd name="connsiteY3" fmla="*/ 10076 h 10076"/>
                <a:gd name="connsiteX4" fmla="*/ 62 w 10862"/>
                <a:gd name="connsiteY4" fmla="*/ 1159 h 10076"/>
                <a:gd name="connsiteX0" fmla="*/ 0 w 10947"/>
                <a:gd name="connsiteY0" fmla="*/ 1249 h 10076"/>
                <a:gd name="connsiteX1" fmla="*/ 10910 w 10947"/>
                <a:gd name="connsiteY1" fmla="*/ 0 h 10076"/>
                <a:gd name="connsiteX2" fmla="*/ 10910 w 10947"/>
                <a:gd name="connsiteY2" fmla="*/ 9183 h 10076"/>
                <a:gd name="connsiteX3" fmla="*/ 100 w 10947"/>
                <a:gd name="connsiteY3" fmla="*/ 10076 h 10076"/>
                <a:gd name="connsiteX4" fmla="*/ 0 w 10947"/>
                <a:gd name="connsiteY4" fmla="*/ 1249 h 10076"/>
                <a:gd name="connsiteX0" fmla="*/ 15 w 10962"/>
                <a:gd name="connsiteY0" fmla="*/ 1249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1249 h 10818"/>
                <a:gd name="connsiteX0" fmla="*/ 15 w 10962"/>
                <a:gd name="connsiteY0" fmla="*/ 2174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174 h 10818"/>
                <a:gd name="connsiteX0" fmla="*/ 15 w 10962"/>
                <a:gd name="connsiteY0" fmla="*/ 2174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174 h 10818"/>
                <a:gd name="connsiteX0" fmla="*/ 15 w 10962"/>
                <a:gd name="connsiteY0" fmla="*/ 2331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331 h 10818"/>
                <a:gd name="connsiteX0" fmla="*/ 0 w 11018"/>
                <a:gd name="connsiteY0" fmla="*/ 2727 h 10818"/>
                <a:gd name="connsiteX1" fmla="*/ 10981 w 11018"/>
                <a:gd name="connsiteY1" fmla="*/ 0 h 10818"/>
                <a:gd name="connsiteX2" fmla="*/ 10981 w 11018"/>
                <a:gd name="connsiteY2" fmla="*/ 9183 h 10818"/>
                <a:gd name="connsiteX3" fmla="*/ 71 w 11018"/>
                <a:gd name="connsiteY3" fmla="*/ 10818 h 10818"/>
                <a:gd name="connsiteX4" fmla="*/ 0 w 11018"/>
                <a:gd name="connsiteY4" fmla="*/ 2727 h 10818"/>
                <a:gd name="connsiteX0" fmla="*/ 15 w 10962"/>
                <a:gd name="connsiteY0" fmla="*/ 3255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3255 h 10818"/>
                <a:gd name="connsiteX0" fmla="*/ 15 w 10962"/>
                <a:gd name="connsiteY0" fmla="*/ 2715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715 h 10818"/>
                <a:gd name="connsiteX0" fmla="*/ 0 w 10947"/>
                <a:gd name="connsiteY0" fmla="*/ 2715 h 9183"/>
                <a:gd name="connsiteX1" fmla="*/ 10910 w 10947"/>
                <a:gd name="connsiteY1" fmla="*/ 0 h 9183"/>
                <a:gd name="connsiteX2" fmla="*/ 10910 w 10947"/>
                <a:gd name="connsiteY2" fmla="*/ 9183 h 9183"/>
                <a:gd name="connsiteX3" fmla="*/ 1039 w 10947"/>
                <a:gd name="connsiteY3" fmla="*/ 8657 h 9183"/>
                <a:gd name="connsiteX4" fmla="*/ 0 w 10947"/>
                <a:gd name="connsiteY4" fmla="*/ 2715 h 9183"/>
                <a:gd name="connsiteX0" fmla="*/ 14 w 10014"/>
                <a:gd name="connsiteY0" fmla="*/ 2957 h 11780"/>
                <a:gd name="connsiteX1" fmla="*/ 9980 w 10014"/>
                <a:gd name="connsiteY1" fmla="*/ 0 h 11780"/>
                <a:gd name="connsiteX2" fmla="*/ 9980 w 10014"/>
                <a:gd name="connsiteY2" fmla="*/ 10000 h 11780"/>
                <a:gd name="connsiteX3" fmla="*/ 14 w 10014"/>
                <a:gd name="connsiteY3" fmla="*/ 11780 h 11780"/>
                <a:gd name="connsiteX4" fmla="*/ 14 w 10014"/>
                <a:gd name="connsiteY4" fmla="*/ 2957 h 11780"/>
                <a:gd name="connsiteX0" fmla="*/ 0 w 10000"/>
                <a:gd name="connsiteY0" fmla="*/ 2957 h 11897"/>
                <a:gd name="connsiteX1" fmla="*/ 9966 w 10000"/>
                <a:gd name="connsiteY1" fmla="*/ 0 h 11897"/>
                <a:gd name="connsiteX2" fmla="*/ 9966 w 10000"/>
                <a:gd name="connsiteY2" fmla="*/ 10000 h 11897"/>
                <a:gd name="connsiteX3" fmla="*/ 15 w 10000"/>
                <a:gd name="connsiteY3" fmla="*/ 11897 h 11897"/>
                <a:gd name="connsiteX4" fmla="*/ 0 w 10000"/>
                <a:gd name="connsiteY4" fmla="*/ 2957 h 11897"/>
                <a:gd name="connsiteX0" fmla="*/ 0 w 10000"/>
                <a:gd name="connsiteY0" fmla="*/ 2957 h 11854"/>
                <a:gd name="connsiteX1" fmla="*/ 9966 w 10000"/>
                <a:gd name="connsiteY1" fmla="*/ 0 h 11854"/>
                <a:gd name="connsiteX2" fmla="*/ 9966 w 10000"/>
                <a:gd name="connsiteY2" fmla="*/ 10000 h 11854"/>
                <a:gd name="connsiteX3" fmla="*/ 33 w 10000"/>
                <a:gd name="connsiteY3" fmla="*/ 11854 h 11854"/>
                <a:gd name="connsiteX4" fmla="*/ 0 w 10000"/>
                <a:gd name="connsiteY4" fmla="*/ 2957 h 11854"/>
                <a:gd name="connsiteX0" fmla="*/ 36 w 9981"/>
                <a:gd name="connsiteY0" fmla="*/ 2999 h 11854"/>
                <a:gd name="connsiteX1" fmla="*/ 9947 w 9981"/>
                <a:gd name="connsiteY1" fmla="*/ 0 h 11854"/>
                <a:gd name="connsiteX2" fmla="*/ 9947 w 9981"/>
                <a:gd name="connsiteY2" fmla="*/ 10000 h 11854"/>
                <a:gd name="connsiteX3" fmla="*/ 14 w 9981"/>
                <a:gd name="connsiteY3" fmla="*/ 11854 h 11854"/>
                <a:gd name="connsiteX4" fmla="*/ 36 w 9981"/>
                <a:gd name="connsiteY4" fmla="*/ 2999 h 11854"/>
                <a:gd name="connsiteX0" fmla="*/ 15 w 9979"/>
                <a:gd name="connsiteY0" fmla="*/ 2530 h 10593"/>
                <a:gd name="connsiteX1" fmla="*/ 9945 w 9979"/>
                <a:gd name="connsiteY1" fmla="*/ 0 h 10593"/>
                <a:gd name="connsiteX2" fmla="*/ 9945 w 9979"/>
                <a:gd name="connsiteY2" fmla="*/ 8436 h 10593"/>
                <a:gd name="connsiteX3" fmla="*/ 14 w 9979"/>
                <a:gd name="connsiteY3" fmla="*/ 10593 h 10593"/>
                <a:gd name="connsiteX4" fmla="*/ 15 w 9979"/>
                <a:gd name="connsiteY4" fmla="*/ 2530 h 10593"/>
                <a:gd name="connsiteX0" fmla="*/ 0 w 10000"/>
                <a:gd name="connsiteY0" fmla="*/ 2800 h 10000"/>
                <a:gd name="connsiteX1" fmla="*/ 9966 w 10000"/>
                <a:gd name="connsiteY1" fmla="*/ 0 h 10000"/>
                <a:gd name="connsiteX2" fmla="*/ 9966 w 10000"/>
                <a:gd name="connsiteY2" fmla="*/ 7964 h 10000"/>
                <a:gd name="connsiteX3" fmla="*/ 14 w 10000"/>
                <a:gd name="connsiteY3" fmla="*/ 10000 h 10000"/>
                <a:gd name="connsiteX4" fmla="*/ 0 w 10000"/>
                <a:gd name="connsiteY4" fmla="*/ 2800 h 10000"/>
                <a:gd name="connsiteX0" fmla="*/ 0 w 10000"/>
                <a:gd name="connsiteY0" fmla="*/ 2800 h 10000"/>
                <a:gd name="connsiteX1" fmla="*/ 9966 w 10000"/>
                <a:gd name="connsiteY1" fmla="*/ 0 h 10000"/>
                <a:gd name="connsiteX2" fmla="*/ 9969 w 10000"/>
                <a:gd name="connsiteY2" fmla="*/ 7888 h 10000"/>
                <a:gd name="connsiteX3" fmla="*/ 14 w 10000"/>
                <a:gd name="connsiteY3" fmla="*/ 10000 h 10000"/>
                <a:gd name="connsiteX4" fmla="*/ 0 w 10000"/>
                <a:gd name="connsiteY4" fmla="*/ 2800 h 10000"/>
                <a:gd name="connsiteX0" fmla="*/ 0 w 10003"/>
                <a:gd name="connsiteY0" fmla="*/ 2800 h 10000"/>
                <a:gd name="connsiteX1" fmla="*/ 9969 w 10003"/>
                <a:gd name="connsiteY1" fmla="*/ 0 h 10000"/>
                <a:gd name="connsiteX2" fmla="*/ 9969 w 10003"/>
                <a:gd name="connsiteY2" fmla="*/ 7888 h 10000"/>
                <a:gd name="connsiteX3" fmla="*/ 14 w 10003"/>
                <a:gd name="connsiteY3" fmla="*/ 10000 h 10000"/>
                <a:gd name="connsiteX4" fmla="*/ 0 w 10003"/>
                <a:gd name="connsiteY4" fmla="*/ 2800 h 10000"/>
                <a:gd name="connsiteX0" fmla="*/ 14 w 10017"/>
                <a:gd name="connsiteY0" fmla="*/ 2800 h 9611"/>
                <a:gd name="connsiteX1" fmla="*/ 9983 w 10017"/>
                <a:gd name="connsiteY1" fmla="*/ 0 h 9611"/>
                <a:gd name="connsiteX2" fmla="*/ 9983 w 10017"/>
                <a:gd name="connsiteY2" fmla="*/ 7888 h 9611"/>
                <a:gd name="connsiteX3" fmla="*/ 14 w 10017"/>
                <a:gd name="connsiteY3" fmla="*/ 9611 h 9611"/>
                <a:gd name="connsiteX4" fmla="*/ 14 w 10017"/>
                <a:gd name="connsiteY4" fmla="*/ 2800 h 9611"/>
                <a:gd name="connsiteX0" fmla="*/ 14 w 10000"/>
                <a:gd name="connsiteY0" fmla="*/ 2913 h 10000"/>
                <a:gd name="connsiteX1" fmla="*/ 9966 w 10000"/>
                <a:gd name="connsiteY1" fmla="*/ 0 h 10000"/>
                <a:gd name="connsiteX2" fmla="*/ 10000 w 10000"/>
                <a:gd name="connsiteY2" fmla="*/ 8225 h 10000"/>
                <a:gd name="connsiteX3" fmla="*/ 14 w 10000"/>
                <a:gd name="connsiteY3" fmla="*/ 10000 h 10000"/>
                <a:gd name="connsiteX4" fmla="*/ 14 w 10000"/>
                <a:gd name="connsiteY4" fmla="*/ 2913 h 10000"/>
                <a:gd name="connsiteX0" fmla="*/ 14 w 10034"/>
                <a:gd name="connsiteY0" fmla="*/ 2913 h 10000"/>
                <a:gd name="connsiteX1" fmla="*/ 10000 w 10034"/>
                <a:gd name="connsiteY1" fmla="*/ 0 h 10000"/>
                <a:gd name="connsiteX2" fmla="*/ 10000 w 10034"/>
                <a:gd name="connsiteY2" fmla="*/ 8225 h 10000"/>
                <a:gd name="connsiteX3" fmla="*/ 14 w 10034"/>
                <a:gd name="connsiteY3" fmla="*/ 10000 h 10000"/>
                <a:gd name="connsiteX4" fmla="*/ 14 w 10034"/>
                <a:gd name="connsiteY4" fmla="*/ 2913 h 10000"/>
                <a:gd name="connsiteX0" fmla="*/ 0 w 10062"/>
                <a:gd name="connsiteY0" fmla="*/ 3023 h 10000"/>
                <a:gd name="connsiteX1" fmla="*/ 10028 w 10062"/>
                <a:gd name="connsiteY1" fmla="*/ 0 h 10000"/>
                <a:gd name="connsiteX2" fmla="*/ 10028 w 10062"/>
                <a:gd name="connsiteY2" fmla="*/ 8225 h 10000"/>
                <a:gd name="connsiteX3" fmla="*/ 42 w 10062"/>
                <a:gd name="connsiteY3" fmla="*/ 10000 h 10000"/>
                <a:gd name="connsiteX4" fmla="*/ 0 w 10062"/>
                <a:gd name="connsiteY4" fmla="*/ 3023 h 10000"/>
                <a:gd name="connsiteX0" fmla="*/ 14 w 10076"/>
                <a:gd name="connsiteY0" fmla="*/ 3023 h 10306"/>
                <a:gd name="connsiteX1" fmla="*/ 10042 w 10076"/>
                <a:gd name="connsiteY1" fmla="*/ 0 h 10306"/>
                <a:gd name="connsiteX2" fmla="*/ 10042 w 10076"/>
                <a:gd name="connsiteY2" fmla="*/ 8225 h 10306"/>
                <a:gd name="connsiteX3" fmla="*/ 14 w 10076"/>
                <a:gd name="connsiteY3" fmla="*/ 10306 h 10306"/>
                <a:gd name="connsiteX4" fmla="*/ 14 w 10076"/>
                <a:gd name="connsiteY4" fmla="*/ 3023 h 10306"/>
                <a:gd name="connsiteX0" fmla="*/ 5202 w 10076"/>
                <a:gd name="connsiteY0" fmla="*/ 1456 h 10306"/>
                <a:gd name="connsiteX1" fmla="*/ 10042 w 10076"/>
                <a:gd name="connsiteY1" fmla="*/ 0 h 10306"/>
                <a:gd name="connsiteX2" fmla="*/ 10042 w 10076"/>
                <a:gd name="connsiteY2" fmla="*/ 8225 h 10306"/>
                <a:gd name="connsiteX3" fmla="*/ 14 w 10076"/>
                <a:gd name="connsiteY3" fmla="*/ 10306 h 10306"/>
                <a:gd name="connsiteX4" fmla="*/ 5202 w 10076"/>
                <a:gd name="connsiteY4" fmla="*/ 1456 h 10306"/>
                <a:gd name="connsiteX0" fmla="*/ 47 w 4921"/>
                <a:gd name="connsiteY0" fmla="*/ 1456 h 9280"/>
                <a:gd name="connsiteX1" fmla="*/ 4887 w 4921"/>
                <a:gd name="connsiteY1" fmla="*/ 0 h 9280"/>
                <a:gd name="connsiteX2" fmla="*/ 4887 w 4921"/>
                <a:gd name="connsiteY2" fmla="*/ 8225 h 9280"/>
                <a:gd name="connsiteX3" fmla="*/ 14 w 4921"/>
                <a:gd name="connsiteY3" fmla="*/ 9280 h 9280"/>
                <a:gd name="connsiteX4" fmla="*/ 47 w 4921"/>
                <a:gd name="connsiteY4" fmla="*/ 1456 h 9280"/>
                <a:gd name="connsiteX0" fmla="*/ 18 w 9922"/>
                <a:gd name="connsiteY0" fmla="*/ 1569 h 9803"/>
                <a:gd name="connsiteX1" fmla="*/ 9853 w 9922"/>
                <a:gd name="connsiteY1" fmla="*/ 0 h 9803"/>
                <a:gd name="connsiteX2" fmla="*/ 9853 w 9922"/>
                <a:gd name="connsiteY2" fmla="*/ 8863 h 9803"/>
                <a:gd name="connsiteX3" fmla="*/ 28 w 9922"/>
                <a:gd name="connsiteY3" fmla="*/ 9803 h 9803"/>
                <a:gd name="connsiteX4" fmla="*/ 18 w 9922"/>
                <a:gd name="connsiteY4" fmla="*/ 1569 h 9803"/>
                <a:gd name="connsiteX0" fmla="*/ 18 w 10000"/>
                <a:gd name="connsiteY0" fmla="*/ 1601 h 10266"/>
                <a:gd name="connsiteX1" fmla="*/ 9930 w 10000"/>
                <a:gd name="connsiteY1" fmla="*/ 0 h 10266"/>
                <a:gd name="connsiteX2" fmla="*/ 9930 w 10000"/>
                <a:gd name="connsiteY2" fmla="*/ 9041 h 10266"/>
                <a:gd name="connsiteX3" fmla="*/ 28 w 10000"/>
                <a:gd name="connsiteY3" fmla="*/ 10266 h 10266"/>
                <a:gd name="connsiteX4" fmla="*/ 18 w 10000"/>
                <a:gd name="connsiteY4" fmla="*/ 1601 h 10266"/>
                <a:gd name="connsiteX0" fmla="*/ 28 w 10000"/>
                <a:gd name="connsiteY0" fmla="*/ 1760 h 10266"/>
                <a:gd name="connsiteX1" fmla="*/ 9930 w 10000"/>
                <a:gd name="connsiteY1" fmla="*/ 0 h 10266"/>
                <a:gd name="connsiteX2" fmla="*/ 9930 w 10000"/>
                <a:gd name="connsiteY2" fmla="*/ 9041 h 10266"/>
                <a:gd name="connsiteX3" fmla="*/ 28 w 10000"/>
                <a:gd name="connsiteY3" fmla="*/ 10266 h 10266"/>
                <a:gd name="connsiteX4" fmla="*/ 28 w 10000"/>
                <a:gd name="connsiteY4" fmla="*/ 1760 h 10266"/>
                <a:gd name="connsiteX0" fmla="*/ 28 w 10000"/>
                <a:gd name="connsiteY0" fmla="*/ 1760 h 10266"/>
                <a:gd name="connsiteX1" fmla="*/ 9930 w 10000"/>
                <a:gd name="connsiteY1" fmla="*/ 0 h 10266"/>
                <a:gd name="connsiteX2" fmla="*/ 9930 w 10000"/>
                <a:gd name="connsiteY2" fmla="*/ 9041 h 10266"/>
                <a:gd name="connsiteX3" fmla="*/ 28 w 10000"/>
                <a:gd name="connsiteY3" fmla="*/ 10266 h 10266"/>
                <a:gd name="connsiteX4" fmla="*/ 28 w 10000"/>
                <a:gd name="connsiteY4" fmla="*/ 1760 h 10266"/>
                <a:gd name="connsiteX0" fmla="*/ 51 w 10023"/>
                <a:gd name="connsiteY0" fmla="*/ 1760 h 10216"/>
                <a:gd name="connsiteX1" fmla="*/ 9953 w 10023"/>
                <a:gd name="connsiteY1" fmla="*/ 0 h 10216"/>
                <a:gd name="connsiteX2" fmla="*/ 9953 w 10023"/>
                <a:gd name="connsiteY2" fmla="*/ 9041 h 10216"/>
                <a:gd name="connsiteX3" fmla="*/ 28 w 10023"/>
                <a:gd name="connsiteY3" fmla="*/ 10216 h 10216"/>
                <a:gd name="connsiteX4" fmla="*/ 51 w 10023"/>
                <a:gd name="connsiteY4" fmla="*/ 1760 h 10216"/>
                <a:gd name="connsiteX0" fmla="*/ 51 w 10072"/>
                <a:gd name="connsiteY0" fmla="*/ 1760 h 10216"/>
                <a:gd name="connsiteX1" fmla="*/ 9953 w 10072"/>
                <a:gd name="connsiteY1" fmla="*/ 0 h 10216"/>
                <a:gd name="connsiteX2" fmla="*/ 10051 w 10072"/>
                <a:gd name="connsiteY2" fmla="*/ 8810 h 10216"/>
                <a:gd name="connsiteX3" fmla="*/ 28 w 10072"/>
                <a:gd name="connsiteY3" fmla="*/ 10216 h 10216"/>
                <a:gd name="connsiteX4" fmla="*/ 51 w 10072"/>
                <a:gd name="connsiteY4" fmla="*/ 1760 h 10216"/>
                <a:gd name="connsiteX0" fmla="*/ 77 w 10098"/>
                <a:gd name="connsiteY0" fmla="*/ 1760 h 10288"/>
                <a:gd name="connsiteX1" fmla="*/ 9979 w 10098"/>
                <a:gd name="connsiteY1" fmla="*/ 0 h 10288"/>
                <a:gd name="connsiteX2" fmla="*/ 10077 w 10098"/>
                <a:gd name="connsiteY2" fmla="*/ 8810 h 10288"/>
                <a:gd name="connsiteX3" fmla="*/ 28 w 10098"/>
                <a:gd name="connsiteY3" fmla="*/ 10288 h 10288"/>
                <a:gd name="connsiteX4" fmla="*/ 77 w 10098"/>
                <a:gd name="connsiteY4" fmla="*/ 1760 h 10288"/>
                <a:gd name="connsiteX0" fmla="*/ 77 w 10098"/>
                <a:gd name="connsiteY0" fmla="*/ 1760 h 10288"/>
                <a:gd name="connsiteX1" fmla="*/ 9979 w 10098"/>
                <a:gd name="connsiteY1" fmla="*/ 0 h 10288"/>
                <a:gd name="connsiteX2" fmla="*/ 10077 w 10098"/>
                <a:gd name="connsiteY2" fmla="*/ 8810 h 10288"/>
                <a:gd name="connsiteX3" fmla="*/ 28 w 10098"/>
                <a:gd name="connsiteY3" fmla="*/ 10288 h 10288"/>
                <a:gd name="connsiteX4" fmla="*/ 77 w 10098"/>
                <a:gd name="connsiteY4" fmla="*/ 1760 h 10288"/>
                <a:gd name="connsiteX0" fmla="*/ 77 w 10098"/>
                <a:gd name="connsiteY0" fmla="*/ 1760 h 10306"/>
                <a:gd name="connsiteX1" fmla="*/ 9979 w 10098"/>
                <a:gd name="connsiteY1" fmla="*/ 0 h 10306"/>
                <a:gd name="connsiteX2" fmla="*/ 10077 w 10098"/>
                <a:gd name="connsiteY2" fmla="*/ 8810 h 10306"/>
                <a:gd name="connsiteX3" fmla="*/ 28 w 10098"/>
                <a:gd name="connsiteY3" fmla="*/ 10306 h 10306"/>
                <a:gd name="connsiteX4" fmla="*/ 77 w 10098"/>
                <a:gd name="connsiteY4" fmla="*/ 1760 h 10306"/>
                <a:gd name="connsiteX0" fmla="*/ 37 w 10058"/>
                <a:gd name="connsiteY0" fmla="*/ 1760 h 10328"/>
                <a:gd name="connsiteX1" fmla="*/ 9939 w 10058"/>
                <a:gd name="connsiteY1" fmla="*/ 0 h 10328"/>
                <a:gd name="connsiteX2" fmla="*/ 10037 w 10058"/>
                <a:gd name="connsiteY2" fmla="*/ 8810 h 10328"/>
                <a:gd name="connsiteX3" fmla="*/ 28 w 10058"/>
                <a:gd name="connsiteY3" fmla="*/ 10328 h 10328"/>
                <a:gd name="connsiteX4" fmla="*/ 37 w 10058"/>
                <a:gd name="connsiteY4" fmla="*/ 1760 h 10328"/>
                <a:gd name="connsiteX0" fmla="*/ 37 w 10107"/>
                <a:gd name="connsiteY0" fmla="*/ 1742 h 10310"/>
                <a:gd name="connsiteX1" fmla="*/ 10037 w 10107"/>
                <a:gd name="connsiteY1" fmla="*/ 0 h 10310"/>
                <a:gd name="connsiteX2" fmla="*/ 10037 w 10107"/>
                <a:gd name="connsiteY2" fmla="*/ 8792 h 10310"/>
                <a:gd name="connsiteX3" fmla="*/ 28 w 10107"/>
                <a:gd name="connsiteY3" fmla="*/ 10310 h 10310"/>
                <a:gd name="connsiteX4" fmla="*/ 37 w 10107"/>
                <a:gd name="connsiteY4" fmla="*/ 1742 h 10310"/>
                <a:gd name="connsiteX0" fmla="*/ 0 w 10119"/>
                <a:gd name="connsiteY0" fmla="*/ 1952 h 10310"/>
                <a:gd name="connsiteX1" fmla="*/ 10049 w 10119"/>
                <a:gd name="connsiteY1" fmla="*/ 0 h 10310"/>
                <a:gd name="connsiteX2" fmla="*/ 10049 w 10119"/>
                <a:gd name="connsiteY2" fmla="*/ 8792 h 10310"/>
                <a:gd name="connsiteX3" fmla="*/ 40 w 10119"/>
                <a:gd name="connsiteY3" fmla="*/ 10310 h 10310"/>
                <a:gd name="connsiteX4" fmla="*/ 0 w 10119"/>
                <a:gd name="connsiteY4" fmla="*/ 1952 h 1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19" h="10310">
                  <a:moveTo>
                    <a:pt x="0" y="1952"/>
                  </a:moveTo>
                  <a:lnTo>
                    <a:pt x="10049" y="0"/>
                  </a:lnTo>
                  <a:cubicBezTo>
                    <a:pt x="10119" y="3183"/>
                    <a:pt x="10070" y="5693"/>
                    <a:pt x="10049" y="8792"/>
                  </a:cubicBezTo>
                  <a:lnTo>
                    <a:pt x="40" y="10310"/>
                  </a:lnTo>
                  <a:cubicBezTo>
                    <a:pt x="12" y="7557"/>
                    <a:pt x="28" y="4707"/>
                    <a:pt x="0" y="19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3" name="Puolivapaa piirto 21"/>
            <p:cNvSpPr/>
            <p:nvPr/>
          </p:nvSpPr>
          <p:spPr>
            <a:xfrm>
              <a:off x="-5831" y="399718"/>
              <a:ext cx="1993470" cy="225022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2000"/>
                <a:gd name="connsiteX1" fmla="*/ 10000 w 10000"/>
                <a:gd name="connsiteY1" fmla="*/ 0 h 12000"/>
                <a:gd name="connsiteX2" fmla="*/ 10000 w 10000"/>
                <a:gd name="connsiteY2" fmla="*/ 10000 h 12000"/>
                <a:gd name="connsiteX3" fmla="*/ 0 w 10000"/>
                <a:gd name="connsiteY3" fmla="*/ 12000 h 12000"/>
                <a:gd name="connsiteX4" fmla="*/ 0 w 10000"/>
                <a:gd name="connsiteY4" fmla="*/ 2000 h 12000"/>
                <a:gd name="connsiteX0" fmla="*/ 0 w 10000"/>
                <a:gd name="connsiteY0" fmla="*/ 3500 h 12000"/>
                <a:gd name="connsiteX1" fmla="*/ 10000 w 10000"/>
                <a:gd name="connsiteY1" fmla="*/ 0 h 12000"/>
                <a:gd name="connsiteX2" fmla="*/ 10000 w 10000"/>
                <a:gd name="connsiteY2" fmla="*/ 10000 h 12000"/>
                <a:gd name="connsiteX3" fmla="*/ 0 w 10000"/>
                <a:gd name="connsiteY3" fmla="*/ 12000 h 12000"/>
                <a:gd name="connsiteX4" fmla="*/ 0 w 10000"/>
                <a:gd name="connsiteY4" fmla="*/ 3500 h 12000"/>
                <a:gd name="connsiteX0" fmla="*/ 0 w 10040"/>
                <a:gd name="connsiteY0" fmla="*/ 3534 h 12000"/>
                <a:gd name="connsiteX1" fmla="*/ 10040 w 10040"/>
                <a:gd name="connsiteY1" fmla="*/ 0 h 12000"/>
                <a:gd name="connsiteX2" fmla="*/ 10040 w 10040"/>
                <a:gd name="connsiteY2" fmla="*/ 10000 h 12000"/>
                <a:gd name="connsiteX3" fmla="*/ 40 w 10040"/>
                <a:gd name="connsiteY3" fmla="*/ 12000 h 12000"/>
                <a:gd name="connsiteX4" fmla="*/ 0 w 10040"/>
                <a:gd name="connsiteY4" fmla="*/ 3534 h 12000"/>
                <a:gd name="connsiteX0" fmla="*/ 13 w 10053"/>
                <a:gd name="connsiteY0" fmla="*/ 3534 h 12382"/>
                <a:gd name="connsiteX1" fmla="*/ 10053 w 10053"/>
                <a:gd name="connsiteY1" fmla="*/ 0 h 12382"/>
                <a:gd name="connsiteX2" fmla="*/ 10053 w 10053"/>
                <a:gd name="connsiteY2" fmla="*/ 10000 h 12382"/>
                <a:gd name="connsiteX3" fmla="*/ 13 w 10053"/>
                <a:gd name="connsiteY3" fmla="*/ 12382 h 12382"/>
                <a:gd name="connsiteX4" fmla="*/ 13 w 10053"/>
                <a:gd name="connsiteY4" fmla="*/ 3534 h 12382"/>
                <a:gd name="connsiteX0" fmla="*/ 13 w 10053"/>
                <a:gd name="connsiteY0" fmla="*/ 3534 h 11861"/>
                <a:gd name="connsiteX1" fmla="*/ 10053 w 10053"/>
                <a:gd name="connsiteY1" fmla="*/ 0 h 11861"/>
                <a:gd name="connsiteX2" fmla="*/ 10053 w 10053"/>
                <a:gd name="connsiteY2" fmla="*/ 10000 h 11861"/>
                <a:gd name="connsiteX3" fmla="*/ 13 w 10053"/>
                <a:gd name="connsiteY3" fmla="*/ 11861 h 11861"/>
                <a:gd name="connsiteX4" fmla="*/ 13 w 10053"/>
                <a:gd name="connsiteY4" fmla="*/ 3534 h 11861"/>
                <a:gd name="connsiteX0" fmla="*/ 13 w 10148"/>
                <a:gd name="connsiteY0" fmla="*/ 3534 h 11861"/>
                <a:gd name="connsiteX1" fmla="*/ 10053 w 10148"/>
                <a:gd name="connsiteY1" fmla="*/ 0 h 11861"/>
                <a:gd name="connsiteX2" fmla="*/ 10148 w 10148"/>
                <a:gd name="connsiteY2" fmla="*/ 9779 h 11861"/>
                <a:gd name="connsiteX3" fmla="*/ 13 w 10148"/>
                <a:gd name="connsiteY3" fmla="*/ 11861 h 11861"/>
                <a:gd name="connsiteX4" fmla="*/ 13 w 10148"/>
                <a:gd name="connsiteY4" fmla="*/ 3534 h 11861"/>
                <a:gd name="connsiteX0" fmla="*/ 13 w 10180"/>
                <a:gd name="connsiteY0" fmla="*/ 3644 h 11971"/>
                <a:gd name="connsiteX1" fmla="*/ 10148 w 10180"/>
                <a:gd name="connsiteY1" fmla="*/ 0 h 11971"/>
                <a:gd name="connsiteX2" fmla="*/ 10148 w 10180"/>
                <a:gd name="connsiteY2" fmla="*/ 9889 h 11971"/>
                <a:gd name="connsiteX3" fmla="*/ 13 w 10180"/>
                <a:gd name="connsiteY3" fmla="*/ 11971 h 11971"/>
                <a:gd name="connsiteX4" fmla="*/ 13 w 10180"/>
                <a:gd name="connsiteY4" fmla="*/ 3644 h 11971"/>
                <a:gd name="connsiteX0" fmla="*/ 13 w 10180"/>
                <a:gd name="connsiteY0" fmla="*/ 3123 h 11971"/>
                <a:gd name="connsiteX1" fmla="*/ 10148 w 10180"/>
                <a:gd name="connsiteY1" fmla="*/ 0 h 11971"/>
                <a:gd name="connsiteX2" fmla="*/ 10148 w 10180"/>
                <a:gd name="connsiteY2" fmla="*/ 9889 h 11971"/>
                <a:gd name="connsiteX3" fmla="*/ 13 w 10180"/>
                <a:gd name="connsiteY3" fmla="*/ 11971 h 11971"/>
                <a:gd name="connsiteX4" fmla="*/ 13 w 10180"/>
                <a:gd name="connsiteY4" fmla="*/ 3123 h 11971"/>
                <a:gd name="connsiteX0" fmla="*/ 13 w 10271"/>
                <a:gd name="connsiteY0" fmla="*/ 3672 h 12520"/>
                <a:gd name="connsiteX1" fmla="*/ 10239 w 10271"/>
                <a:gd name="connsiteY1" fmla="*/ 0 h 12520"/>
                <a:gd name="connsiteX2" fmla="*/ 10148 w 10271"/>
                <a:gd name="connsiteY2" fmla="*/ 10438 h 12520"/>
                <a:gd name="connsiteX3" fmla="*/ 13 w 10271"/>
                <a:gd name="connsiteY3" fmla="*/ 12520 h 12520"/>
                <a:gd name="connsiteX4" fmla="*/ 13 w 10271"/>
                <a:gd name="connsiteY4" fmla="*/ 3672 h 12520"/>
                <a:gd name="connsiteX0" fmla="*/ 13 w 10271"/>
                <a:gd name="connsiteY0" fmla="*/ 3672 h 12520"/>
                <a:gd name="connsiteX1" fmla="*/ 10239 w 10271"/>
                <a:gd name="connsiteY1" fmla="*/ 0 h 12520"/>
                <a:gd name="connsiteX2" fmla="*/ 10239 w 10271"/>
                <a:gd name="connsiteY2" fmla="*/ 9880 h 12520"/>
                <a:gd name="connsiteX3" fmla="*/ 13 w 10271"/>
                <a:gd name="connsiteY3" fmla="*/ 12520 h 12520"/>
                <a:gd name="connsiteX4" fmla="*/ 13 w 10271"/>
                <a:gd name="connsiteY4" fmla="*/ 3672 h 12520"/>
                <a:gd name="connsiteX0" fmla="*/ 145 w 10403"/>
                <a:gd name="connsiteY0" fmla="*/ 3672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45 w 10403"/>
                <a:gd name="connsiteY4" fmla="*/ 3672 h 12076"/>
                <a:gd name="connsiteX0" fmla="*/ 428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428 w 10403"/>
                <a:gd name="connsiteY4" fmla="*/ 3294 h 12076"/>
                <a:gd name="connsiteX0" fmla="*/ 13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3 w 10403"/>
                <a:gd name="connsiteY4" fmla="*/ 3294 h 12076"/>
                <a:gd name="connsiteX0" fmla="*/ 13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3 w 10403"/>
                <a:gd name="connsiteY4" fmla="*/ 3294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371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3294 h 11527"/>
                <a:gd name="connsiteX1" fmla="*/ 10785 w 10817"/>
                <a:gd name="connsiteY1" fmla="*/ 0 h 11527"/>
                <a:gd name="connsiteX2" fmla="*/ 10785 w 10817"/>
                <a:gd name="connsiteY2" fmla="*/ 9880 h 11527"/>
                <a:gd name="connsiteX3" fmla="*/ 13 w 10817"/>
                <a:gd name="connsiteY3" fmla="*/ 11527 h 11527"/>
                <a:gd name="connsiteX4" fmla="*/ 13 w 10817"/>
                <a:gd name="connsiteY4" fmla="*/ 3294 h 11527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2745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2745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920"/>
                <a:gd name="connsiteY0" fmla="*/ 3294 h 12076"/>
                <a:gd name="connsiteX1" fmla="*/ 10785 w 10920"/>
                <a:gd name="connsiteY1" fmla="*/ 0 h 12076"/>
                <a:gd name="connsiteX2" fmla="*/ 10920 w 10920"/>
                <a:gd name="connsiteY2" fmla="*/ 9331 h 12076"/>
                <a:gd name="connsiteX3" fmla="*/ 13 w 10920"/>
                <a:gd name="connsiteY3" fmla="*/ 12076 h 12076"/>
                <a:gd name="connsiteX4" fmla="*/ 13 w 10920"/>
                <a:gd name="connsiteY4" fmla="*/ 3294 h 12076"/>
                <a:gd name="connsiteX0" fmla="*/ 13 w 10952"/>
                <a:gd name="connsiteY0" fmla="*/ 3294 h 12076"/>
                <a:gd name="connsiteX1" fmla="*/ 10920 w 10952"/>
                <a:gd name="connsiteY1" fmla="*/ 0 h 12076"/>
                <a:gd name="connsiteX2" fmla="*/ 10920 w 10952"/>
                <a:gd name="connsiteY2" fmla="*/ 9331 h 12076"/>
                <a:gd name="connsiteX3" fmla="*/ 13 w 10952"/>
                <a:gd name="connsiteY3" fmla="*/ 12076 h 12076"/>
                <a:gd name="connsiteX4" fmla="*/ 13 w 10952"/>
                <a:gd name="connsiteY4" fmla="*/ 3294 h 12076"/>
                <a:gd name="connsiteX0" fmla="*/ 13 w 10952"/>
                <a:gd name="connsiteY0" fmla="*/ 3294 h 12076"/>
                <a:gd name="connsiteX1" fmla="*/ 10920 w 10952"/>
                <a:gd name="connsiteY1" fmla="*/ 0 h 12076"/>
                <a:gd name="connsiteX2" fmla="*/ 10879 w 10952"/>
                <a:gd name="connsiteY2" fmla="*/ 9331 h 12076"/>
                <a:gd name="connsiteX3" fmla="*/ 13 w 10952"/>
                <a:gd name="connsiteY3" fmla="*/ 12076 h 12076"/>
                <a:gd name="connsiteX4" fmla="*/ 13 w 10952"/>
                <a:gd name="connsiteY4" fmla="*/ 3294 h 12076"/>
                <a:gd name="connsiteX0" fmla="*/ 275 w 11214"/>
                <a:gd name="connsiteY0" fmla="*/ 3294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275 w 11214"/>
                <a:gd name="connsiteY4" fmla="*/ 3294 h 10429"/>
                <a:gd name="connsiteX0" fmla="*/ 13 w 11214"/>
                <a:gd name="connsiteY0" fmla="*/ 1647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13 w 11214"/>
                <a:gd name="connsiteY4" fmla="*/ 1647 h 10429"/>
                <a:gd name="connsiteX0" fmla="*/ 13 w 11214"/>
                <a:gd name="connsiteY0" fmla="*/ 1647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13 w 11214"/>
                <a:gd name="connsiteY4" fmla="*/ 1647 h 10429"/>
                <a:gd name="connsiteX0" fmla="*/ 2591 w 11214"/>
                <a:gd name="connsiteY0" fmla="*/ 1098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2591 w 11214"/>
                <a:gd name="connsiteY4" fmla="*/ 1098 h 10429"/>
                <a:gd name="connsiteX0" fmla="*/ 12 w 8635"/>
                <a:gd name="connsiteY0" fmla="*/ 1098 h 10161"/>
                <a:gd name="connsiteX1" fmla="*/ 8603 w 8635"/>
                <a:gd name="connsiteY1" fmla="*/ 0 h 10161"/>
                <a:gd name="connsiteX2" fmla="*/ 8562 w 8635"/>
                <a:gd name="connsiteY2" fmla="*/ 9331 h 10161"/>
                <a:gd name="connsiteX3" fmla="*/ 13 w 8635"/>
                <a:gd name="connsiteY3" fmla="*/ 10161 h 10161"/>
                <a:gd name="connsiteX4" fmla="*/ 12 w 8635"/>
                <a:gd name="connsiteY4" fmla="*/ 1098 h 10161"/>
                <a:gd name="connsiteX0" fmla="*/ 876 w 10862"/>
                <a:gd name="connsiteY0" fmla="*/ 1081 h 10076"/>
                <a:gd name="connsiteX1" fmla="*/ 10825 w 10862"/>
                <a:gd name="connsiteY1" fmla="*/ 0 h 10076"/>
                <a:gd name="connsiteX2" fmla="*/ 10777 w 10862"/>
                <a:gd name="connsiteY2" fmla="*/ 9183 h 10076"/>
                <a:gd name="connsiteX3" fmla="*/ 15 w 10862"/>
                <a:gd name="connsiteY3" fmla="*/ 10076 h 10076"/>
                <a:gd name="connsiteX4" fmla="*/ 876 w 10862"/>
                <a:gd name="connsiteY4" fmla="*/ 1081 h 10076"/>
                <a:gd name="connsiteX0" fmla="*/ 62 w 10862"/>
                <a:gd name="connsiteY0" fmla="*/ 1159 h 10076"/>
                <a:gd name="connsiteX1" fmla="*/ 10825 w 10862"/>
                <a:gd name="connsiteY1" fmla="*/ 0 h 10076"/>
                <a:gd name="connsiteX2" fmla="*/ 10777 w 10862"/>
                <a:gd name="connsiteY2" fmla="*/ 9183 h 10076"/>
                <a:gd name="connsiteX3" fmla="*/ 15 w 10862"/>
                <a:gd name="connsiteY3" fmla="*/ 10076 h 10076"/>
                <a:gd name="connsiteX4" fmla="*/ 62 w 10862"/>
                <a:gd name="connsiteY4" fmla="*/ 1159 h 10076"/>
                <a:gd name="connsiteX0" fmla="*/ 62 w 10862"/>
                <a:gd name="connsiteY0" fmla="*/ 1159 h 10076"/>
                <a:gd name="connsiteX1" fmla="*/ 10825 w 10862"/>
                <a:gd name="connsiteY1" fmla="*/ 0 h 10076"/>
                <a:gd name="connsiteX2" fmla="*/ 10825 w 10862"/>
                <a:gd name="connsiteY2" fmla="*/ 9183 h 10076"/>
                <a:gd name="connsiteX3" fmla="*/ 15 w 10862"/>
                <a:gd name="connsiteY3" fmla="*/ 10076 h 10076"/>
                <a:gd name="connsiteX4" fmla="*/ 62 w 10862"/>
                <a:gd name="connsiteY4" fmla="*/ 1159 h 10076"/>
                <a:gd name="connsiteX0" fmla="*/ 0 w 10947"/>
                <a:gd name="connsiteY0" fmla="*/ 1249 h 10076"/>
                <a:gd name="connsiteX1" fmla="*/ 10910 w 10947"/>
                <a:gd name="connsiteY1" fmla="*/ 0 h 10076"/>
                <a:gd name="connsiteX2" fmla="*/ 10910 w 10947"/>
                <a:gd name="connsiteY2" fmla="*/ 9183 h 10076"/>
                <a:gd name="connsiteX3" fmla="*/ 100 w 10947"/>
                <a:gd name="connsiteY3" fmla="*/ 10076 h 10076"/>
                <a:gd name="connsiteX4" fmla="*/ 0 w 10947"/>
                <a:gd name="connsiteY4" fmla="*/ 1249 h 10076"/>
                <a:gd name="connsiteX0" fmla="*/ 15 w 10962"/>
                <a:gd name="connsiteY0" fmla="*/ 1249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1249 h 10818"/>
                <a:gd name="connsiteX0" fmla="*/ 15 w 10962"/>
                <a:gd name="connsiteY0" fmla="*/ 2174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174 h 10818"/>
                <a:gd name="connsiteX0" fmla="*/ 15 w 10962"/>
                <a:gd name="connsiteY0" fmla="*/ 2174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174 h 10818"/>
                <a:gd name="connsiteX0" fmla="*/ 15 w 10962"/>
                <a:gd name="connsiteY0" fmla="*/ 2331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331 h 10818"/>
                <a:gd name="connsiteX0" fmla="*/ 0 w 11018"/>
                <a:gd name="connsiteY0" fmla="*/ 2727 h 10818"/>
                <a:gd name="connsiteX1" fmla="*/ 10981 w 11018"/>
                <a:gd name="connsiteY1" fmla="*/ 0 h 10818"/>
                <a:gd name="connsiteX2" fmla="*/ 10981 w 11018"/>
                <a:gd name="connsiteY2" fmla="*/ 9183 h 10818"/>
                <a:gd name="connsiteX3" fmla="*/ 71 w 11018"/>
                <a:gd name="connsiteY3" fmla="*/ 10818 h 10818"/>
                <a:gd name="connsiteX4" fmla="*/ 0 w 11018"/>
                <a:gd name="connsiteY4" fmla="*/ 2727 h 10818"/>
                <a:gd name="connsiteX0" fmla="*/ 15 w 10962"/>
                <a:gd name="connsiteY0" fmla="*/ 3255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3255 h 10818"/>
                <a:gd name="connsiteX0" fmla="*/ 15 w 10962"/>
                <a:gd name="connsiteY0" fmla="*/ 2715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715 h 10818"/>
                <a:gd name="connsiteX0" fmla="*/ 0 w 10947"/>
                <a:gd name="connsiteY0" fmla="*/ 2715 h 9183"/>
                <a:gd name="connsiteX1" fmla="*/ 10910 w 10947"/>
                <a:gd name="connsiteY1" fmla="*/ 0 h 9183"/>
                <a:gd name="connsiteX2" fmla="*/ 10910 w 10947"/>
                <a:gd name="connsiteY2" fmla="*/ 9183 h 9183"/>
                <a:gd name="connsiteX3" fmla="*/ 1039 w 10947"/>
                <a:gd name="connsiteY3" fmla="*/ 8657 h 9183"/>
                <a:gd name="connsiteX4" fmla="*/ 0 w 10947"/>
                <a:gd name="connsiteY4" fmla="*/ 2715 h 9183"/>
                <a:gd name="connsiteX0" fmla="*/ 14 w 10014"/>
                <a:gd name="connsiteY0" fmla="*/ 2957 h 11780"/>
                <a:gd name="connsiteX1" fmla="*/ 9980 w 10014"/>
                <a:gd name="connsiteY1" fmla="*/ 0 h 11780"/>
                <a:gd name="connsiteX2" fmla="*/ 9980 w 10014"/>
                <a:gd name="connsiteY2" fmla="*/ 10000 h 11780"/>
                <a:gd name="connsiteX3" fmla="*/ 14 w 10014"/>
                <a:gd name="connsiteY3" fmla="*/ 11780 h 11780"/>
                <a:gd name="connsiteX4" fmla="*/ 14 w 10014"/>
                <a:gd name="connsiteY4" fmla="*/ 2957 h 11780"/>
                <a:gd name="connsiteX0" fmla="*/ 0 w 10000"/>
                <a:gd name="connsiteY0" fmla="*/ 2957 h 11897"/>
                <a:gd name="connsiteX1" fmla="*/ 9966 w 10000"/>
                <a:gd name="connsiteY1" fmla="*/ 0 h 11897"/>
                <a:gd name="connsiteX2" fmla="*/ 9966 w 10000"/>
                <a:gd name="connsiteY2" fmla="*/ 10000 h 11897"/>
                <a:gd name="connsiteX3" fmla="*/ 15 w 10000"/>
                <a:gd name="connsiteY3" fmla="*/ 11897 h 11897"/>
                <a:gd name="connsiteX4" fmla="*/ 0 w 10000"/>
                <a:gd name="connsiteY4" fmla="*/ 2957 h 11897"/>
                <a:gd name="connsiteX0" fmla="*/ 0 w 10000"/>
                <a:gd name="connsiteY0" fmla="*/ 2957 h 11854"/>
                <a:gd name="connsiteX1" fmla="*/ 9966 w 10000"/>
                <a:gd name="connsiteY1" fmla="*/ 0 h 11854"/>
                <a:gd name="connsiteX2" fmla="*/ 9966 w 10000"/>
                <a:gd name="connsiteY2" fmla="*/ 10000 h 11854"/>
                <a:gd name="connsiteX3" fmla="*/ 33 w 10000"/>
                <a:gd name="connsiteY3" fmla="*/ 11854 h 11854"/>
                <a:gd name="connsiteX4" fmla="*/ 0 w 10000"/>
                <a:gd name="connsiteY4" fmla="*/ 2957 h 11854"/>
                <a:gd name="connsiteX0" fmla="*/ 36 w 9981"/>
                <a:gd name="connsiteY0" fmla="*/ 2999 h 11854"/>
                <a:gd name="connsiteX1" fmla="*/ 9947 w 9981"/>
                <a:gd name="connsiteY1" fmla="*/ 0 h 11854"/>
                <a:gd name="connsiteX2" fmla="*/ 9947 w 9981"/>
                <a:gd name="connsiteY2" fmla="*/ 10000 h 11854"/>
                <a:gd name="connsiteX3" fmla="*/ 14 w 9981"/>
                <a:gd name="connsiteY3" fmla="*/ 11854 h 11854"/>
                <a:gd name="connsiteX4" fmla="*/ 36 w 9981"/>
                <a:gd name="connsiteY4" fmla="*/ 2999 h 11854"/>
                <a:gd name="connsiteX0" fmla="*/ 15 w 9979"/>
                <a:gd name="connsiteY0" fmla="*/ 2530 h 10593"/>
                <a:gd name="connsiteX1" fmla="*/ 9945 w 9979"/>
                <a:gd name="connsiteY1" fmla="*/ 0 h 10593"/>
                <a:gd name="connsiteX2" fmla="*/ 9945 w 9979"/>
                <a:gd name="connsiteY2" fmla="*/ 8436 h 10593"/>
                <a:gd name="connsiteX3" fmla="*/ 14 w 9979"/>
                <a:gd name="connsiteY3" fmla="*/ 10593 h 10593"/>
                <a:gd name="connsiteX4" fmla="*/ 15 w 9979"/>
                <a:gd name="connsiteY4" fmla="*/ 2530 h 10593"/>
                <a:gd name="connsiteX0" fmla="*/ 0 w 10000"/>
                <a:gd name="connsiteY0" fmla="*/ 2800 h 10000"/>
                <a:gd name="connsiteX1" fmla="*/ 9966 w 10000"/>
                <a:gd name="connsiteY1" fmla="*/ 0 h 10000"/>
                <a:gd name="connsiteX2" fmla="*/ 9966 w 10000"/>
                <a:gd name="connsiteY2" fmla="*/ 7964 h 10000"/>
                <a:gd name="connsiteX3" fmla="*/ 14 w 10000"/>
                <a:gd name="connsiteY3" fmla="*/ 10000 h 10000"/>
                <a:gd name="connsiteX4" fmla="*/ 0 w 10000"/>
                <a:gd name="connsiteY4" fmla="*/ 2800 h 10000"/>
                <a:gd name="connsiteX0" fmla="*/ 0 w 10000"/>
                <a:gd name="connsiteY0" fmla="*/ 2800 h 10000"/>
                <a:gd name="connsiteX1" fmla="*/ 9966 w 10000"/>
                <a:gd name="connsiteY1" fmla="*/ 0 h 10000"/>
                <a:gd name="connsiteX2" fmla="*/ 9969 w 10000"/>
                <a:gd name="connsiteY2" fmla="*/ 7888 h 10000"/>
                <a:gd name="connsiteX3" fmla="*/ 14 w 10000"/>
                <a:gd name="connsiteY3" fmla="*/ 10000 h 10000"/>
                <a:gd name="connsiteX4" fmla="*/ 0 w 10000"/>
                <a:gd name="connsiteY4" fmla="*/ 2800 h 10000"/>
                <a:gd name="connsiteX0" fmla="*/ 0 w 10003"/>
                <a:gd name="connsiteY0" fmla="*/ 2800 h 10000"/>
                <a:gd name="connsiteX1" fmla="*/ 9969 w 10003"/>
                <a:gd name="connsiteY1" fmla="*/ 0 h 10000"/>
                <a:gd name="connsiteX2" fmla="*/ 9969 w 10003"/>
                <a:gd name="connsiteY2" fmla="*/ 7888 h 10000"/>
                <a:gd name="connsiteX3" fmla="*/ 14 w 10003"/>
                <a:gd name="connsiteY3" fmla="*/ 10000 h 10000"/>
                <a:gd name="connsiteX4" fmla="*/ 0 w 10003"/>
                <a:gd name="connsiteY4" fmla="*/ 2800 h 10000"/>
                <a:gd name="connsiteX0" fmla="*/ 14 w 10017"/>
                <a:gd name="connsiteY0" fmla="*/ 2800 h 9611"/>
                <a:gd name="connsiteX1" fmla="*/ 9983 w 10017"/>
                <a:gd name="connsiteY1" fmla="*/ 0 h 9611"/>
                <a:gd name="connsiteX2" fmla="*/ 9983 w 10017"/>
                <a:gd name="connsiteY2" fmla="*/ 7888 h 9611"/>
                <a:gd name="connsiteX3" fmla="*/ 14 w 10017"/>
                <a:gd name="connsiteY3" fmla="*/ 9611 h 9611"/>
                <a:gd name="connsiteX4" fmla="*/ 14 w 10017"/>
                <a:gd name="connsiteY4" fmla="*/ 2800 h 9611"/>
                <a:gd name="connsiteX0" fmla="*/ 14 w 10000"/>
                <a:gd name="connsiteY0" fmla="*/ 2913 h 10000"/>
                <a:gd name="connsiteX1" fmla="*/ 9966 w 10000"/>
                <a:gd name="connsiteY1" fmla="*/ 0 h 10000"/>
                <a:gd name="connsiteX2" fmla="*/ 10000 w 10000"/>
                <a:gd name="connsiteY2" fmla="*/ 8225 h 10000"/>
                <a:gd name="connsiteX3" fmla="*/ 14 w 10000"/>
                <a:gd name="connsiteY3" fmla="*/ 10000 h 10000"/>
                <a:gd name="connsiteX4" fmla="*/ 14 w 10000"/>
                <a:gd name="connsiteY4" fmla="*/ 2913 h 10000"/>
                <a:gd name="connsiteX0" fmla="*/ 14 w 10034"/>
                <a:gd name="connsiteY0" fmla="*/ 2913 h 10000"/>
                <a:gd name="connsiteX1" fmla="*/ 10000 w 10034"/>
                <a:gd name="connsiteY1" fmla="*/ 0 h 10000"/>
                <a:gd name="connsiteX2" fmla="*/ 10000 w 10034"/>
                <a:gd name="connsiteY2" fmla="*/ 8225 h 10000"/>
                <a:gd name="connsiteX3" fmla="*/ 14 w 10034"/>
                <a:gd name="connsiteY3" fmla="*/ 10000 h 10000"/>
                <a:gd name="connsiteX4" fmla="*/ 14 w 10034"/>
                <a:gd name="connsiteY4" fmla="*/ 2913 h 10000"/>
                <a:gd name="connsiteX0" fmla="*/ 0 w 10062"/>
                <a:gd name="connsiteY0" fmla="*/ 3023 h 10000"/>
                <a:gd name="connsiteX1" fmla="*/ 10028 w 10062"/>
                <a:gd name="connsiteY1" fmla="*/ 0 h 10000"/>
                <a:gd name="connsiteX2" fmla="*/ 10028 w 10062"/>
                <a:gd name="connsiteY2" fmla="*/ 8225 h 10000"/>
                <a:gd name="connsiteX3" fmla="*/ 42 w 10062"/>
                <a:gd name="connsiteY3" fmla="*/ 10000 h 10000"/>
                <a:gd name="connsiteX4" fmla="*/ 0 w 10062"/>
                <a:gd name="connsiteY4" fmla="*/ 3023 h 10000"/>
                <a:gd name="connsiteX0" fmla="*/ 14 w 10076"/>
                <a:gd name="connsiteY0" fmla="*/ 3023 h 10306"/>
                <a:gd name="connsiteX1" fmla="*/ 10042 w 10076"/>
                <a:gd name="connsiteY1" fmla="*/ 0 h 10306"/>
                <a:gd name="connsiteX2" fmla="*/ 10042 w 10076"/>
                <a:gd name="connsiteY2" fmla="*/ 8225 h 10306"/>
                <a:gd name="connsiteX3" fmla="*/ 14 w 10076"/>
                <a:gd name="connsiteY3" fmla="*/ 10306 h 10306"/>
                <a:gd name="connsiteX4" fmla="*/ 14 w 10076"/>
                <a:gd name="connsiteY4" fmla="*/ 3023 h 10306"/>
                <a:gd name="connsiteX0" fmla="*/ 14 w 10076"/>
                <a:gd name="connsiteY0" fmla="*/ 3023 h 10306"/>
                <a:gd name="connsiteX1" fmla="*/ 10042 w 10076"/>
                <a:gd name="connsiteY1" fmla="*/ 0 h 10306"/>
                <a:gd name="connsiteX2" fmla="*/ 10042 w 10076"/>
                <a:gd name="connsiteY2" fmla="*/ 8225 h 10306"/>
                <a:gd name="connsiteX3" fmla="*/ 14 w 10076"/>
                <a:gd name="connsiteY3" fmla="*/ 10306 h 10306"/>
                <a:gd name="connsiteX4" fmla="*/ 14 w 10076"/>
                <a:gd name="connsiteY4" fmla="*/ 3023 h 10306"/>
                <a:gd name="connsiteX0" fmla="*/ 27 w 10089"/>
                <a:gd name="connsiteY0" fmla="*/ 3023 h 10319"/>
                <a:gd name="connsiteX1" fmla="*/ 10055 w 10089"/>
                <a:gd name="connsiteY1" fmla="*/ 0 h 10319"/>
                <a:gd name="connsiteX2" fmla="*/ 10055 w 10089"/>
                <a:gd name="connsiteY2" fmla="*/ 8225 h 10319"/>
                <a:gd name="connsiteX3" fmla="*/ 14 w 10089"/>
                <a:gd name="connsiteY3" fmla="*/ 10319 h 10319"/>
                <a:gd name="connsiteX4" fmla="*/ 27 w 10089"/>
                <a:gd name="connsiteY4" fmla="*/ 3023 h 10319"/>
                <a:gd name="connsiteX0" fmla="*/ 27 w 10067"/>
                <a:gd name="connsiteY0" fmla="*/ 3023 h 10319"/>
                <a:gd name="connsiteX1" fmla="*/ 10055 w 10067"/>
                <a:gd name="connsiteY1" fmla="*/ 0 h 10319"/>
                <a:gd name="connsiteX2" fmla="*/ 10055 w 10067"/>
                <a:gd name="connsiteY2" fmla="*/ 8225 h 10319"/>
                <a:gd name="connsiteX3" fmla="*/ 14 w 10067"/>
                <a:gd name="connsiteY3" fmla="*/ 10319 h 10319"/>
                <a:gd name="connsiteX4" fmla="*/ 27 w 10067"/>
                <a:gd name="connsiteY4" fmla="*/ 3023 h 10319"/>
                <a:gd name="connsiteX0" fmla="*/ 0 w 10067"/>
                <a:gd name="connsiteY0" fmla="*/ 2645 h 10319"/>
                <a:gd name="connsiteX1" fmla="*/ 10055 w 10067"/>
                <a:gd name="connsiteY1" fmla="*/ 0 h 10319"/>
                <a:gd name="connsiteX2" fmla="*/ 10055 w 10067"/>
                <a:gd name="connsiteY2" fmla="*/ 8225 h 10319"/>
                <a:gd name="connsiteX3" fmla="*/ 14 w 10067"/>
                <a:gd name="connsiteY3" fmla="*/ 10319 h 10319"/>
                <a:gd name="connsiteX4" fmla="*/ 0 w 10067"/>
                <a:gd name="connsiteY4" fmla="*/ 2645 h 10319"/>
                <a:gd name="connsiteX0" fmla="*/ 0 w 10112"/>
                <a:gd name="connsiteY0" fmla="*/ 2646 h 10320"/>
                <a:gd name="connsiteX1" fmla="*/ 10100 w 10112"/>
                <a:gd name="connsiteY1" fmla="*/ 0 h 10320"/>
                <a:gd name="connsiteX2" fmla="*/ 10055 w 10112"/>
                <a:gd name="connsiteY2" fmla="*/ 8226 h 10320"/>
                <a:gd name="connsiteX3" fmla="*/ 14 w 10112"/>
                <a:gd name="connsiteY3" fmla="*/ 10320 h 10320"/>
                <a:gd name="connsiteX4" fmla="*/ 0 w 10112"/>
                <a:gd name="connsiteY4" fmla="*/ 2646 h 10320"/>
                <a:gd name="connsiteX0" fmla="*/ 0 w 10112"/>
                <a:gd name="connsiteY0" fmla="*/ 2646 h 10320"/>
                <a:gd name="connsiteX1" fmla="*/ 10100 w 10112"/>
                <a:gd name="connsiteY1" fmla="*/ 0 h 10320"/>
                <a:gd name="connsiteX2" fmla="*/ 10022 w 10112"/>
                <a:gd name="connsiteY2" fmla="*/ 8274 h 10320"/>
                <a:gd name="connsiteX3" fmla="*/ 14 w 10112"/>
                <a:gd name="connsiteY3" fmla="*/ 10320 h 10320"/>
                <a:gd name="connsiteX4" fmla="*/ 0 w 10112"/>
                <a:gd name="connsiteY4" fmla="*/ 2646 h 10320"/>
                <a:gd name="connsiteX0" fmla="*/ 14 w 10126"/>
                <a:gd name="connsiteY0" fmla="*/ 2646 h 10634"/>
                <a:gd name="connsiteX1" fmla="*/ 10114 w 10126"/>
                <a:gd name="connsiteY1" fmla="*/ 0 h 10634"/>
                <a:gd name="connsiteX2" fmla="*/ 10036 w 10126"/>
                <a:gd name="connsiteY2" fmla="*/ 8274 h 10634"/>
                <a:gd name="connsiteX3" fmla="*/ 14 w 10126"/>
                <a:gd name="connsiteY3" fmla="*/ 10634 h 10634"/>
                <a:gd name="connsiteX4" fmla="*/ 14 w 10126"/>
                <a:gd name="connsiteY4" fmla="*/ 2646 h 10634"/>
                <a:gd name="connsiteX0" fmla="*/ 14 w 10126"/>
                <a:gd name="connsiteY0" fmla="*/ 2646 h 10634"/>
                <a:gd name="connsiteX1" fmla="*/ 10114 w 10126"/>
                <a:gd name="connsiteY1" fmla="*/ 0 h 10634"/>
                <a:gd name="connsiteX2" fmla="*/ 10036 w 10126"/>
                <a:gd name="connsiteY2" fmla="*/ 8274 h 10634"/>
                <a:gd name="connsiteX3" fmla="*/ 14 w 10126"/>
                <a:gd name="connsiteY3" fmla="*/ 10634 h 10634"/>
                <a:gd name="connsiteX4" fmla="*/ 14 w 10126"/>
                <a:gd name="connsiteY4" fmla="*/ 2646 h 10634"/>
                <a:gd name="connsiteX0" fmla="*/ 14 w 10126"/>
                <a:gd name="connsiteY0" fmla="*/ 2646 h 10634"/>
                <a:gd name="connsiteX1" fmla="*/ 10114 w 10126"/>
                <a:gd name="connsiteY1" fmla="*/ 0 h 10634"/>
                <a:gd name="connsiteX2" fmla="*/ 10036 w 10126"/>
                <a:gd name="connsiteY2" fmla="*/ 8274 h 10634"/>
                <a:gd name="connsiteX3" fmla="*/ 14 w 10126"/>
                <a:gd name="connsiteY3" fmla="*/ 10634 h 10634"/>
                <a:gd name="connsiteX4" fmla="*/ 14 w 10126"/>
                <a:gd name="connsiteY4" fmla="*/ 2646 h 10634"/>
                <a:gd name="connsiteX0" fmla="*/ 14 w 10126"/>
                <a:gd name="connsiteY0" fmla="*/ 2646 h 10634"/>
                <a:gd name="connsiteX1" fmla="*/ 10114 w 10126"/>
                <a:gd name="connsiteY1" fmla="*/ 0 h 10634"/>
                <a:gd name="connsiteX2" fmla="*/ 10036 w 10126"/>
                <a:gd name="connsiteY2" fmla="*/ 8274 h 10634"/>
                <a:gd name="connsiteX3" fmla="*/ 14 w 10126"/>
                <a:gd name="connsiteY3" fmla="*/ 10634 h 10634"/>
                <a:gd name="connsiteX4" fmla="*/ 14 w 10126"/>
                <a:gd name="connsiteY4" fmla="*/ 2646 h 10634"/>
                <a:gd name="connsiteX0" fmla="*/ 14 w 10126"/>
                <a:gd name="connsiteY0" fmla="*/ 2646 h 10634"/>
                <a:gd name="connsiteX1" fmla="*/ 10114 w 10126"/>
                <a:gd name="connsiteY1" fmla="*/ 0 h 10634"/>
                <a:gd name="connsiteX2" fmla="*/ 10062 w 10126"/>
                <a:gd name="connsiteY2" fmla="*/ 8295 h 10634"/>
                <a:gd name="connsiteX3" fmla="*/ 14 w 10126"/>
                <a:gd name="connsiteY3" fmla="*/ 10634 h 10634"/>
                <a:gd name="connsiteX4" fmla="*/ 14 w 10126"/>
                <a:gd name="connsiteY4" fmla="*/ 2646 h 10634"/>
                <a:gd name="connsiteX0" fmla="*/ 14 w 10072"/>
                <a:gd name="connsiteY0" fmla="*/ 2465 h 10453"/>
                <a:gd name="connsiteX1" fmla="*/ 10036 w 10072"/>
                <a:gd name="connsiteY1" fmla="*/ 0 h 10453"/>
                <a:gd name="connsiteX2" fmla="*/ 10062 w 10072"/>
                <a:gd name="connsiteY2" fmla="*/ 8114 h 10453"/>
                <a:gd name="connsiteX3" fmla="*/ 14 w 10072"/>
                <a:gd name="connsiteY3" fmla="*/ 10453 h 10453"/>
                <a:gd name="connsiteX4" fmla="*/ 14 w 10072"/>
                <a:gd name="connsiteY4" fmla="*/ 2465 h 10453"/>
                <a:gd name="connsiteX0" fmla="*/ 14 w 10072"/>
                <a:gd name="connsiteY0" fmla="*/ 3035 h 10453"/>
                <a:gd name="connsiteX1" fmla="*/ 10036 w 10072"/>
                <a:gd name="connsiteY1" fmla="*/ 0 h 10453"/>
                <a:gd name="connsiteX2" fmla="*/ 10062 w 10072"/>
                <a:gd name="connsiteY2" fmla="*/ 8114 h 10453"/>
                <a:gd name="connsiteX3" fmla="*/ 14 w 10072"/>
                <a:gd name="connsiteY3" fmla="*/ 10453 h 10453"/>
                <a:gd name="connsiteX4" fmla="*/ 14 w 10072"/>
                <a:gd name="connsiteY4" fmla="*/ 3035 h 10453"/>
                <a:gd name="connsiteX0" fmla="*/ 14 w 10072"/>
                <a:gd name="connsiteY0" fmla="*/ 2697 h 10453"/>
                <a:gd name="connsiteX1" fmla="*/ 10036 w 10072"/>
                <a:gd name="connsiteY1" fmla="*/ 0 h 10453"/>
                <a:gd name="connsiteX2" fmla="*/ 10062 w 10072"/>
                <a:gd name="connsiteY2" fmla="*/ 8114 h 10453"/>
                <a:gd name="connsiteX3" fmla="*/ 14 w 10072"/>
                <a:gd name="connsiteY3" fmla="*/ 10453 h 10453"/>
                <a:gd name="connsiteX4" fmla="*/ 14 w 10072"/>
                <a:gd name="connsiteY4" fmla="*/ 2697 h 10453"/>
                <a:gd name="connsiteX0" fmla="*/ 0 w 10058"/>
                <a:gd name="connsiteY0" fmla="*/ 2697 h 10496"/>
                <a:gd name="connsiteX1" fmla="*/ 10022 w 10058"/>
                <a:gd name="connsiteY1" fmla="*/ 0 h 10496"/>
                <a:gd name="connsiteX2" fmla="*/ 10048 w 10058"/>
                <a:gd name="connsiteY2" fmla="*/ 8114 h 10496"/>
                <a:gd name="connsiteX3" fmla="*/ 32 w 10058"/>
                <a:gd name="connsiteY3" fmla="*/ 10496 h 10496"/>
                <a:gd name="connsiteX4" fmla="*/ 0 w 10058"/>
                <a:gd name="connsiteY4" fmla="*/ 2697 h 10496"/>
                <a:gd name="connsiteX0" fmla="*/ 14 w 10072"/>
                <a:gd name="connsiteY0" fmla="*/ 2697 h 10453"/>
                <a:gd name="connsiteX1" fmla="*/ 10036 w 10072"/>
                <a:gd name="connsiteY1" fmla="*/ 0 h 10453"/>
                <a:gd name="connsiteX2" fmla="*/ 10062 w 10072"/>
                <a:gd name="connsiteY2" fmla="*/ 8114 h 10453"/>
                <a:gd name="connsiteX3" fmla="*/ 14 w 10072"/>
                <a:gd name="connsiteY3" fmla="*/ 10453 h 10453"/>
                <a:gd name="connsiteX4" fmla="*/ 14 w 10072"/>
                <a:gd name="connsiteY4" fmla="*/ 2697 h 10453"/>
                <a:gd name="connsiteX0" fmla="*/ 14 w 10072"/>
                <a:gd name="connsiteY0" fmla="*/ 2697 h 10453"/>
                <a:gd name="connsiteX1" fmla="*/ 10036 w 10072"/>
                <a:gd name="connsiteY1" fmla="*/ 0 h 10453"/>
                <a:gd name="connsiteX2" fmla="*/ 10062 w 10072"/>
                <a:gd name="connsiteY2" fmla="*/ 8114 h 10453"/>
                <a:gd name="connsiteX3" fmla="*/ 14 w 10072"/>
                <a:gd name="connsiteY3" fmla="*/ 10453 h 10453"/>
                <a:gd name="connsiteX4" fmla="*/ 14 w 10072"/>
                <a:gd name="connsiteY4" fmla="*/ 2697 h 10453"/>
                <a:gd name="connsiteX0" fmla="*/ 30 w 10088"/>
                <a:gd name="connsiteY0" fmla="*/ 2697 h 10525"/>
                <a:gd name="connsiteX1" fmla="*/ 10052 w 10088"/>
                <a:gd name="connsiteY1" fmla="*/ 0 h 10525"/>
                <a:gd name="connsiteX2" fmla="*/ 10078 w 10088"/>
                <a:gd name="connsiteY2" fmla="*/ 8114 h 10525"/>
                <a:gd name="connsiteX3" fmla="*/ 14 w 10088"/>
                <a:gd name="connsiteY3" fmla="*/ 10525 h 10525"/>
                <a:gd name="connsiteX4" fmla="*/ 30 w 10088"/>
                <a:gd name="connsiteY4" fmla="*/ 2697 h 10525"/>
                <a:gd name="connsiteX0" fmla="*/ 0 w 10088"/>
                <a:gd name="connsiteY0" fmla="*/ 2697 h 10525"/>
                <a:gd name="connsiteX1" fmla="*/ 10052 w 10088"/>
                <a:gd name="connsiteY1" fmla="*/ 0 h 10525"/>
                <a:gd name="connsiteX2" fmla="*/ 10078 w 10088"/>
                <a:gd name="connsiteY2" fmla="*/ 8114 h 10525"/>
                <a:gd name="connsiteX3" fmla="*/ 14 w 10088"/>
                <a:gd name="connsiteY3" fmla="*/ 10525 h 10525"/>
                <a:gd name="connsiteX4" fmla="*/ 0 w 10088"/>
                <a:gd name="connsiteY4" fmla="*/ 2697 h 10525"/>
                <a:gd name="connsiteX0" fmla="*/ 14 w 10102"/>
                <a:gd name="connsiteY0" fmla="*/ 2697 h 10538"/>
                <a:gd name="connsiteX1" fmla="*/ 10066 w 10102"/>
                <a:gd name="connsiteY1" fmla="*/ 0 h 10538"/>
                <a:gd name="connsiteX2" fmla="*/ 10092 w 10102"/>
                <a:gd name="connsiteY2" fmla="*/ 8114 h 10538"/>
                <a:gd name="connsiteX3" fmla="*/ 14 w 10102"/>
                <a:gd name="connsiteY3" fmla="*/ 10538 h 10538"/>
                <a:gd name="connsiteX4" fmla="*/ 14 w 10102"/>
                <a:gd name="connsiteY4" fmla="*/ 2697 h 10538"/>
                <a:gd name="connsiteX0" fmla="*/ 14 w 10102"/>
                <a:gd name="connsiteY0" fmla="*/ 2697 h 10538"/>
                <a:gd name="connsiteX1" fmla="*/ 10066 w 10102"/>
                <a:gd name="connsiteY1" fmla="*/ 0 h 10538"/>
                <a:gd name="connsiteX2" fmla="*/ 10092 w 10102"/>
                <a:gd name="connsiteY2" fmla="*/ 8114 h 10538"/>
                <a:gd name="connsiteX3" fmla="*/ 14 w 10102"/>
                <a:gd name="connsiteY3" fmla="*/ 10538 h 10538"/>
                <a:gd name="connsiteX4" fmla="*/ 14 w 10102"/>
                <a:gd name="connsiteY4" fmla="*/ 2697 h 10538"/>
                <a:gd name="connsiteX0" fmla="*/ 14 w 10102"/>
                <a:gd name="connsiteY0" fmla="*/ 3035 h 10538"/>
                <a:gd name="connsiteX1" fmla="*/ 10066 w 10102"/>
                <a:gd name="connsiteY1" fmla="*/ 0 h 10538"/>
                <a:gd name="connsiteX2" fmla="*/ 10092 w 10102"/>
                <a:gd name="connsiteY2" fmla="*/ 8114 h 10538"/>
                <a:gd name="connsiteX3" fmla="*/ 14 w 10102"/>
                <a:gd name="connsiteY3" fmla="*/ 10538 h 10538"/>
                <a:gd name="connsiteX4" fmla="*/ 14 w 10102"/>
                <a:gd name="connsiteY4" fmla="*/ 3035 h 1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2" h="10538">
                  <a:moveTo>
                    <a:pt x="14" y="3035"/>
                  </a:moveTo>
                  <a:lnTo>
                    <a:pt x="10066" y="0"/>
                  </a:lnTo>
                  <a:cubicBezTo>
                    <a:pt x="10078" y="3071"/>
                    <a:pt x="10102" y="5094"/>
                    <a:pt x="10092" y="8114"/>
                  </a:cubicBezTo>
                  <a:lnTo>
                    <a:pt x="14" y="10538"/>
                  </a:lnTo>
                  <a:cubicBezTo>
                    <a:pt x="0" y="8033"/>
                    <a:pt x="14" y="5747"/>
                    <a:pt x="14" y="3035"/>
                  </a:cubicBezTo>
                  <a:close/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4" name="Puolivapaa piirto 11"/>
            <p:cNvSpPr/>
            <p:nvPr/>
          </p:nvSpPr>
          <p:spPr>
            <a:xfrm>
              <a:off x="969520" y="1796976"/>
              <a:ext cx="2312159" cy="1584176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2000"/>
                <a:gd name="connsiteX1" fmla="*/ 10000 w 10000"/>
                <a:gd name="connsiteY1" fmla="*/ 0 h 12000"/>
                <a:gd name="connsiteX2" fmla="*/ 10000 w 10000"/>
                <a:gd name="connsiteY2" fmla="*/ 10000 h 12000"/>
                <a:gd name="connsiteX3" fmla="*/ 0 w 10000"/>
                <a:gd name="connsiteY3" fmla="*/ 12000 h 12000"/>
                <a:gd name="connsiteX4" fmla="*/ 0 w 10000"/>
                <a:gd name="connsiteY4" fmla="*/ 2000 h 12000"/>
                <a:gd name="connsiteX0" fmla="*/ 0 w 10000"/>
                <a:gd name="connsiteY0" fmla="*/ 3500 h 12000"/>
                <a:gd name="connsiteX1" fmla="*/ 10000 w 10000"/>
                <a:gd name="connsiteY1" fmla="*/ 0 h 12000"/>
                <a:gd name="connsiteX2" fmla="*/ 10000 w 10000"/>
                <a:gd name="connsiteY2" fmla="*/ 10000 h 12000"/>
                <a:gd name="connsiteX3" fmla="*/ 0 w 10000"/>
                <a:gd name="connsiteY3" fmla="*/ 12000 h 12000"/>
                <a:gd name="connsiteX4" fmla="*/ 0 w 10000"/>
                <a:gd name="connsiteY4" fmla="*/ 3500 h 12000"/>
                <a:gd name="connsiteX0" fmla="*/ 0 w 10040"/>
                <a:gd name="connsiteY0" fmla="*/ 3534 h 12000"/>
                <a:gd name="connsiteX1" fmla="*/ 10040 w 10040"/>
                <a:gd name="connsiteY1" fmla="*/ 0 h 12000"/>
                <a:gd name="connsiteX2" fmla="*/ 10040 w 10040"/>
                <a:gd name="connsiteY2" fmla="*/ 10000 h 12000"/>
                <a:gd name="connsiteX3" fmla="*/ 40 w 10040"/>
                <a:gd name="connsiteY3" fmla="*/ 12000 h 12000"/>
                <a:gd name="connsiteX4" fmla="*/ 0 w 10040"/>
                <a:gd name="connsiteY4" fmla="*/ 3534 h 12000"/>
                <a:gd name="connsiteX0" fmla="*/ 13 w 10053"/>
                <a:gd name="connsiteY0" fmla="*/ 3534 h 12382"/>
                <a:gd name="connsiteX1" fmla="*/ 10053 w 10053"/>
                <a:gd name="connsiteY1" fmla="*/ 0 h 12382"/>
                <a:gd name="connsiteX2" fmla="*/ 10053 w 10053"/>
                <a:gd name="connsiteY2" fmla="*/ 10000 h 12382"/>
                <a:gd name="connsiteX3" fmla="*/ 13 w 10053"/>
                <a:gd name="connsiteY3" fmla="*/ 12382 h 12382"/>
                <a:gd name="connsiteX4" fmla="*/ 13 w 10053"/>
                <a:gd name="connsiteY4" fmla="*/ 3534 h 12382"/>
                <a:gd name="connsiteX0" fmla="*/ 13 w 10053"/>
                <a:gd name="connsiteY0" fmla="*/ 3534 h 11861"/>
                <a:gd name="connsiteX1" fmla="*/ 10053 w 10053"/>
                <a:gd name="connsiteY1" fmla="*/ 0 h 11861"/>
                <a:gd name="connsiteX2" fmla="*/ 10053 w 10053"/>
                <a:gd name="connsiteY2" fmla="*/ 10000 h 11861"/>
                <a:gd name="connsiteX3" fmla="*/ 13 w 10053"/>
                <a:gd name="connsiteY3" fmla="*/ 11861 h 11861"/>
                <a:gd name="connsiteX4" fmla="*/ 13 w 10053"/>
                <a:gd name="connsiteY4" fmla="*/ 3534 h 11861"/>
                <a:gd name="connsiteX0" fmla="*/ 13 w 10148"/>
                <a:gd name="connsiteY0" fmla="*/ 3534 h 11861"/>
                <a:gd name="connsiteX1" fmla="*/ 10053 w 10148"/>
                <a:gd name="connsiteY1" fmla="*/ 0 h 11861"/>
                <a:gd name="connsiteX2" fmla="*/ 10148 w 10148"/>
                <a:gd name="connsiteY2" fmla="*/ 9779 h 11861"/>
                <a:gd name="connsiteX3" fmla="*/ 13 w 10148"/>
                <a:gd name="connsiteY3" fmla="*/ 11861 h 11861"/>
                <a:gd name="connsiteX4" fmla="*/ 13 w 10148"/>
                <a:gd name="connsiteY4" fmla="*/ 3534 h 11861"/>
                <a:gd name="connsiteX0" fmla="*/ 13 w 10180"/>
                <a:gd name="connsiteY0" fmla="*/ 3644 h 11971"/>
                <a:gd name="connsiteX1" fmla="*/ 10148 w 10180"/>
                <a:gd name="connsiteY1" fmla="*/ 0 h 11971"/>
                <a:gd name="connsiteX2" fmla="*/ 10148 w 10180"/>
                <a:gd name="connsiteY2" fmla="*/ 9889 h 11971"/>
                <a:gd name="connsiteX3" fmla="*/ 13 w 10180"/>
                <a:gd name="connsiteY3" fmla="*/ 11971 h 11971"/>
                <a:gd name="connsiteX4" fmla="*/ 13 w 10180"/>
                <a:gd name="connsiteY4" fmla="*/ 3644 h 11971"/>
                <a:gd name="connsiteX0" fmla="*/ 13 w 10180"/>
                <a:gd name="connsiteY0" fmla="*/ 3123 h 11971"/>
                <a:gd name="connsiteX1" fmla="*/ 10148 w 10180"/>
                <a:gd name="connsiteY1" fmla="*/ 0 h 11971"/>
                <a:gd name="connsiteX2" fmla="*/ 10148 w 10180"/>
                <a:gd name="connsiteY2" fmla="*/ 9889 h 11971"/>
                <a:gd name="connsiteX3" fmla="*/ 13 w 10180"/>
                <a:gd name="connsiteY3" fmla="*/ 11971 h 11971"/>
                <a:gd name="connsiteX4" fmla="*/ 13 w 10180"/>
                <a:gd name="connsiteY4" fmla="*/ 3123 h 11971"/>
                <a:gd name="connsiteX0" fmla="*/ 13 w 10271"/>
                <a:gd name="connsiteY0" fmla="*/ 3672 h 12520"/>
                <a:gd name="connsiteX1" fmla="*/ 10239 w 10271"/>
                <a:gd name="connsiteY1" fmla="*/ 0 h 12520"/>
                <a:gd name="connsiteX2" fmla="*/ 10148 w 10271"/>
                <a:gd name="connsiteY2" fmla="*/ 10438 h 12520"/>
                <a:gd name="connsiteX3" fmla="*/ 13 w 10271"/>
                <a:gd name="connsiteY3" fmla="*/ 12520 h 12520"/>
                <a:gd name="connsiteX4" fmla="*/ 13 w 10271"/>
                <a:gd name="connsiteY4" fmla="*/ 3672 h 12520"/>
                <a:gd name="connsiteX0" fmla="*/ 13 w 10271"/>
                <a:gd name="connsiteY0" fmla="*/ 3672 h 12520"/>
                <a:gd name="connsiteX1" fmla="*/ 10239 w 10271"/>
                <a:gd name="connsiteY1" fmla="*/ 0 h 12520"/>
                <a:gd name="connsiteX2" fmla="*/ 10239 w 10271"/>
                <a:gd name="connsiteY2" fmla="*/ 9880 h 12520"/>
                <a:gd name="connsiteX3" fmla="*/ 13 w 10271"/>
                <a:gd name="connsiteY3" fmla="*/ 12520 h 12520"/>
                <a:gd name="connsiteX4" fmla="*/ 13 w 10271"/>
                <a:gd name="connsiteY4" fmla="*/ 3672 h 12520"/>
                <a:gd name="connsiteX0" fmla="*/ 145 w 10403"/>
                <a:gd name="connsiteY0" fmla="*/ 3672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45 w 10403"/>
                <a:gd name="connsiteY4" fmla="*/ 3672 h 12076"/>
                <a:gd name="connsiteX0" fmla="*/ 428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428 w 10403"/>
                <a:gd name="connsiteY4" fmla="*/ 3294 h 12076"/>
                <a:gd name="connsiteX0" fmla="*/ 13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3 w 10403"/>
                <a:gd name="connsiteY4" fmla="*/ 3294 h 12076"/>
                <a:gd name="connsiteX0" fmla="*/ 13 w 10403"/>
                <a:gd name="connsiteY0" fmla="*/ 3294 h 12076"/>
                <a:gd name="connsiteX1" fmla="*/ 10371 w 10403"/>
                <a:gd name="connsiteY1" fmla="*/ 0 h 12076"/>
                <a:gd name="connsiteX2" fmla="*/ 10371 w 10403"/>
                <a:gd name="connsiteY2" fmla="*/ 9880 h 12076"/>
                <a:gd name="connsiteX3" fmla="*/ 13 w 10403"/>
                <a:gd name="connsiteY3" fmla="*/ 12076 h 12076"/>
                <a:gd name="connsiteX4" fmla="*/ 13 w 10403"/>
                <a:gd name="connsiteY4" fmla="*/ 3294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371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3294 h 11527"/>
                <a:gd name="connsiteX1" fmla="*/ 10785 w 10817"/>
                <a:gd name="connsiteY1" fmla="*/ 0 h 11527"/>
                <a:gd name="connsiteX2" fmla="*/ 10785 w 10817"/>
                <a:gd name="connsiteY2" fmla="*/ 9880 h 11527"/>
                <a:gd name="connsiteX3" fmla="*/ 13 w 10817"/>
                <a:gd name="connsiteY3" fmla="*/ 11527 h 11527"/>
                <a:gd name="connsiteX4" fmla="*/ 13 w 10817"/>
                <a:gd name="connsiteY4" fmla="*/ 3294 h 11527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817"/>
                <a:gd name="connsiteY0" fmla="*/ 2745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2745 h 12076"/>
                <a:gd name="connsiteX0" fmla="*/ 13 w 10817"/>
                <a:gd name="connsiteY0" fmla="*/ 3294 h 12076"/>
                <a:gd name="connsiteX1" fmla="*/ 10785 w 10817"/>
                <a:gd name="connsiteY1" fmla="*/ 0 h 12076"/>
                <a:gd name="connsiteX2" fmla="*/ 10785 w 10817"/>
                <a:gd name="connsiteY2" fmla="*/ 9880 h 12076"/>
                <a:gd name="connsiteX3" fmla="*/ 13 w 10817"/>
                <a:gd name="connsiteY3" fmla="*/ 12076 h 12076"/>
                <a:gd name="connsiteX4" fmla="*/ 13 w 10817"/>
                <a:gd name="connsiteY4" fmla="*/ 3294 h 12076"/>
                <a:gd name="connsiteX0" fmla="*/ 13 w 10920"/>
                <a:gd name="connsiteY0" fmla="*/ 3294 h 12076"/>
                <a:gd name="connsiteX1" fmla="*/ 10785 w 10920"/>
                <a:gd name="connsiteY1" fmla="*/ 0 h 12076"/>
                <a:gd name="connsiteX2" fmla="*/ 10920 w 10920"/>
                <a:gd name="connsiteY2" fmla="*/ 9331 h 12076"/>
                <a:gd name="connsiteX3" fmla="*/ 13 w 10920"/>
                <a:gd name="connsiteY3" fmla="*/ 12076 h 12076"/>
                <a:gd name="connsiteX4" fmla="*/ 13 w 10920"/>
                <a:gd name="connsiteY4" fmla="*/ 3294 h 12076"/>
                <a:gd name="connsiteX0" fmla="*/ 13 w 10952"/>
                <a:gd name="connsiteY0" fmla="*/ 3294 h 12076"/>
                <a:gd name="connsiteX1" fmla="*/ 10920 w 10952"/>
                <a:gd name="connsiteY1" fmla="*/ 0 h 12076"/>
                <a:gd name="connsiteX2" fmla="*/ 10920 w 10952"/>
                <a:gd name="connsiteY2" fmla="*/ 9331 h 12076"/>
                <a:gd name="connsiteX3" fmla="*/ 13 w 10952"/>
                <a:gd name="connsiteY3" fmla="*/ 12076 h 12076"/>
                <a:gd name="connsiteX4" fmla="*/ 13 w 10952"/>
                <a:gd name="connsiteY4" fmla="*/ 3294 h 12076"/>
                <a:gd name="connsiteX0" fmla="*/ 13 w 10952"/>
                <a:gd name="connsiteY0" fmla="*/ 3294 h 12076"/>
                <a:gd name="connsiteX1" fmla="*/ 10920 w 10952"/>
                <a:gd name="connsiteY1" fmla="*/ 0 h 12076"/>
                <a:gd name="connsiteX2" fmla="*/ 10879 w 10952"/>
                <a:gd name="connsiteY2" fmla="*/ 9331 h 12076"/>
                <a:gd name="connsiteX3" fmla="*/ 13 w 10952"/>
                <a:gd name="connsiteY3" fmla="*/ 12076 h 12076"/>
                <a:gd name="connsiteX4" fmla="*/ 13 w 10952"/>
                <a:gd name="connsiteY4" fmla="*/ 3294 h 12076"/>
                <a:gd name="connsiteX0" fmla="*/ 275 w 11214"/>
                <a:gd name="connsiteY0" fmla="*/ 3294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275 w 11214"/>
                <a:gd name="connsiteY4" fmla="*/ 3294 h 10429"/>
                <a:gd name="connsiteX0" fmla="*/ 13 w 11214"/>
                <a:gd name="connsiteY0" fmla="*/ 1647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13 w 11214"/>
                <a:gd name="connsiteY4" fmla="*/ 1647 h 10429"/>
                <a:gd name="connsiteX0" fmla="*/ 13 w 11214"/>
                <a:gd name="connsiteY0" fmla="*/ 1647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13 w 11214"/>
                <a:gd name="connsiteY4" fmla="*/ 1647 h 10429"/>
                <a:gd name="connsiteX0" fmla="*/ 2591 w 11214"/>
                <a:gd name="connsiteY0" fmla="*/ 1098 h 10429"/>
                <a:gd name="connsiteX1" fmla="*/ 11182 w 11214"/>
                <a:gd name="connsiteY1" fmla="*/ 0 h 10429"/>
                <a:gd name="connsiteX2" fmla="*/ 11141 w 11214"/>
                <a:gd name="connsiteY2" fmla="*/ 9331 h 10429"/>
                <a:gd name="connsiteX3" fmla="*/ 13 w 11214"/>
                <a:gd name="connsiteY3" fmla="*/ 10429 h 10429"/>
                <a:gd name="connsiteX4" fmla="*/ 2591 w 11214"/>
                <a:gd name="connsiteY4" fmla="*/ 1098 h 10429"/>
                <a:gd name="connsiteX0" fmla="*/ 12 w 8635"/>
                <a:gd name="connsiteY0" fmla="*/ 1098 h 10161"/>
                <a:gd name="connsiteX1" fmla="*/ 8603 w 8635"/>
                <a:gd name="connsiteY1" fmla="*/ 0 h 10161"/>
                <a:gd name="connsiteX2" fmla="*/ 8562 w 8635"/>
                <a:gd name="connsiteY2" fmla="*/ 9331 h 10161"/>
                <a:gd name="connsiteX3" fmla="*/ 13 w 8635"/>
                <a:gd name="connsiteY3" fmla="*/ 10161 h 10161"/>
                <a:gd name="connsiteX4" fmla="*/ 12 w 8635"/>
                <a:gd name="connsiteY4" fmla="*/ 1098 h 10161"/>
                <a:gd name="connsiteX0" fmla="*/ 876 w 10862"/>
                <a:gd name="connsiteY0" fmla="*/ 1081 h 10076"/>
                <a:gd name="connsiteX1" fmla="*/ 10825 w 10862"/>
                <a:gd name="connsiteY1" fmla="*/ 0 h 10076"/>
                <a:gd name="connsiteX2" fmla="*/ 10777 w 10862"/>
                <a:gd name="connsiteY2" fmla="*/ 9183 h 10076"/>
                <a:gd name="connsiteX3" fmla="*/ 15 w 10862"/>
                <a:gd name="connsiteY3" fmla="*/ 10076 h 10076"/>
                <a:gd name="connsiteX4" fmla="*/ 876 w 10862"/>
                <a:gd name="connsiteY4" fmla="*/ 1081 h 10076"/>
                <a:gd name="connsiteX0" fmla="*/ 62 w 10862"/>
                <a:gd name="connsiteY0" fmla="*/ 1159 h 10076"/>
                <a:gd name="connsiteX1" fmla="*/ 10825 w 10862"/>
                <a:gd name="connsiteY1" fmla="*/ 0 h 10076"/>
                <a:gd name="connsiteX2" fmla="*/ 10777 w 10862"/>
                <a:gd name="connsiteY2" fmla="*/ 9183 h 10076"/>
                <a:gd name="connsiteX3" fmla="*/ 15 w 10862"/>
                <a:gd name="connsiteY3" fmla="*/ 10076 h 10076"/>
                <a:gd name="connsiteX4" fmla="*/ 62 w 10862"/>
                <a:gd name="connsiteY4" fmla="*/ 1159 h 10076"/>
                <a:gd name="connsiteX0" fmla="*/ 62 w 10862"/>
                <a:gd name="connsiteY0" fmla="*/ 1159 h 10076"/>
                <a:gd name="connsiteX1" fmla="*/ 10825 w 10862"/>
                <a:gd name="connsiteY1" fmla="*/ 0 h 10076"/>
                <a:gd name="connsiteX2" fmla="*/ 10825 w 10862"/>
                <a:gd name="connsiteY2" fmla="*/ 9183 h 10076"/>
                <a:gd name="connsiteX3" fmla="*/ 15 w 10862"/>
                <a:gd name="connsiteY3" fmla="*/ 10076 h 10076"/>
                <a:gd name="connsiteX4" fmla="*/ 62 w 10862"/>
                <a:gd name="connsiteY4" fmla="*/ 1159 h 10076"/>
                <a:gd name="connsiteX0" fmla="*/ 0 w 10947"/>
                <a:gd name="connsiteY0" fmla="*/ 1249 h 10076"/>
                <a:gd name="connsiteX1" fmla="*/ 10910 w 10947"/>
                <a:gd name="connsiteY1" fmla="*/ 0 h 10076"/>
                <a:gd name="connsiteX2" fmla="*/ 10910 w 10947"/>
                <a:gd name="connsiteY2" fmla="*/ 9183 h 10076"/>
                <a:gd name="connsiteX3" fmla="*/ 100 w 10947"/>
                <a:gd name="connsiteY3" fmla="*/ 10076 h 10076"/>
                <a:gd name="connsiteX4" fmla="*/ 0 w 10947"/>
                <a:gd name="connsiteY4" fmla="*/ 1249 h 10076"/>
                <a:gd name="connsiteX0" fmla="*/ 15 w 10962"/>
                <a:gd name="connsiteY0" fmla="*/ 1249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1249 h 10818"/>
                <a:gd name="connsiteX0" fmla="*/ 15 w 10962"/>
                <a:gd name="connsiteY0" fmla="*/ 2174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174 h 10818"/>
                <a:gd name="connsiteX0" fmla="*/ 15 w 10962"/>
                <a:gd name="connsiteY0" fmla="*/ 2174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174 h 10818"/>
                <a:gd name="connsiteX0" fmla="*/ 15 w 10962"/>
                <a:gd name="connsiteY0" fmla="*/ 2331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331 h 10818"/>
                <a:gd name="connsiteX0" fmla="*/ 0 w 11018"/>
                <a:gd name="connsiteY0" fmla="*/ 2727 h 10818"/>
                <a:gd name="connsiteX1" fmla="*/ 10981 w 11018"/>
                <a:gd name="connsiteY1" fmla="*/ 0 h 10818"/>
                <a:gd name="connsiteX2" fmla="*/ 10981 w 11018"/>
                <a:gd name="connsiteY2" fmla="*/ 9183 h 10818"/>
                <a:gd name="connsiteX3" fmla="*/ 71 w 11018"/>
                <a:gd name="connsiteY3" fmla="*/ 10818 h 10818"/>
                <a:gd name="connsiteX4" fmla="*/ 0 w 11018"/>
                <a:gd name="connsiteY4" fmla="*/ 2727 h 10818"/>
                <a:gd name="connsiteX0" fmla="*/ 15 w 10962"/>
                <a:gd name="connsiteY0" fmla="*/ 3255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3255 h 10818"/>
                <a:gd name="connsiteX0" fmla="*/ 15 w 10962"/>
                <a:gd name="connsiteY0" fmla="*/ 2715 h 10818"/>
                <a:gd name="connsiteX1" fmla="*/ 10925 w 10962"/>
                <a:gd name="connsiteY1" fmla="*/ 0 h 10818"/>
                <a:gd name="connsiteX2" fmla="*/ 10925 w 10962"/>
                <a:gd name="connsiteY2" fmla="*/ 9183 h 10818"/>
                <a:gd name="connsiteX3" fmla="*/ 15 w 10962"/>
                <a:gd name="connsiteY3" fmla="*/ 10818 h 10818"/>
                <a:gd name="connsiteX4" fmla="*/ 15 w 10962"/>
                <a:gd name="connsiteY4" fmla="*/ 2715 h 10818"/>
                <a:gd name="connsiteX0" fmla="*/ 0 w 10947"/>
                <a:gd name="connsiteY0" fmla="*/ 2715 h 9183"/>
                <a:gd name="connsiteX1" fmla="*/ 10910 w 10947"/>
                <a:gd name="connsiteY1" fmla="*/ 0 h 9183"/>
                <a:gd name="connsiteX2" fmla="*/ 10910 w 10947"/>
                <a:gd name="connsiteY2" fmla="*/ 9183 h 9183"/>
                <a:gd name="connsiteX3" fmla="*/ 1039 w 10947"/>
                <a:gd name="connsiteY3" fmla="*/ 8657 h 9183"/>
                <a:gd name="connsiteX4" fmla="*/ 0 w 10947"/>
                <a:gd name="connsiteY4" fmla="*/ 2715 h 9183"/>
                <a:gd name="connsiteX0" fmla="*/ 14 w 10014"/>
                <a:gd name="connsiteY0" fmla="*/ 2957 h 11780"/>
                <a:gd name="connsiteX1" fmla="*/ 9980 w 10014"/>
                <a:gd name="connsiteY1" fmla="*/ 0 h 11780"/>
                <a:gd name="connsiteX2" fmla="*/ 9980 w 10014"/>
                <a:gd name="connsiteY2" fmla="*/ 10000 h 11780"/>
                <a:gd name="connsiteX3" fmla="*/ 14 w 10014"/>
                <a:gd name="connsiteY3" fmla="*/ 11780 h 11780"/>
                <a:gd name="connsiteX4" fmla="*/ 14 w 10014"/>
                <a:gd name="connsiteY4" fmla="*/ 2957 h 11780"/>
                <a:gd name="connsiteX0" fmla="*/ 0 w 10000"/>
                <a:gd name="connsiteY0" fmla="*/ 2957 h 11897"/>
                <a:gd name="connsiteX1" fmla="*/ 9966 w 10000"/>
                <a:gd name="connsiteY1" fmla="*/ 0 h 11897"/>
                <a:gd name="connsiteX2" fmla="*/ 9966 w 10000"/>
                <a:gd name="connsiteY2" fmla="*/ 10000 h 11897"/>
                <a:gd name="connsiteX3" fmla="*/ 15 w 10000"/>
                <a:gd name="connsiteY3" fmla="*/ 11897 h 11897"/>
                <a:gd name="connsiteX4" fmla="*/ 0 w 10000"/>
                <a:gd name="connsiteY4" fmla="*/ 2957 h 11897"/>
                <a:gd name="connsiteX0" fmla="*/ 0 w 10000"/>
                <a:gd name="connsiteY0" fmla="*/ 2957 h 11854"/>
                <a:gd name="connsiteX1" fmla="*/ 9966 w 10000"/>
                <a:gd name="connsiteY1" fmla="*/ 0 h 11854"/>
                <a:gd name="connsiteX2" fmla="*/ 9966 w 10000"/>
                <a:gd name="connsiteY2" fmla="*/ 10000 h 11854"/>
                <a:gd name="connsiteX3" fmla="*/ 33 w 10000"/>
                <a:gd name="connsiteY3" fmla="*/ 11854 h 11854"/>
                <a:gd name="connsiteX4" fmla="*/ 0 w 10000"/>
                <a:gd name="connsiteY4" fmla="*/ 2957 h 11854"/>
                <a:gd name="connsiteX0" fmla="*/ 36 w 9981"/>
                <a:gd name="connsiteY0" fmla="*/ 2999 h 11854"/>
                <a:gd name="connsiteX1" fmla="*/ 9947 w 9981"/>
                <a:gd name="connsiteY1" fmla="*/ 0 h 11854"/>
                <a:gd name="connsiteX2" fmla="*/ 9947 w 9981"/>
                <a:gd name="connsiteY2" fmla="*/ 10000 h 11854"/>
                <a:gd name="connsiteX3" fmla="*/ 14 w 9981"/>
                <a:gd name="connsiteY3" fmla="*/ 11854 h 11854"/>
                <a:gd name="connsiteX4" fmla="*/ 36 w 9981"/>
                <a:gd name="connsiteY4" fmla="*/ 2999 h 11854"/>
                <a:gd name="connsiteX0" fmla="*/ 15 w 9979"/>
                <a:gd name="connsiteY0" fmla="*/ 2530 h 10593"/>
                <a:gd name="connsiteX1" fmla="*/ 9945 w 9979"/>
                <a:gd name="connsiteY1" fmla="*/ 0 h 10593"/>
                <a:gd name="connsiteX2" fmla="*/ 9945 w 9979"/>
                <a:gd name="connsiteY2" fmla="*/ 8436 h 10593"/>
                <a:gd name="connsiteX3" fmla="*/ 14 w 9979"/>
                <a:gd name="connsiteY3" fmla="*/ 10593 h 10593"/>
                <a:gd name="connsiteX4" fmla="*/ 15 w 9979"/>
                <a:gd name="connsiteY4" fmla="*/ 2530 h 10593"/>
                <a:gd name="connsiteX0" fmla="*/ 0 w 10000"/>
                <a:gd name="connsiteY0" fmla="*/ 2800 h 10000"/>
                <a:gd name="connsiteX1" fmla="*/ 9966 w 10000"/>
                <a:gd name="connsiteY1" fmla="*/ 0 h 10000"/>
                <a:gd name="connsiteX2" fmla="*/ 9966 w 10000"/>
                <a:gd name="connsiteY2" fmla="*/ 7964 h 10000"/>
                <a:gd name="connsiteX3" fmla="*/ 14 w 10000"/>
                <a:gd name="connsiteY3" fmla="*/ 10000 h 10000"/>
                <a:gd name="connsiteX4" fmla="*/ 0 w 10000"/>
                <a:gd name="connsiteY4" fmla="*/ 2800 h 10000"/>
                <a:gd name="connsiteX0" fmla="*/ 0 w 10000"/>
                <a:gd name="connsiteY0" fmla="*/ 2800 h 10000"/>
                <a:gd name="connsiteX1" fmla="*/ 9966 w 10000"/>
                <a:gd name="connsiteY1" fmla="*/ 0 h 10000"/>
                <a:gd name="connsiteX2" fmla="*/ 9969 w 10000"/>
                <a:gd name="connsiteY2" fmla="*/ 7888 h 10000"/>
                <a:gd name="connsiteX3" fmla="*/ 14 w 10000"/>
                <a:gd name="connsiteY3" fmla="*/ 10000 h 10000"/>
                <a:gd name="connsiteX4" fmla="*/ 0 w 10000"/>
                <a:gd name="connsiteY4" fmla="*/ 2800 h 10000"/>
                <a:gd name="connsiteX0" fmla="*/ 0 w 10003"/>
                <a:gd name="connsiteY0" fmla="*/ 2800 h 10000"/>
                <a:gd name="connsiteX1" fmla="*/ 9969 w 10003"/>
                <a:gd name="connsiteY1" fmla="*/ 0 h 10000"/>
                <a:gd name="connsiteX2" fmla="*/ 9969 w 10003"/>
                <a:gd name="connsiteY2" fmla="*/ 7888 h 10000"/>
                <a:gd name="connsiteX3" fmla="*/ 14 w 10003"/>
                <a:gd name="connsiteY3" fmla="*/ 10000 h 10000"/>
                <a:gd name="connsiteX4" fmla="*/ 0 w 10003"/>
                <a:gd name="connsiteY4" fmla="*/ 2800 h 10000"/>
                <a:gd name="connsiteX0" fmla="*/ 14 w 10017"/>
                <a:gd name="connsiteY0" fmla="*/ 2800 h 9611"/>
                <a:gd name="connsiteX1" fmla="*/ 9983 w 10017"/>
                <a:gd name="connsiteY1" fmla="*/ 0 h 9611"/>
                <a:gd name="connsiteX2" fmla="*/ 9983 w 10017"/>
                <a:gd name="connsiteY2" fmla="*/ 7888 h 9611"/>
                <a:gd name="connsiteX3" fmla="*/ 14 w 10017"/>
                <a:gd name="connsiteY3" fmla="*/ 9611 h 9611"/>
                <a:gd name="connsiteX4" fmla="*/ 14 w 10017"/>
                <a:gd name="connsiteY4" fmla="*/ 2800 h 9611"/>
                <a:gd name="connsiteX0" fmla="*/ 14 w 10000"/>
                <a:gd name="connsiteY0" fmla="*/ 2913 h 10000"/>
                <a:gd name="connsiteX1" fmla="*/ 9966 w 10000"/>
                <a:gd name="connsiteY1" fmla="*/ 0 h 10000"/>
                <a:gd name="connsiteX2" fmla="*/ 10000 w 10000"/>
                <a:gd name="connsiteY2" fmla="*/ 8225 h 10000"/>
                <a:gd name="connsiteX3" fmla="*/ 14 w 10000"/>
                <a:gd name="connsiteY3" fmla="*/ 10000 h 10000"/>
                <a:gd name="connsiteX4" fmla="*/ 14 w 10000"/>
                <a:gd name="connsiteY4" fmla="*/ 2913 h 10000"/>
                <a:gd name="connsiteX0" fmla="*/ 14 w 10034"/>
                <a:gd name="connsiteY0" fmla="*/ 2913 h 10000"/>
                <a:gd name="connsiteX1" fmla="*/ 10000 w 10034"/>
                <a:gd name="connsiteY1" fmla="*/ 0 h 10000"/>
                <a:gd name="connsiteX2" fmla="*/ 10000 w 10034"/>
                <a:gd name="connsiteY2" fmla="*/ 8225 h 10000"/>
                <a:gd name="connsiteX3" fmla="*/ 14 w 10034"/>
                <a:gd name="connsiteY3" fmla="*/ 10000 h 10000"/>
                <a:gd name="connsiteX4" fmla="*/ 14 w 10034"/>
                <a:gd name="connsiteY4" fmla="*/ 2913 h 10000"/>
                <a:gd name="connsiteX0" fmla="*/ 0 w 10062"/>
                <a:gd name="connsiteY0" fmla="*/ 3023 h 10000"/>
                <a:gd name="connsiteX1" fmla="*/ 10028 w 10062"/>
                <a:gd name="connsiteY1" fmla="*/ 0 h 10000"/>
                <a:gd name="connsiteX2" fmla="*/ 10028 w 10062"/>
                <a:gd name="connsiteY2" fmla="*/ 8225 h 10000"/>
                <a:gd name="connsiteX3" fmla="*/ 42 w 10062"/>
                <a:gd name="connsiteY3" fmla="*/ 10000 h 10000"/>
                <a:gd name="connsiteX4" fmla="*/ 0 w 10062"/>
                <a:gd name="connsiteY4" fmla="*/ 3023 h 10000"/>
                <a:gd name="connsiteX0" fmla="*/ 14 w 10076"/>
                <a:gd name="connsiteY0" fmla="*/ 3023 h 10306"/>
                <a:gd name="connsiteX1" fmla="*/ 10042 w 10076"/>
                <a:gd name="connsiteY1" fmla="*/ 0 h 10306"/>
                <a:gd name="connsiteX2" fmla="*/ 10042 w 10076"/>
                <a:gd name="connsiteY2" fmla="*/ 8225 h 10306"/>
                <a:gd name="connsiteX3" fmla="*/ 14 w 10076"/>
                <a:gd name="connsiteY3" fmla="*/ 10306 h 10306"/>
                <a:gd name="connsiteX4" fmla="*/ 14 w 10076"/>
                <a:gd name="connsiteY4" fmla="*/ 3023 h 10306"/>
                <a:gd name="connsiteX0" fmla="*/ 93 w 10076"/>
                <a:gd name="connsiteY0" fmla="*/ 2287 h 10306"/>
                <a:gd name="connsiteX1" fmla="*/ 10042 w 10076"/>
                <a:gd name="connsiteY1" fmla="*/ 0 h 10306"/>
                <a:gd name="connsiteX2" fmla="*/ 10042 w 10076"/>
                <a:gd name="connsiteY2" fmla="*/ 8225 h 10306"/>
                <a:gd name="connsiteX3" fmla="*/ 14 w 10076"/>
                <a:gd name="connsiteY3" fmla="*/ 10306 h 10306"/>
                <a:gd name="connsiteX4" fmla="*/ 93 w 10076"/>
                <a:gd name="connsiteY4" fmla="*/ 2287 h 10306"/>
                <a:gd name="connsiteX0" fmla="*/ 93 w 10075"/>
                <a:gd name="connsiteY0" fmla="*/ 1549 h 9568"/>
                <a:gd name="connsiteX1" fmla="*/ 10041 w 10075"/>
                <a:gd name="connsiteY1" fmla="*/ 0 h 9568"/>
                <a:gd name="connsiteX2" fmla="*/ 10042 w 10075"/>
                <a:gd name="connsiteY2" fmla="*/ 7487 h 9568"/>
                <a:gd name="connsiteX3" fmla="*/ 14 w 10075"/>
                <a:gd name="connsiteY3" fmla="*/ 9568 h 9568"/>
                <a:gd name="connsiteX4" fmla="*/ 93 w 10075"/>
                <a:gd name="connsiteY4" fmla="*/ 1549 h 9568"/>
                <a:gd name="connsiteX0" fmla="*/ 92 w 10000"/>
                <a:gd name="connsiteY0" fmla="*/ 2158 h 10539"/>
                <a:gd name="connsiteX1" fmla="*/ 9966 w 10000"/>
                <a:gd name="connsiteY1" fmla="*/ 0 h 10539"/>
                <a:gd name="connsiteX2" fmla="*/ 9967 w 10000"/>
                <a:gd name="connsiteY2" fmla="*/ 8364 h 10539"/>
                <a:gd name="connsiteX3" fmla="*/ 14 w 10000"/>
                <a:gd name="connsiteY3" fmla="*/ 10539 h 10539"/>
                <a:gd name="connsiteX4" fmla="*/ 92 w 10000"/>
                <a:gd name="connsiteY4" fmla="*/ 2158 h 10539"/>
                <a:gd name="connsiteX0" fmla="*/ 92 w 10015"/>
                <a:gd name="connsiteY0" fmla="*/ 2340 h 10721"/>
                <a:gd name="connsiteX1" fmla="*/ 9981 w 10015"/>
                <a:gd name="connsiteY1" fmla="*/ 0 h 10721"/>
                <a:gd name="connsiteX2" fmla="*/ 9967 w 10015"/>
                <a:gd name="connsiteY2" fmla="*/ 8546 h 10721"/>
                <a:gd name="connsiteX3" fmla="*/ 14 w 10015"/>
                <a:gd name="connsiteY3" fmla="*/ 10721 h 10721"/>
                <a:gd name="connsiteX4" fmla="*/ 92 w 10015"/>
                <a:gd name="connsiteY4" fmla="*/ 2340 h 10721"/>
                <a:gd name="connsiteX0" fmla="*/ 107 w 10015"/>
                <a:gd name="connsiteY0" fmla="*/ 2290 h 10721"/>
                <a:gd name="connsiteX1" fmla="*/ 9981 w 10015"/>
                <a:gd name="connsiteY1" fmla="*/ 0 h 10721"/>
                <a:gd name="connsiteX2" fmla="*/ 9967 w 10015"/>
                <a:gd name="connsiteY2" fmla="*/ 8546 h 10721"/>
                <a:gd name="connsiteX3" fmla="*/ 14 w 10015"/>
                <a:gd name="connsiteY3" fmla="*/ 10721 h 10721"/>
                <a:gd name="connsiteX4" fmla="*/ 107 w 10015"/>
                <a:gd name="connsiteY4" fmla="*/ 2290 h 10721"/>
                <a:gd name="connsiteX0" fmla="*/ 76 w 10015"/>
                <a:gd name="connsiteY0" fmla="*/ 2323 h 10721"/>
                <a:gd name="connsiteX1" fmla="*/ 9981 w 10015"/>
                <a:gd name="connsiteY1" fmla="*/ 0 h 10721"/>
                <a:gd name="connsiteX2" fmla="*/ 9967 w 10015"/>
                <a:gd name="connsiteY2" fmla="*/ 8546 h 10721"/>
                <a:gd name="connsiteX3" fmla="*/ 14 w 10015"/>
                <a:gd name="connsiteY3" fmla="*/ 10721 h 10721"/>
                <a:gd name="connsiteX4" fmla="*/ 76 w 10015"/>
                <a:gd name="connsiteY4" fmla="*/ 2323 h 10721"/>
                <a:gd name="connsiteX0" fmla="*/ 69 w 10015"/>
                <a:gd name="connsiteY0" fmla="*/ 2272 h 10721"/>
                <a:gd name="connsiteX1" fmla="*/ 9981 w 10015"/>
                <a:gd name="connsiteY1" fmla="*/ 0 h 10721"/>
                <a:gd name="connsiteX2" fmla="*/ 9967 w 10015"/>
                <a:gd name="connsiteY2" fmla="*/ 8546 h 10721"/>
                <a:gd name="connsiteX3" fmla="*/ 14 w 10015"/>
                <a:gd name="connsiteY3" fmla="*/ 10721 h 10721"/>
                <a:gd name="connsiteX4" fmla="*/ 69 w 10015"/>
                <a:gd name="connsiteY4" fmla="*/ 2272 h 10721"/>
                <a:gd name="connsiteX0" fmla="*/ 47 w 10015"/>
                <a:gd name="connsiteY0" fmla="*/ 2305 h 10721"/>
                <a:gd name="connsiteX1" fmla="*/ 9981 w 10015"/>
                <a:gd name="connsiteY1" fmla="*/ 0 h 10721"/>
                <a:gd name="connsiteX2" fmla="*/ 9967 w 10015"/>
                <a:gd name="connsiteY2" fmla="*/ 8546 h 10721"/>
                <a:gd name="connsiteX3" fmla="*/ 14 w 10015"/>
                <a:gd name="connsiteY3" fmla="*/ 10721 h 10721"/>
                <a:gd name="connsiteX4" fmla="*/ 47 w 10015"/>
                <a:gd name="connsiteY4" fmla="*/ 2305 h 10721"/>
                <a:gd name="connsiteX0" fmla="*/ 47 w 10015"/>
                <a:gd name="connsiteY0" fmla="*/ 2305 h 10721"/>
                <a:gd name="connsiteX1" fmla="*/ 9981 w 10015"/>
                <a:gd name="connsiteY1" fmla="*/ 0 h 10721"/>
                <a:gd name="connsiteX2" fmla="*/ 10013 w 10015"/>
                <a:gd name="connsiteY2" fmla="*/ 8540 h 10721"/>
                <a:gd name="connsiteX3" fmla="*/ 14 w 10015"/>
                <a:gd name="connsiteY3" fmla="*/ 10721 h 10721"/>
                <a:gd name="connsiteX4" fmla="*/ 47 w 10015"/>
                <a:gd name="connsiteY4" fmla="*/ 2305 h 10721"/>
                <a:gd name="connsiteX0" fmla="*/ 47 w 10015"/>
                <a:gd name="connsiteY0" fmla="*/ 2305 h 10721"/>
                <a:gd name="connsiteX1" fmla="*/ 9981 w 10015"/>
                <a:gd name="connsiteY1" fmla="*/ 0 h 10721"/>
                <a:gd name="connsiteX2" fmla="*/ 9967 w 10015"/>
                <a:gd name="connsiteY2" fmla="*/ 8523 h 10721"/>
                <a:gd name="connsiteX3" fmla="*/ 14 w 10015"/>
                <a:gd name="connsiteY3" fmla="*/ 10721 h 10721"/>
                <a:gd name="connsiteX4" fmla="*/ 47 w 10015"/>
                <a:gd name="connsiteY4" fmla="*/ 2305 h 10721"/>
                <a:gd name="connsiteX0" fmla="*/ 47 w 10015"/>
                <a:gd name="connsiteY0" fmla="*/ 2305 h 10721"/>
                <a:gd name="connsiteX1" fmla="*/ 9981 w 10015"/>
                <a:gd name="connsiteY1" fmla="*/ 0 h 10721"/>
                <a:gd name="connsiteX2" fmla="*/ 9967 w 10015"/>
                <a:gd name="connsiteY2" fmla="*/ 8523 h 10721"/>
                <a:gd name="connsiteX3" fmla="*/ 14 w 10015"/>
                <a:gd name="connsiteY3" fmla="*/ 10721 h 10721"/>
                <a:gd name="connsiteX4" fmla="*/ 47 w 10015"/>
                <a:gd name="connsiteY4" fmla="*/ 2305 h 10721"/>
                <a:gd name="connsiteX0" fmla="*/ 47 w 10000"/>
                <a:gd name="connsiteY0" fmla="*/ 2305 h 10721"/>
                <a:gd name="connsiteX1" fmla="*/ 9981 w 10000"/>
                <a:gd name="connsiteY1" fmla="*/ 0 h 10721"/>
                <a:gd name="connsiteX2" fmla="*/ 9967 w 10000"/>
                <a:gd name="connsiteY2" fmla="*/ 8523 h 10721"/>
                <a:gd name="connsiteX3" fmla="*/ 14 w 10000"/>
                <a:gd name="connsiteY3" fmla="*/ 10721 h 10721"/>
                <a:gd name="connsiteX4" fmla="*/ 47 w 10000"/>
                <a:gd name="connsiteY4" fmla="*/ 2305 h 10721"/>
                <a:gd name="connsiteX0" fmla="*/ 47 w 10010"/>
                <a:gd name="connsiteY0" fmla="*/ 2305 h 10721"/>
                <a:gd name="connsiteX1" fmla="*/ 9981 w 10010"/>
                <a:gd name="connsiteY1" fmla="*/ 0 h 10721"/>
                <a:gd name="connsiteX2" fmla="*/ 9967 w 10010"/>
                <a:gd name="connsiteY2" fmla="*/ 8523 h 10721"/>
                <a:gd name="connsiteX3" fmla="*/ 14 w 10010"/>
                <a:gd name="connsiteY3" fmla="*/ 10721 h 10721"/>
                <a:gd name="connsiteX4" fmla="*/ 47 w 10010"/>
                <a:gd name="connsiteY4" fmla="*/ 2305 h 10721"/>
                <a:gd name="connsiteX0" fmla="*/ 47 w 10000"/>
                <a:gd name="connsiteY0" fmla="*/ 2305 h 10721"/>
                <a:gd name="connsiteX1" fmla="*/ 9981 w 10000"/>
                <a:gd name="connsiteY1" fmla="*/ 0 h 10721"/>
                <a:gd name="connsiteX2" fmla="*/ 9967 w 10000"/>
                <a:gd name="connsiteY2" fmla="*/ 8523 h 10721"/>
                <a:gd name="connsiteX3" fmla="*/ 14 w 10000"/>
                <a:gd name="connsiteY3" fmla="*/ 10721 h 10721"/>
                <a:gd name="connsiteX4" fmla="*/ 47 w 10000"/>
                <a:gd name="connsiteY4" fmla="*/ 2305 h 10721"/>
                <a:gd name="connsiteX0" fmla="*/ 47 w 9985"/>
                <a:gd name="connsiteY0" fmla="*/ 2376 h 10792"/>
                <a:gd name="connsiteX1" fmla="*/ 9966 w 9985"/>
                <a:gd name="connsiteY1" fmla="*/ 0 h 10792"/>
                <a:gd name="connsiteX2" fmla="*/ 9967 w 9985"/>
                <a:gd name="connsiteY2" fmla="*/ 8594 h 10792"/>
                <a:gd name="connsiteX3" fmla="*/ 14 w 9985"/>
                <a:gd name="connsiteY3" fmla="*/ 10792 h 10792"/>
                <a:gd name="connsiteX4" fmla="*/ 47 w 9985"/>
                <a:gd name="connsiteY4" fmla="*/ 2376 h 10792"/>
                <a:gd name="connsiteX0" fmla="*/ 47 w 9994"/>
                <a:gd name="connsiteY0" fmla="*/ 1842 h 9640"/>
                <a:gd name="connsiteX1" fmla="*/ 9919 w 9994"/>
                <a:gd name="connsiteY1" fmla="*/ 0 h 9640"/>
                <a:gd name="connsiteX2" fmla="*/ 9982 w 9994"/>
                <a:gd name="connsiteY2" fmla="*/ 7603 h 9640"/>
                <a:gd name="connsiteX3" fmla="*/ 14 w 9994"/>
                <a:gd name="connsiteY3" fmla="*/ 9640 h 9640"/>
                <a:gd name="connsiteX4" fmla="*/ 47 w 9994"/>
                <a:gd name="connsiteY4" fmla="*/ 1842 h 9640"/>
                <a:gd name="connsiteX0" fmla="*/ 47 w 10006"/>
                <a:gd name="connsiteY0" fmla="*/ 2217 h 10306"/>
                <a:gd name="connsiteX1" fmla="*/ 9987 w 10006"/>
                <a:gd name="connsiteY1" fmla="*/ 0 h 10306"/>
                <a:gd name="connsiteX2" fmla="*/ 9988 w 10006"/>
                <a:gd name="connsiteY2" fmla="*/ 8193 h 10306"/>
                <a:gd name="connsiteX3" fmla="*/ 14 w 10006"/>
                <a:gd name="connsiteY3" fmla="*/ 10306 h 10306"/>
                <a:gd name="connsiteX4" fmla="*/ 47 w 10006"/>
                <a:gd name="connsiteY4" fmla="*/ 2217 h 10306"/>
                <a:gd name="connsiteX0" fmla="*/ 21 w 9980"/>
                <a:gd name="connsiteY0" fmla="*/ 2217 h 9235"/>
                <a:gd name="connsiteX1" fmla="*/ 9961 w 9980"/>
                <a:gd name="connsiteY1" fmla="*/ 0 h 9235"/>
                <a:gd name="connsiteX2" fmla="*/ 9962 w 9980"/>
                <a:gd name="connsiteY2" fmla="*/ 8193 h 9235"/>
                <a:gd name="connsiteX3" fmla="*/ 14 w 9980"/>
                <a:gd name="connsiteY3" fmla="*/ 9235 h 9235"/>
                <a:gd name="connsiteX4" fmla="*/ 21 w 9980"/>
                <a:gd name="connsiteY4" fmla="*/ 2217 h 9235"/>
                <a:gd name="connsiteX0" fmla="*/ 21 w 9995"/>
                <a:gd name="connsiteY0" fmla="*/ 1928 h 9527"/>
                <a:gd name="connsiteX1" fmla="*/ 9976 w 9995"/>
                <a:gd name="connsiteY1" fmla="*/ 0 h 9527"/>
                <a:gd name="connsiteX2" fmla="*/ 9982 w 9995"/>
                <a:gd name="connsiteY2" fmla="*/ 8399 h 9527"/>
                <a:gd name="connsiteX3" fmla="*/ 14 w 9995"/>
                <a:gd name="connsiteY3" fmla="*/ 9527 h 9527"/>
                <a:gd name="connsiteX4" fmla="*/ 21 w 9995"/>
                <a:gd name="connsiteY4" fmla="*/ 1928 h 9527"/>
                <a:gd name="connsiteX0" fmla="*/ 21 w 9999"/>
                <a:gd name="connsiteY0" fmla="*/ 2127 h 10103"/>
                <a:gd name="connsiteX1" fmla="*/ 9895 w 9999"/>
                <a:gd name="connsiteY1" fmla="*/ 0 h 10103"/>
                <a:gd name="connsiteX2" fmla="*/ 9987 w 9999"/>
                <a:gd name="connsiteY2" fmla="*/ 8919 h 10103"/>
                <a:gd name="connsiteX3" fmla="*/ 14 w 9999"/>
                <a:gd name="connsiteY3" fmla="*/ 10103 h 10103"/>
                <a:gd name="connsiteX4" fmla="*/ 21 w 9999"/>
                <a:gd name="connsiteY4" fmla="*/ 2127 h 10103"/>
                <a:gd name="connsiteX0" fmla="*/ 21 w 9915"/>
                <a:gd name="connsiteY0" fmla="*/ 2105 h 10000"/>
                <a:gd name="connsiteX1" fmla="*/ 9896 w 9915"/>
                <a:gd name="connsiteY1" fmla="*/ 0 h 10000"/>
                <a:gd name="connsiteX2" fmla="*/ 9710 w 9915"/>
                <a:gd name="connsiteY2" fmla="*/ 8786 h 10000"/>
                <a:gd name="connsiteX3" fmla="*/ 14 w 9915"/>
                <a:gd name="connsiteY3" fmla="*/ 10000 h 10000"/>
                <a:gd name="connsiteX4" fmla="*/ 21 w 9915"/>
                <a:gd name="connsiteY4" fmla="*/ 2105 h 10000"/>
                <a:gd name="connsiteX0" fmla="*/ 21 w 9805"/>
                <a:gd name="connsiteY0" fmla="*/ 2374 h 10269"/>
                <a:gd name="connsiteX1" fmla="*/ 6747 w 9805"/>
                <a:gd name="connsiteY1" fmla="*/ 0 h 10269"/>
                <a:gd name="connsiteX2" fmla="*/ 9793 w 9805"/>
                <a:gd name="connsiteY2" fmla="*/ 9055 h 10269"/>
                <a:gd name="connsiteX3" fmla="*/ 14 w 9805"/>
                <a:gd name="connsiteY3" fmla="*/ 10269 h 10269"/>
                <a:gd name="connsiteX4" fmla="*/ 21 w 9805"/>
                <a:gd name="connsiteY4" fmla="*/ 2374 h 10269"/>
                <a:gd name="connsiteX0" fmla="*/ 21 w 10071"/>
                <a:gd name="connsiteY0" fmla="*/ 2032 h 9720"/>
                <a:gd name="connsiteX1" fmla="*/ 10051 w 10071"/>
                <a:gd name="connsiteY1" fmla="*/ 0 h 9720"/>
                <a:gd name="connsiteX2" fmla="*/ 9988 w 10071"/>
                <a:gd name="connsiteY2" fmla="*/ 8538 h 9720"/>
                <a:gd name="connsiteX3" fmla="*/ 14 w 10071"/>
                <a:gd name="connsiteY3" fmla="*/ 9720 h 9720"/>
                <a:gd name="connsiteX4" fmla="*/ 21 w 10071"/>
                <a:gd name="connsiteY4" fmla="*/ 2032 h 9720"/>
                <a:gd name="connsiteX0" fmla="*/ 21 w 10000"/>
                <a:gd name="connsiteY0" fmla="*/ 2091 h 10000"/>
                <a:gd name="connsiteX1" fmla="*/ 9980 w 10000"/>
                <a:gd name="connsiteY1" fmla="*/ 0 h 10000"/>
                <a:gd name="connsiteX2" fmla="*/ 5735 w 10000"/>
                <a:gd name="connsiteY2" fmla="*/ 6615 h 10000"/>
                <a:gd name="connsiteX3" fmla="*/ 14 w 10000"/>
                <a:gd name="connsiteY3" fmla="*/ 10000 h 10000"/>
                <a:gd name="connsiteX4" fmla="*/ 21 w 10000"/>
                <a:gd name="connsiteY4" fmla="*/ 2091 h 10000"/>
                <a:gd name="connsiteX0" fmla="*/ 21 w 10000"/>
                <a:gd name="connsiteY0" fmla="*/ 2091 h 10000"/>
                <a:gd name="connsiteX1" fmla="*/ 9980 w 10000"/>
                <a:gd name="connsiteY1" fmla="*/ 0 h 10000"/>
                <a:gd name="connsiteX2" fmla="*/ 9912 w 10000"/>
                <a:gd name="connsiteY2" fmla="*/ 7633 h 10000"/>
                <a:gd name="connsiteX3" fmla="*/ 14 w 10000"/>
                <a:gd name="connsiteY3" fmla="*/ 10000 h 10000"/>
                <a:gd name="connsiteX4" fmla="*/ 21 w 10000"/>
                <a:gd name="connsiteY4" fmla="*/ 2091 h 10000"/>
                <a:gd name="connsiteX0" fmla="*/ 35 w 10014"/>
                <a:gd name="connsiteY0" fmla="*/ 2091 h 9518"/>
                <a:gd name="connsiteX1" fmla="*/ 9994 w 10014"/>
                <a:gd name="connsiteY1" fmla="*/ 0 h 9518"/>
                <a:gd name="connsiteX2" fmla="*/ 9926 w 10014"/>
                <a:gd name="connsiteY2" fmla="*/ 7633 h 9518"/>
                <a:gd name="connsiteX3" fmla="*/ 14 w 10014"/>
                <a:gd name="connsiteY3" fmla="*/ 9518 h 9518"/>
                <a:gd name="connsiteX4" fmla="*/ 35 w 10014"/>
                <a:gd name="connsiteY4" fmla="*/ 2091 h 9518"/>
                <a:gd name="connsiteX0" fmla="*/ 78 w 10043"/>
                <a:gd name="connsiteY0" fmla="*/ 2197 h 9721"/>
                <a:gd name="connsiteX1" fmla="*/ 10023 w 10043"/>
                <a:gd name="connsiteY1" fmla="*/ 0 h 9721"/>
                <a:gd name="connsiteX2" fmla="*/ 9955 w 10043"/>
                <a:gd name="connsiteY2" fmla="*/ 8020 h 9721"/>
                <a:gd name="connsiteX3" fmla="*/ 14 w 10043"/>
                <a:gd name="connsiteY3" fmla="*/ 9721 h 9721"/>
                <a:gd name="connsiteX4" fmla="*/ 78 w 10043"/>
                <a:gd name="connsiteY4" fmla="*/ 2197 h 9721"/>
                <a:gd name="connsiteX0" fmla="*/ 57 w 10000"/>
                <a:gd name="connsiteY0" fmla="*/ 4012 h 10000"/>
                <a:gd name="connsiteX1" fmla="*/ 9980 w 10000"/>
                <a:gd name="connsiteY1" fmla="*/ 0 h 10000"/>
                <a:gd name="connsiteX2" fmla="*/ 9912 w 10000"/>
                <a:gd name="connsiteY2" fmla="*/ 8250 h 10000"/>
                <a:gd name="connsiteX3" fmla="*/ 14 w 10000"/>
                <a:gd name="connsiteY3" fmla="*/ 10000 h 10000"/>
                <a:gd name="connsiteX4" fmla="*/ 57 w 10000"/>
                <a:gd name="connsiteY4" fmla="*/ 4012 h 10000"/>
                <a:gd name="connsiteX0" fmla="*/ 57 w 10000"/>
                <a:gd name="connsiteY0" fmla="*/ 2443 h 10000"/>
                <a:gd name="connsiteX1" fmla="*/ 9980 w 10000"/>
                <a:gd name="connsiteY1" fmla="*/ 0 h 10000"/>
                <a:gd name="connsiteX2" fmla="*/ 9912 w 10000"/>
                <a:gd name="connsiteY2" fmla="*/ 8250 h 10000"/>
                <a:gd name="connsiteX3" fmla="*/ 14 w 10000"/>
                <a:gd name="connsiteY3" fmla="*/ 10000 h 10000"/>
                <a:gd name="connsiteX4" fmla="*/ 57 w 10000"/>
                <a:gd name="connsiteY4" fmla="*/ 2443 h 10000"/>
                <a:gd name="connsiteX0" fmla="*/ 57 w 10000"/>
                <a:gd name="connsiteY0" fmla="*/ 2443 h 10000"/>
                <a:gd name="connsiteX1" fmla="*/ 9980 w 10000"/>
                <a:gd name="connsiteY1" fmla="*/ 0 h 10000"/>
                <a:gd name="connsiteX2" fmla="*/ 9912 w 10000"/>
                <a:gd name="connsiteY2" fmla="*/ 8250 h 10000"/>
                <a:gd name="connsiteX3" fmla="*/ 14 w 10000"/>
                <a:gd name="connsiteY3" fmla="*/ 10000 h 10000"/>
                <a:gd name="connsiteX4" fmla="*/ 57 w 10000"/>
                <a:gd name="connsiteY4" fmla="*/ 2443 h 10000"/>
                <a:gd name="connsiteX0" fmla="*/ 57 w 10042"/>
                <a:gd name="connsiteY0" fmla="*/ 2443 h 10000"/>
                <a:gd name="connsiteX1" fmla="*/ 9980 w 10042"/>
                <a:gd name="connsiteY1" fmla="*/ 0 h 10000"/>
                <a:gd name="connsiteX2" fmla="*/ 9971 w 10042"/>
                <a:gd name="connsiteY2" fmla="*/ 8143 h 10000"/>
                <a:gd name="connsiteX3" fmla="*/ 14 w 10042"/>
                <a:gd name="connsiteY3" fmla="*/ 10000 h 10000"/>
                <a:gd name="connsiteX4" fmla="*/ 57 w 10042"/>
                <a:gd name="connsiteY4" fmla="*/ 2443 h 10000"/>
                <a:gd name="connsiteX0" fmla="*/ 57 w 10000"/>
                <a:gd name="connsiteY0" fmla="*/ 2443 h 10000"/>
                <a:gd name="connsiteX1" fmla="*/ 9980 w 10000"/>
                <a:gd name="connsiteY1" fmla="*/ 0 h 10000"/>
                <a:gd name="connsiteX2" fmla="*/ 9971 w 10000"/>
                <a:gd name="connsiteY2" fmla="*/ 8143 h 10000"/>
                <a:gd name="connsiteX3" fmla="*/ 14 w 10000"/>
                <a:gd name="connsiteY3" fmla="*/ 10000 h 10000"/>
                <a:gd name="connsiteX4" fmla="*/ 57 w 10000"/>
                <a:gd name="connsiteY4" fmla="*/ 2443 h 10000"/>
                <a:gd name="connsiteX0" fmla="*/ 57 w 10000"/>
                <a:gd name="connsiteY0" fmla="*/ 2443 h 10000"/>
                <a:gd name="connsiteX1" fmla="*/ 9980 w 10000"/>
                <a:gd name="connsiteY1" fmla="*/ 0 h 10000"/>
                <a:gd name="connsiteX2" fmla="*/ 9982 w 10000"/>
                <a:gd name="connsiteY2" fmla="*/ 8036 h 10000"/>
                <a:gd name="connsiteX3" fmla="*/ 14 w 10000"/>
                <a:gd name="connsiteY3" fmla="*/ 10000 h 10000"/>
                <a:gd name="connsiteX4" fmla="*/ 57 w 10000"/>
                <a:gd name="connsiteY4" fmla="*/ 2443 h 10000"/>
                <a:gd name="connsiteX0" fmla="*/ 0 w 10000"/>
                <a:gd name="connsiteY0" fmla="*/ 2965 h 10000"/>
                <a:gd name="connsiteX1" fmla="*/ 9980 w 10000"/>
                <a:gd name="connsiteY1" fmla="*/ 0 h 10000"/>
                <a:gd name="connsiteX2" fmla="*/ 9982 w 10000"/>
                <a:gd name="connsiteY2" fmla="*/ 8036 h 10000"/>
                <a:gd name="connsiteX3" fmla="*/ 14 w 10000"/>
                <a:gd name="connsiteY3" fmla="*/ 10000 h 10000"/>
                <a:gd name="connsiteX4" fmla="*/ 0 w 10000"/>
                <a:gd name="connsiteY4" fmla="*/ 2965 h 10000"/>
                <a:gd name="connsiteX0" fmla="*/ 0 w 10000"/>
                <a:gd name="connsiteY0" fmla="*/ 3032 h 10000"/>
                <a:gd name="connsiteX1" fmla="*/ 9980 w 10000"/>
                <a:gd name="connsiteY1" fmla="*/ 0 h 10000"/>
                <a:gd name="connsiteX2" fmla="*/ 9982 w 10000"/>
                <a:gd name="connsiteY2" fmla="*/ 8036 h 10000"/>
                <a:gd name="connsiteX3" fmla="*/ 14 w 10000"/>
                <a:gd name="connsiteY3" fmla="*/ 10000 h 10000"/>
                <a:gd name="connsiteX4" fmla="*/ 0 w 10000"/>
                <a:gd name="connsiteY4" fmla="*/ 3032 h 10000"/>
                <a:gd name="connsiteX0" fmla="*/ 0 w 10000"/>
                <a:gd name="connsiteY0" fmla="*/ 3069 h 10000"/>
                <a:gd name="connsiteX1" fmla="*/ 9980 w 10000"/>
                <a:gd name="connsiteY1" fmla="*/ 0 h 10000"/>
                <a:gd name="connsiteX2" fmla="*/ 9982 w 10000"/>
                <a:gd name="connsiteY2" fmla="*/ 8036 h 10000"/>
                <a:gd name="connsiteX3" fmla="*/ 14 w 10000"/>
                <a:gd name="connsiteY3" fmla="*/ 10000 h 10000"/>
                <a:gd name="connsiteX4" fmla="*/ 0 w 10000"/>
                <a:gd name="connsiteY4" fmla="*/ 3069 h 10000"/>
                <a:gd name="connsiteX0" fmla="*/ 0 w 10046"/>
                <a:gd name="connsiteY0" fmla="*/ 3106 h 10000"/>
                <a:gd name="connsiteX1" fmla="*/ 10026 w 10046"/>
                <a:gd name="connsiteY1" fmla="*/ 0 h 10000"/>
                <a:gd name="connsiteX2" fmla="*/ 10028 w 10046"/>
                <a:gd name="connsiteY2" fmla="*/ 8036 h 10000"/>
                <a:gd name="connsiteX3" fmla="*/ 60 w 10046"/>
                <a:gd name="connsiteY3" fmla="*/ 10000 h 10000"/>
                <a:gd name="connsiteX4" fmla="*/ 0 w 10046"/>
                <a:gd name="connsiteY4" fmla="*/ 3106 h 10000"/>
                <a:gd name="connsiteX0" fmla="*/ 14 w 10060"/>
                <a:gd name="connsiteY0" fmla="*/ 3106 h 9966"/>
                <a:gd name="connsiteX1" fmla="*/ 10040 w 10060"/>
                <a:gd name="connsiteY1" fmla="*/ 0 h 9966"/>
                <a:gd name="connsiteX2" fmla="*/ 10042 w 10060"/>
                <a:gd name="connsiteY2" fmla="*/ 8036 h 9966"/>
                <a:gd name="connsiteX3" fmla="*/ 14 w 10060"/>
                <a:gd name="connsiteY3" fmla="*/ 9966 h 9966"/>
                <a:gd name="connsiteX4" fmla="*/ 14 w 10060"/>
                <a:gd name="connsiteY4" fmla="*/ 3106 h 9966"/>
                <a:gd name="connsiteX0" fmla="*/ 9 w 9995"/>
                <a:gd name="connsiteY0" fmla="*/ 3117 h 10000"/>
                <a:gd name="connsiteX1" fmla="*/ 9975 w 9995"/>
                <a:gd name="connsiteY1" fmla="*/ 0 h 10000"/>
                <a:gd name="connsiteX2" fmla="*/ 9977 w 9995"/>
                <a:gd name="connsiteY2" fmla="*/ 8063 h 10000"/>
                <a:gd name="connsiteX3" fmla="*/ 9 w 9995"/>
                <a:gd name="connsiteY3" fmla="*/ 10000 h 10000"/>
                <a:gd name="connsiteX4" fmla="*/ 9 w 9995"/>
                <a:gd name="connsiteY4" fmla="*/ 3117 h 10000"/>
                <a:gd name="connsiteX0" fmla="*/ 9 w 9992"/>
                <a:gd name="connsiteY0" fmla="*/ 2898 h 9781"/>
                <a:gd name="connsiteX1" fmla="*/ 9972 w 9992"/>
                <a:gd name="connsiteY1" fmla="*/ 0 h 9781"/>
                <a:gd name="connsiteX2" fmla="*/ 9982 w 9992"/>
                <a:gd name="connsiteY2" fmla="*/ 7844 h 9781"/>
                <a:gd name="connsiteX3" fmla="*/ 9 w 9992"/>
                <a:gd name="connsiteY3" fmla="*/ 9781 h 9781"/>
                <a:gd name="connsiteX4" fmla="*/ 9 w 9992"/>
                <a:gd name="connsiteY4" fmla="*/ 2898 h 9781"/>
                <a:gd name="connsiteX0" fmla="*/ 9 w 9990"/>
                <a:gd name="connsiteY0" fmla="*/ 3065 h 10102"/>
                <a:gd name="connsiteX1" fmla="*/ 9960 w 9990"/>
                <a:gd name="connsiteY1" fmla="*/ 0 h 10102"/>
                <a:gd name="connsiteX2" fmla="*/ 9990 w 9990"/>
                <a:gd name="connsiteY2" fmla="*/ 8122 h 10102"/>
                <a:gd name="connsiteX3" fmla="*/ 9 w 9990"/>
                <a:gd name="connsiteY3" fmla="*/ 10102 h 10102"/>
                <a:gd name="connsiteX4" fmla="*/ 9 w 9990"/>
                <a:gd name="connsiteY4" fmla="*/ 3065 h 10102"/>
                <a:gd name="connsiteX0" fmla="*/ 9 w 10000"/>
                <a:gd name="connsiteY0" fmla="*/ 3090 h 10000"/>
                <a:gd name="connsiteX1" fmla="*/ 9970 w 10000"/>
                <a:gd name="connsiteY1" fmla="*/ 0 h 10000"/>
                <a:gd name="connsiteX2" fmla="*/ 10000 w 10000"/>
                <a:gd name="connsiteY2" fmla="*/ 8040 h 10000"/>
                <a:gd name="connsiteX3" fmla="*/ 9 w 10000"/>
                <a:gd name="connsiteY3" fmla="*/ 10000 h 10000"/>
                <a:gd name="connsiteX4" fmla="*/ 9 w 10000"/>
                <a:gd name="connsiteY4" fmla="*/ 3090 h 10000"/>
                <a:gd name="connsiteX0" fmla="*/ 9 w 10000"/>
                <a:gd name="connsiteY0" fmla="*/ 3318 h 10228"/>
                <a:gd name="connsiteX1" fmla="*/ 9975 w 10000"/>
                <a:gd name="connsiteY1" fmla="*/ 0 h 10228"/>
                <a:gd name="connsiteX2" fmla="*/ 10000 w 10000"/>
                <a:gd name="connsiteY2" fmla="*/ 8268 h 10228"/>
                <a:gd name="connsiteX3" fmla="*/ 9 w 10000"/>
                <a:gd name="connsiteY3" fmla="*/ 10228 h 10228"/>
                <a:gd name="connsiteX4" fmla="*/ 9 w 10000"/>
                <a:gd name="connsiteY4" fmla="*/ 3318 h 10228"/>
                <a:gd name="connsiteX0" fmla="*/ 9 w 10006"/>
                <a:gd name="connsiteY0" fmla="*/ 3374 h 10284"/>
                <a:gd name="connsiteX1" fmla="*/ 9986 w 10006"/>
                <a:gd name="connsiteY1" fmla="*/ 0 h 10284"/>
                <a:gd name="connsiteX2" fmla="*/ 10000 w 10006"/>
                <a:gd name="connsiteY2" fmla="*/ 8324 h 10284"/>
                <a:gd name="connsiteX3" fmla="*/ 9 w 10006"/>
                <a:gd name="connsiteY3" fmla="*/ 10284 h 10284"/>
                <a:gd name="connsiteX4" fmla="*/ 9 w 10006"/>
                <a:gd name="connsiteY4" fmla="*/ 3374 h 10284"/>
                <a:gd name="connsiteX0" fmla="*/ 9 w 10006"/>
                <a:gd name="connsiteY0" fmla="*/ 4590 h 11500"/>
                <a:gd name="connsiteX1" fmla="*/ 9986 w 10006"/>
                <a:gd name="connsiteY1" fmla="*/ 1216 h 11500"/>
                <a:gd name="connsiteX2" fmla="*/ 9975 w 10006"/>
                <a:gd name="connsiteY2" fmla="*/ 7106 h 11500"/>
                <a:gd name="connsiteX3" fmla="*/ 9 w 10006"/>
                <a:gd name="connsiteY3" fmla="*/ 11500 h 11500"/>
                <a:gd name="connsiteX4" fmla="*/ 9 w 10006"/>
                <a:gd name="connsiteY4" fmla="*/ 4590 h 11500"/>
                <a:gd name="connsiteX0" fmla="*/ 9 w 10006"/>
                <a:gd name="connsiteY0" fmla="*/ 3374 h 10284"/>
                <a:gd name="connsiteX1" fmla="*/ 9986 w 10006"/>
                <a:gd name="connsiteY1" fmla="*/ 0 h 10284"/>
                <a:gd name="connsiteX2" fmla="*/ 9975 w 10006"/>
                <a:gd name="connsiteY2" fmla="*/ 5890 h 10284"/>
                <a:gd name="connsiteX3" fmla="*/ 9 w 10006"/>
                <a:gd name="connsiteY3" fmla="*/ 10284 h 10284"/>
                <a:gd name="connsiteX4" fmla="*/ 9 w 10006"/>
                <a:gd name="connsiteY4" fmla="*/ 3374 h 10284"/>
                <a:gd name="connsiteX0" fmla="*/ 9 w 10006"/>
                <a:gd name="connsiteY0" fmla="*/ 3374 h 10284"/>
                <a:gd name="connsiteX1" fmla="*/ 9986 w 10006"/>
                <a:gd name="connsiteY1" fmla="*/ 0 h 10284"/>
                <a:gd name="connsiteX2" fmla="*/ 9975 w 10006"/>
                <a:gd name="connsiteY2" fmla="*/ 5890 h 10284"/>
                <a:gd name="connsiteX3" fmla="*/ 9 w 10006"/>
                <a:gd name="connsiteY3" fmla="*/ 10284 h 10284"/>
                <a:gd name="connsiteX4" fmla="*/ 9 w 10006"/>
                <a:gd name="connsiteY4" fmla="*/ 3374 h 10284"/>
                <a:gd name="connsiteX0" fmla="*/ 9 w 10006"/>
                <a:gd name="connsiteY0" fmla="*/ 3374 h 10284"/>
                <a:gd name="connsiteX1" fmla="*/ 9986 w 10006"/>
                <a:gd name="connsiteY1" fmla="*/ 0 h 10284"/>
                <a:gd name="connsiteX2" fmla="*/ 9975 w 10006"/>
                <a:gd name="connsiteY2" fmla="*/ 5890 h 10284"/>
                <a:gd name="connsiteX3" fmla="*/ 9 w 10006"/>
                <a:gd name="connsiteY3" fmla="*/ 10284 h 10284"/>
                <a:gd name="connsiteX4" fmla="*/ 9 w 10006"/>
                <a:gd name="connsiteY4" fmla="*/ 3374 h 10284"/>
                <a:gd name="connsiteX0" fmla="*/ 24 w 10021"/>
                <a:gd name="connsiteY0" fmla="*/ 3374 h 9556"/>
                <a:gd name="connsiteX1" fmla="*/ 10001 w 10021"/>
                <a:gd name="connsiteY1" fmla="*/ 0 h 9556"/>
                <a:gd name="connsiteX2" fmla="*/ 9990 w 10021"/>
                <a:gd name="connsiteY2" fmla="*/ 5890 h 9556"/>
                <a:gd name="connsiteX3" fmla="*/ 9 w 10021"/>
                <a:gd name="connsiteY3" fmla="*/ 9556 h 9556"/>
                <a:gd name="connsiteX4" fmla="*/ 24 w 10021"/>
                <a:gd name="connsiteY4" fmla="*/ 3374 h 9556"/>
                <a:gd name="connsiteX0" fmla="*/ 24 w 10000"/>
                <a:gd name="connsiteY0" fmla="*/ 3531 h 9617"/>
                <a:gd name="connsiteX1" fmla="*/ 9980 w 10000"/>
                <a:gd name="connsiteY1" fmla="*/ 0 h 9617"/>
                <a:gd name="connsiteX2" fmla="*/ 9969 w 10000"/>
                <a:gd name="connsiteY2" fmla="*/ 6164 h 9617"/>
                <a:gd name="connsiteX3" fmla="*/ 9 w 10000"/>
                <a:gd name="connsiteY3" fmla="*/ 9617 h 9617"/>
                <a:gd name="connsiteX4" fmla="*/ 24 w 10000"/>
                <a:gd name="connsiteY4" fmla="*/ 3531 h 9617"/>
                <a:gd name="connsiteX0" fmla="*/ 24 w 10000"/>
                <a:gd name="connsiteY0" fmla="*/ 3672 h 10000"/>
                <a:gd name="connsiteX1" fmla="*/ 9980 w 10000"/>
                <a:gd name="connsiteY1" fmla="*/ 0 h 10000"/>
                <a:gd name="connsiteX2" fmla="*/ 9969 w 10000"/>
                <a:gd name="connsiteY2" fmla="*/ 6409 h 10000"/>
                <a:gd name="connsiteX3" fmla="*/ 9 w 10000"/>
                <a:gd name="connsiteY3" fmla="*/ 10000 h 10000"/>
                <a:gd name="connsiteX4" fmla="*/ 24 w 10000"/>
                <a:gd name="connsiteY4" fmla="*/ 3672 h 10000"/>
                <a:gd name="connsiteX0" fmla="*/ 0 w 10000"/>
                <a:gd name="connsiteY0" fmla="*/ 3218 h 10000"/>
                <a:gd name="connsiteX1" fmla="*/ 9980 w 10000"/>
                <a:gd name="connsiteY1" fmla="*/ 0 h 10000"/>
                <a:gd name="connsiteX2" fmla="*/ 9969 w 10000"/>
                <a:gd name="connsiteY2" fmla="*/ 6409 h 10000"/>
                <a:gd name="connsiteX3" fmla="*/ 9 w 10000"/>
                <a:gd name="connsiteY3" fmla="*/ 10000 h 10000"/>
                <a:gd name="connsiteX4" fmla="*/ 0 w 10000"/>
                <a:gd name="connsiteY4" fmla="*/ 3218 h 10000"/>
                <a:gd name="connsiteX0" fmla="*/ 9 w 10009"/>
                <a:gd name="connsiteY0" fmla="*/ 3218 h 9601"/>
                <a:gd name="connsiteX1" fmla="*/ 9989 w 10009"/>
                <a:gd name="connsiteY1" fmla="*/ 0 h 9601"/>
                <a:gd name="connsiteX2" fmla="*/ 9978 w 10009"/>
                <a:gd name="connsiteY2" fmla="*/ 6409 h 9601"/>
                <a:gd name="connsiteX3" fmla="*/ 9 w 10009"/>
                <a:gd name="connsiteY3" fmla="*/ 9601 h 9601"/>
                <a:gd name="connsiteX4" fmla="*/ 9 w 10009"/>
                <a:gd name="connsiteY4" fmla="*/ 3218 h 9601"/>
                <a:gd name="connsiteX0" fmla="*/ 55 w 10000"/>
                <a:gd name="connsiteY0" fmla="*/ 3575 h 10000"/>
                <a:gd name="connsiteX1" fmla="*/ 9980 w 10000"/>
                <a:gd name="connsiteY1" fmla="*/ 0 h 10000"/>
                <a:gd name="connsiteX2" fmla="*/ 9969 w 10000"/>
                <a:gd name="connsiteY2" fmla="*/ 6675 h 10000"/>
                <a:gd name="connsiteX3" fmla="*/ 9 w 10000"/>
                <a:gd name="connsiteY3" fmla="*/ 10000 h 10000"/>
                <a:gd name="connsiteX4" fmla="*/ 55 w 10000"/>
                <a:gd name="connsiteY4" fmla="*/ 3575 h 10000"/>
                <a:gd name="connsiteX0" fmla="*/ 5 w 10000"/>
                <a:gd name="connsiteY0" fmla="*/ 3610 h 10000"/>
                <a:gd name="connsiteX1" fmla="*/ 9980 w 10000"/>
                <a:gd name="connsiteY1" fmla="*/ 0 h 10000"/>
                <a:gd name="connsiteX2" fmla="*/ 9969 w 10000"/>
                <a:gd name="connsiteY2" fmla="*/ 6675 h 10000"/>
                <a:gd name="connsiteX3" fmla="*/ 9 w 10000"/>
                <a:gd name="connsiteY3" fmla="*/ 10000 h 10000"/>
                <a:gd name="connsiteX4" fmla="*/ 5 w 10000"/>
                <a:gd name="connsiteY4" fmla="*/ 3610 h 10000"/>
                <a:gd name="connsiteX0" fmla="*/ 5 w 10000"/>
                <a:gd name="connsiteY0" fmla="*/ 3610 h 10000"/>
                <a:gd name="connsiteX1" fmla="*/ 9980 w 10000"/>
                <a:gd name="connsiteY1" fmla="*/ 0 h 10000"/>
                <a:gd name="connsiteX2" fmla="*/ 9972 w 10000"/>
                <a:gd name="connsiteY2" fmla="*/ 6857 h 10000"/>
                <a:gd name="connsiteX3" fmla="*/ 9 w 10000"/>
                <a:gd name="connsiteY3" fmla="*/ 10000 h 10000"/>
                <a:gd name="connsiteX4" fmla="*/ 5 w 10000"/>
                <a:gd name="connsiteY4" fmla="*/ 3610 h 10000"/>
                <a:gd name="connsiteX0" fmla="*/ 5 w 10014"/>
                <a:gd name="connsiteY0" fmla="*/ 3610 h 10000"/>
                <a:gd name="connsiteX1" fmla="*/ 9980 w 10014"/>
                <a:gd name="connsiteY1" fmla="*/ 0 h 10000"/>
                <a:gd name="connsiteX2" fmla="*/ 9992 w 10014"/>
                <a:gd name="connsiteY2" fmla="*/ 6886 h 10000"/>
                <a:gd name="connsiteX3" fmla="*/ 9 w 10014"/>
                <a:gd name="connsiteY3" fmla="*/ 10000 h 10000"/>
                <a:gd name="connsiteX4" fmla="*/ 5 w 10014"/>
                <a:gd name="connsiteY4" fmla="*/ 3610 h 10000"/>
                <a:gd name="connsiteX0" fmla="*/ 5 w 10000"/>
                <a:gd name="connsiteY0" fmla="*/ 3610 h 10000"/>
                <a:gd name="connsiteX1" fmla="*/ 9980 w 10000"/>
                <a:gd name="connsiteY1" fmla="*/ 0 h 10000"/>
                <a:gd name="connsiteX2" fmla="*/ 9992 w 10000"/>
                <a:gd name="connsiteY2" fmla="*/ 6886 h 10000"/>
                <a:gd name="connsiteX3" fmla="*/ 9 w 10000"/>
                <a:gd name="connsiteY3" fmla="*/ 10000 h 10000"/>
                <a:gd name="connsiteX4" fmla="*/ 5 w 10000"/>
                <a:gd name="connsiteY4" fmla="*/ 3610 h 10000"/>
                <a:gd name="connsiteX0" fmla="*/ 5 w 9992"/>
                <a:gd name="connsiteY0" fmla="*/ 3610 h 10000"/>
                <a:gd name="connsiteX1" fmla="*/ 9980 w 9992"/>
                <a:gd name="connsiteY1" fmla="*/ 0 h 10000"/>
                <a:gd name="connsiteX2" fmla="*/ 9992 w 9992"/>
                <a:gd name="connsiteY2" fmla="*/ 6886 h 10000"/>
                <a:gd name="connsiteX3" fmla="*/ 9 w 9992"/>
                <a:gd name="connsiteY3" fmla="*/ 10000 h 10000"/>
                <a:gd name="connsiteX4" fmla="*/ 5 w 9992"/>
                <a:gd name="connsiteY4" fmla="*/ 3610 h 10000"/>
                <a:gd name="connsiteX0" fmla="*/ 14 w 10009"/>
                <a:gd name="connsiteY0" fmla="*/ 3610 h 9557"/>
                <a:gd name="connsiteX1" fmla="*/ 9997 w 10009"/>
                <a:gd name="connsiteY1" fmla="*/ 0 h 9557"/>
                <a:gd name="connsiteX2" fmla="*/ 10009 w 10009"/>
                <a:gd name="connsiteY2" fmla="*/ 6886 h 9557"/>
                <a:gd name="connsiteX3" fmla="*/ 9 w 10009"/>
                <a:gd name="connsiteY3" fmla="*/ 9557 h 9557"/>
                <a:gd name="connsiteX4" fmla="*/ 14 w 10009"/>
                <a:gd name="connsiteY4" fmla="*/ 3610 h 9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9" h="9557">
                  <a:moveTo>
                    <a:pt x="14" y="3610"/>
                  </a:moveTo>
                  <a:lnTo>
                    <a:pt x="9997" y="0"/>
                  </a:lnTo>
                  <a:cubicBezTo>
                    <a:pt x="10004" y="4235"/>
                    <a:pt x="10001" y="2470"/>
                    <a:pt x="10009" y="6886"/>
                  </a:cubicBezTo>
                  <a:lnTo>
                    <a:pt x="9" y="9557"/>
                  </a:lnTo>
                  <a:cubicBezTo>
                    <a:pt x="0" y="4282"/>
                    <a:pt x="29" y="7136"/>
                    <a:pt x="14" y="3610"/>
                  </a:cubicBezTo>
                  <a:close/>
                </a:path>
              </a:pathLst>
            </a:custGeom>
            <a:blipFill dpi="0" rotWithShape="0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sp>
        <p:nvSpPr>
          <p:cNvPr id="28" name="Kuvan paikkamerkki 27"/>
          <p:cNvSpPr>
            <a:spLocks noGrp="1"/>
          </p:cNvSpPr>
          <p:nvPr>
            <p:ph type="pic" sz="quarter" idx="14"/>
          </p:nvPr>
        </p:nvSpPr>
        <p:spPr bwMode="auto">
          <a:xfrm>
            <a:off x="2292195" y="119"/>
            <a:ext cx="6864697" cy="266998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0 h 10268"/>
              <a:gd name="connsiteX1" fmla="*/ 10000 w 10000"/>
              <a:gd name="connsiteY1" fmla="*/ 268 h 10268"/>
              <a:gd name="connsiteX2" fmla="*/ 10000 w 10000"/>
              <a:gd name="connsiteY2" fmla="*/ 10268 h 10268"/>
              <a:gd name="connsiteX3" fmla="*/ 0 w 10000"/>
              <a:gd name="connsiteY3" fmla="*/ 10268 h 10268"/>
              <a:gd name="connsiteX4" fmla="*/ 0 w 10000"/>
              <a:gd name="connsiteY4" fmla="*/ 0 h 10268"/>
              <a:gd name="connsiteX0" fmla="*/ 0 w 10000"/>
              <a:gd name="connsiteY0" fmla="*/ 0 h 10268"/>
              <a:gd name="connsiteX1" fmla="*/ 6339 w 10000"/>
              <a:gd name="connsiteY1" fmla="*/ 0 h 10268"/>
              <a:gd name="connsiteX2" fmla="*/ 10000 w 10000"/>
              <a:gd name="connsiteY2" fmla="*/ 10268 h 10268"/>
              <a:gd name="connsiteX3" fmla="*/ 0 w 10000"/>
              <a:gd name="connsiteY3" fmla="*/ 10268 h 10268"/>
              <a:gd name="connsiteX4" fmla="*/ 0 w 10000"/>
              <a:gd name="connsiteY4" fmla="*/ 0 h 10268"/>
              <a:gd name="connsiteX0" fmla="*/ 0 w 6417"/>
              <a:gd name="connsiteY0" fmla="*/ 0 h 10268"/>
              <a:gd name="connsiteX1" fmla="*/ 6339 w 6417"/>
              <a:gd name="connsiteY1" fmla="*/ 0 h 10268"/>
              <a:gd name="connsiteX2" fmla="*/ 6417 w 6417"/>
              <a:gd name="connsiteY2" fmla="*/ 10002 h 10268"/>
              <a:gd name="connsiteX3" fmla="*/ 0 w 6417"/>
              <a:gd name="connsiteY3" fmla="*/ 10268 h 10268"/>
              <a:gd name="connsiteX4" fmla="*/ 0 w 6417"/>
              <a:gd name="connsiteY4" fmla="*/ 0 h 10268"/>
              <a:gd name="connsiteX0" fmla="*/ 0 w 10042"/>
              <a:gd name="connsiteY0" fmla="*/ 0 h 10000"/>
              <a:gd name="connsiteX1" fmla="*/ 10001 w 10042"/>
              <a:gd name="connsiteY1" fmla="*/ 0 h 10000"/>
              <a:gd name="connsiteX2" fmla="*/ 10000 w 10042"/>
              <a:gd name="connsiteY2" fmla="*/ 9741 h 10000"/>
              <a:gd name="connsiteX3" fmla="*/ 0 w 10042"/>
              <a:gd name="connsiteY3" fmla="*/ 10000 h 10000"/>
              <a:gd name="connsiteX4" fmla="*/ 0 w 10042"/>
              <a:gd name="connsiteY4" fmla="*/ 0 h 10000"/>
              <a:gd name="connsiteX0" fmla="*/ 0 w 10042"/>
              <a:gd name="connsiteY0" fmla="*/ 0 h 13366"/>
              <a:gd name="connsiteX1" fmla="*/ 10001 w 10042"/>
              <a:gd name="connsiteY1" fmla="*/ 0 h 13366"/>
              <a:gd name="connsiteX2" fmla="*/ 10000 w 10042"/>
              <a:gd name="connsiteY2" fmla="*/ 9741 h 13366"/>
              <a:gd name="connsiteX3" fmla="*/ 0 w 10042"/>
              <a:gd name="connsiteY3" fmla="*/ 13366 h 13366"/>
              <a:gd name="connsiteX4" fmla="*/ 0 w 10042"/>
              <a:gd name="connsiteY4" fmla="*/ 0 h 13366"/>
              <a:gd name="connsiteX0" fmla="*/ 0 w 10042"/>
              <a:gd name="connsiteY0" fmla="*/ 0 h 13884"/>
              <a:gd name="connsiteX1" fmla="*/ 10001 w 10042"/>
              <a:gd name="connsiteY1" fmla="*/ 0 h 13884"/>
              <a:gd name="connsiteX2" fmla="*/ 10000 w 10042"/>
              <a:gd name="connsiteY2" fmla="*/ 9741 h 13884"/>
              <a:gd name="connsiteX3" fmla="*/ 0 w 10042"/>
              <a:gd name="connsiteY3" fmla="*/ 13884 h 13884"/>
              <a:gd name="connsiteX4" fmla="*/ 0 w 10042"/>
              <a:gd name="connsiteY4" fmla="*/ 0 h 13884"/>
              <a:gd name="connsiteX0" fmla="*/ 0 w 10042"/>
              <a:gd name="connsiteY0" fmla="*/ 0 h 13625"/>
              <a:gd name="connsiteX1" fmla="*/ 10001 w 10042"/>
              <a:gd name="connsiteY1" fmla="*/ 0 h 13625"/>
              <a:gd name="connsiteX2" fmla="*/ 10000 w 10042"/>
              <a:gd name="connsiteY2" fmla="*/ 9741 h 13625"/>
              <a:gd name="connsiteX3" fmla="*/ 0 w 10042"/>
              <a:gd name="connsiteY3" fmla="*/ 13625 h 13625"/>
              <a:gd name="connsiteX4" fmla="*/ 0 w 10042"/>
              <a:gd name="connsiteY4" fmla="*/ 0 h 13625"/>
              <a:gd name="connsiteX0" fmla="*/ 0 w 10042"/>
              <a:gd name="connsiteY0" fmla="*/ 0 h 13625"/>
              <a:gd name="connsiteX1" fmla="*/ 10001 w 10042"/>
              <a:gd name="connsiteY1" fmla="*/ 0 h 13625"/>
              <a:gd name="connsiteX2" fmla="*/ 10000 w 10042"/>
              <a:gd name="connsiteY2" fmla="*/ 9741 h 13625"/>
              <a:gd name="connsiteX3" fmla="*/ 0 w 10042"/>
              <a:gd name="connsiteY3" fmla="*/ 13625 h 13625"/>
              <a:gd name="connsiteX4" fmla="*/ 0 w 10042"/>
              <a:gd name="connsiteY4" fmla="*/ 0 h 13625"/>
              <a:gd name="connsiteX0" fmla="*/ 0 w 10042"/>
              <a:gd name="connsiteY0" fmla="*/ 0 h 13625"/>
              <a:gd name="connsiteX1" fmla="*/ 10001 w 10042"/>
              <a:gd name="connsiteY1" fmla="*/ 0 h 13625"/>
              <a:gd name="connsiteX2" fmla="*/ 9633 w 10042"/>
              <a:gd name="connsiteY2" fmla="*/ 8964 h 13625"/>
              <a:gd name="connsiteX3" fmla="*/ 0 w 10042"/>
              <a:gd name="connsiteY3" fmla="*/ 13625 h 13625"/>
              <a:gd name="connsiteX4" fmla="*/ 0 w 10042"/>
              <a:gd name="connsiteY4" fmla="*/ 0 h 13625"/>
              <a:gd name="connsiteX0" fmla="*/ 0 w 10042"/>
              <a:gd name="connsiteY0" fmla="*/ 0 h 13625"/>
              <a:gd name="connsiteX1" fmla="*/ 10001 w 10042"/>
              <a:gd name="connsiteY1" fmla="*/ 0 h 13625"/>
              <a:gd name="connsiteX2" fmla="*/ 10001 w 10042"/>
              <a:gd name="connsiteY2" fmla="*/ 9741 h 13625"/>
              <a:gd name="connsiteX3" fmla="*/ 0 w 10042"/>
              <a:gd name="connsiteY3" fmla="*/ 13625 h 13625"/>
              <a:gd name="connsiteX4" fmla="*/ 0 w 10042"/>
              <a:gd name="connsiteY4" fmla="*/ 0 h 13625"/>
              <a:gd name="connsiteX0" fmla="*/ 0 w 10042"/>
              <a:gd name="connsiteY0" fmla="*/ 0 h 13625"/>
              <a:gd name="connsiteX1" fmla="*/ 10001 w 10042"/>
              <a:gd name="connsiteY1" fmla="*/ 0 h 13625"/>
              <a:gd name="connsiteX2" fmla="*/ 10001 w 10042"/>
              <a:gd name="connsiteY2" fmla="*/ 9741 h 13625"/>
              <a:gd name="connsiteX3" fmla="*/ 0 w 10042"/>
              <a:gd name="connsiteY3" fmla="*/ 13625 h 13625"/>
              <a:gd name="connsiteX4" fmla="*/ 0 w 10042"/>
              <a:gd name="connsiteY4" fmla="*/ 0 h 13625"/>
              <a:gd name="connsiteX0" fmla="*/ 0 w 10029"/>
              <a:gd name="connsiteY0" fmla="*/ 0 h 13625"/>
              <a:gd name="connsiteX1" fmla="*/ 10001 w 10029"/>
              <a:gd name="connsiteY1" fmla="*/ 0 h 13625"/>
              <a:gd name="connsiteX2" fmla="*/ 10001 w 10029"/>
              <a:gd name="connsiteY2" fmla="*/ 9741 h 13625"/>
              <a:gd name="connsiteX3" fmla="*/ 0 w 10029"/>
              <a:gd name="connsiteY3" fmla="*/ 13625 h 13625"/>
              <a:gd name="connsiteX4" fmla="*/ 0 w 10029"/>
              <a:gd name="connsiteY4" fmla="*/ 0 h 13625"/>
              <a:gd name="connsiteX0" fmla="*/ 0 w 10028"/>
              <a:gd name="connsiteY0" fmla="*/ 0 h 13625"/>
              <a:gd name="connsiteX1" fmla="*/ 10001 w 10028"/>
              <a:gd name="connsiteY1" fmla="*/ 0 h 13625"/>
              <a:gd name="connsiteX2" fmla="*/ 10001 w 10028"/>
              <a:gd name="connsiteY2" fmla="*/ 9741 h 13625"/>
              <a:gd name="connsiteX3" fmla="*/ 0 w 10028"/>
              <a:gd name="connsiteY3" fmla="*/ 13625 h 13625"/>
              <a:gd name="connsiteX4" fmla="*/ 0 w 10028"/>
              <a:gd name="connsiteY4" fmla="*/ 0 h 13625"/>
              <a:gd name="connsiteX0" fmla="*/ 0 w 10028"/>
              <a:gd name="connsiteY0" fmla="*/ 0 h 13625"/>
              <a:gd name="connsiteX1" fmla="*/ 10001 w 10028"/>
              <a:gd name="connsiteY1" fmla="*/ 0 h 13625"/>
              <a:gd name="connsiteX2" fmla="*/ 10001 w 10028"/>
              <a:gd name="connsiteY2" fmla="*/ 9741 h 13625"/>
              <a:gd name="connsiteX3" fmla="*/ 0 w 10028"/>
              <a:gd name="connsiteY3" fmla="*/ 13625 h 13625"/>
              <a:gd name="connsiteX4" fmla="*/ 0 w 10028"/>
              <a:gd name="connsiteY4" fmla="*/ 0 h 13625"/>
              <a:gd name="connsiteX0" fmla="*/ 0 w 10001"/>
              <a:gd name="connsiteY0" fmla="*/ 0 h 13625"/>
              <a:gd name="connsiteX1" fmla="*/ 9264 w 10001"/>
              <a:gd name="connsiteY1" fmla="*/ 0 h 13625"/>
              <a:gd name="connsiteX2" fmla="*/ 10001 w 10001"/>
              <a:gd name="connsiteY2" fmla="*/ 9741 h 13625"/>
              <a:gd name="connsiteX3" fmla="*/ 0 w 10001"/>
              <a:gd name="connsiteY3" fmla="*/ 13625 h 13625"/>
              <a:gd name="connsiteX4" fmla="*/ 0 w 10001"/>
              <a:gd name="connsiteY4" fmla="*/ 0 h 13625"/>
              <a:gd name="connsiteX0" fmla="*/ 0 w 10028"/>
              <a:gd name="connsiteY0" fmla="*/ 0 h 13625"/>
              <a:gd name="connsiteX1" fmla="*/ 10001 w 10028"/>
              <a:gd name="connsiteY1" fmla="*/ 0 h 13625"/>
              <a:gd name="connsiteX2" fmla="*/ 10001 w 10028"/>
              <a:gd name="connsiteY2" fmla="*/ 9741 h 13625"/>
              <a:gd name="connsiteX3" fmla="*/ 0 w 10028"/>
              <a:gd name="connsiteY3" fmla="*/ 13625 h 13625"/>
              <a:gd name="connsiteX4" fmla="*/ 0 w 10028"/>
              <a:gd name="connsiteY4" fmla="*/ 0 h 13625"/>
              <a:gd name="connsiteX0" fmla="*/ 0 w 10008"/>
              <a:gd name="connsiteY0" fmla="*/ 0 h 13625"/>
              <a:gd name="connsiteX1" fmla="*/ 10001 w 10008"/>
              <a:gd name="connsiteY1" fmla="*/ 0 h 13625"/>
              <a:gd name="connsiteX2" fmla="*/ 10001 w 10008"/>
              <a:gd name="connsiteY2" fmla="*/ 9741 h 13625"/>
              <a:gd name="connsiteX3" fmla="*/ 0 w 10008"/>
              <a:gd name="connsiteY3" fmla="*/ 13625 h 13625"/>
              <a:gd name="connsiteX4" fmla="*/ 0 w 10008"/>
              <a:gd name="connsiteY4" fmla="*/ 0 h 13625"/>
              <a:gd name="connsiteX0" fmla="*/ 0 w 10008"/>
              <a:gd name="connsiteY0" fmla="*/ 0 h 13625"/>
              <a:gd name="connsiteX1" fmla="*/ 10001 w 10008"/>
              <a:gd name="connsiteY1" fmla="*/ 0 h 13625"/>
              <a:gd name="connsiteX2" fmla="*/ 9019 w 10008"/>
              <a:gd name="connsiteY2" fmla="*/ 10000 h 13625"/>
              <a:gd name="connsiteX3" fmla="*/ 0 w 10008"/>
              <a:gd name="connsiteY3" fmla="*/ 13625 h 13625"/>
              <a:gd name="connsiteX4" fmla="*/ 0 w 10008"/>
              <a:gd name="connsiteY4" fmla="*/ 0 h 13625"/>
              <a:gd name="connsiteX0" fmla="*/ 0 w 10008"/>
              <a:gd name="connsiteY0" fmla="*/ 0 h 13625"/>
              <a:gd name="connsiteX1" fmla="*/ 10001 w 10008"/>
              <a:gd name="connsiteY1" fmla="*/ 0 h 13625"/>
              <a:gd name="connsiteX2" fmla="*/ 10001 w 10008"/>
              <a:gd name="connsiteY2" fmla="*/ 9741 h 13625"/>
              <a:gd name="connsiteX3" fmla="*/ 0 w 10008"/>
              <a:gd name="connsiteY3" fmla="*/ 13625 h 13625"/>
              <a:gd name="connsiteX4" fmla="*/ 0 w 10008"/>
              <a:gd name="connsiteY4" fmla="*/ 0 h 13625"/>
              <a:gd name="connsiteX0" fmla="*/ 0 w 10010"/>
              <a:gd name="connsiteY0" fmla="*/ 0 h 13625"/>
              <a:gd name="connsiteX1" fmla="*/ 10001 w 10010"/>
              <a:gd name="connsiteY1" fmla="*/ 0 h 13625"/>
              <a:gd name="connsiteX2" fmla="*/ 10001 w 10010"/>
              <a:gd name="connsiteY2" fmla="*/ 9741 h 13625"/>
              <a:gd name="connsiteX3" fmla="*/ 0 w 10010"/>
              <a:gd name="connsiteY3" fmla="*/ 13625 h 13625"/>
              <a:gd name="connsiteX4" fmla="*/ 0 w 10010"/>
              <a:gd name="connsiteY4" fmla="*/ 0 h 13625"/>
              <a:gd name="connsiteX0" fmla="*/ 0 w 10008"/>
              <a:gd name="connsiteY0" fmla="*/ 0 h 13625"/>
              <a:gd name="connsiteX1" fmla="*/ 10001 w 10008"/>
              <a:gd name="connsiteY1" fmla="*/ 0 h 13625"/>
              <a:gd name="connsiteX2" fmla="*/ 9996 w 10008"/>
              <a:gd name="connsiteY2" fmla="*/ 9767 h 13625"/>
              <a:gd name="connsiteX3" fmla="*/ 0 w 10008"/>
              <a:gd name="connsiteY3" fmla="*/ 13625 h 13625"/>
              <a:gd name="connsiteX4" fmla="*/ 0 w 10008"/>
              <a:gd name="connsiteY4" fmla="*/ 0 h 13625"/>
              <a:gd name="connsiteX0" fmla="*/ 0 w 10014"/>
              <a:gd name="connsiteY0" fmla="*/ 0 h 13625"/>
              <a:gd name="connsiteX1" fmla="*/ 10001 w 10014"/>
              <a:gd name="connsiteY1" fmla="*/ 0 h 13625"/>
              <a:gd name="connsiteX2" fmla="*/ 10005 w 10014"/>
              <a:gd name="connsiteY2" fmla="*/ 9764 h 13625"/>
              <a:gd name="connsiteX3" fmla="*/ 0 w 10014"/>
              <a:gd name="connsiteY3" fmla="*/ 13625 h 13625"/>
              <a:gd name="connsiteX4" fmla="*/ 0 w 10014"/>
              <a:gd name="connsiteY4" fmla="*/ 0 h 13625"/>
              <a:gd name="connsiteX0" fmla="*/ 0 w 10023"/>
              <a:gd name="connsiteY0" fmla="*/ 0 h 13625"/>
              <a:gd name="connsiteX1" fmla="*/ 10001 w 10023"/>
              <a:gd name="connsiteY1" fmla="*/ 0 h 13625"/>
              <a:gd name="connsiteX2" fmla="*/ 10014 w 10023"/>
              <a:gd name="connsiteY2" fmla="*/ 9771 h 13625"/>
              <a:gd name="connsiteX3" fmla="*/ 0 w 10023"/>
              <a:gd name="connsiteY3" fmla="*/ 13625 h 13625"/>
              <a:gd name="connsiteX4" fmla="*/ 0 w 10023"/>
              <a:gd name="connsiteY4" fmla="*/ 0 h 13625"/>
              <a:gd name="connsiteX0" fmla="*/ 0 w 10018"/>
              <a:gd name="connsiteY0" fmla="*/ 0 h 13625"/>
              <a:gd name="connsiteX1" fmla="*/ 10001 w 10018"/>
              <a:gd name="connsiteY1" fmla="*/ 0 h 13625"/>
              <a:gd name="connsiteX2" fmla="*/ 10009 w 10018"/>
              <a:gd name="connsiteY2" fmla="*/ 9768 h 13625"/>
              <a:gd name="connsiteX3" fmla="*/ 0 w 10018"/>
              <a:gd name="connsiteY3" fmla="*/ 13625 h 13625"/>
              <a:gd name="connsiteX4" fmla="*/ 0 w 10018"/>
              <a:gd name="connsiteY4" fmla="*/ 0 h 13625"/>
              <a:gd name="connsiteX0" fmla="*/ 0 w 10008"/>
              <a:gd name="connsiteY0" fmla="*/ 0 h 13625"/>
              <a:gd name="connsiteX1" fmla="*/ 10001 w 10008"/>
              <a:gd name="connsiteY1" fmla="*/ 0 h 13625"/>
              <a:gd name="connsiteX2" fmla="*/ 9999 w 10008"/>
              <a:gd name="connsiteY2" fmla="*/ 9765 h 13625"/>
              <a:gd name="connsiteX3" fmla="*/ 0 w 10008"/>
              <a:gd name="connsiteY3" fmla="*/ 13625 h 13625"/>
              <a:gd name="connsiteX4" fmla="*/ 0 w 10008"/>
              <a:gd name="connsiteY4" fmla="*/ 0 h 13625"/>
              <a:gd name="connsiteX0" fmla="*/ 0 w 10016"/>
              <a:gd name="connsiteY0" fmla="*/ 0 h 13625"/>
              <a:gd name="connsiteX1" fmla="*/ 10001 w 10016"/>
              <a:gd name="connsiteY1" fmla="*/ 0 h 13625"/>
              <a:gd name="connsiteX2" fmla="*/ 10007 w 10016"/>
              <a:gd name="connsiteY2" fmla="*/ 9749 h 13625"/>
              <a:gd name="connsiteX3" fmla="*/ 0 w 10016"/>
              <a:gd name="connsiteY3" fmla="*/ 13625 h 13625"/>
              <a:gd name="connsiteX4" fmla="*/ 0 w 10016"/>
              <a:gd name="connsiteY4" fmla="*/ 0 h 13625"/>
              <a:gd name="connsiteX0" fmla="*/ 0 w 10008"/>
              <a:gd name="connsiteY0" fmla="*/ 0 h 13625"/>
              <a:gd name="connsiteX1" fmla="*/ 10001 w 10008"/>
              <a:gd name="connsiteY1" fmla="*/ 0 h 13625"/>
              <a:gd name="connsiteX2" fmla="*/ 9633 w 10008"/>
              <a:gd name="connsiteY2" fmla="*/ 9482 h 13625"/>
              <a:gd name="connsiteX3" fmla="*/ 0 w 10008"/>
              <a:gd name="connsiteY3" fmla="*/ 13625 h 13625"/>
              <a:gd name="connsiteX4" fmla="*/ 0 w 10008"/>
              <a:gd name="connsiteY4" fmla="*/ 0 h 13625"/>
              <a:gd name="connsiteX0" fmla="*/ 0 w 10009"/>
              <a:gd name="connsiteY0" fmla="*/ 0 h 13625"/>
              <a:gd name="connsiteX1" fmla="*/ 10001 w 10009"/>
              <a:gd name="connsiteY1" fmla="*/ 0 h 13625"/>
              <a:gd name="connsiteX2" fmla="*/ 10000 w 10009"/>
              <a:gd name="connsiteY2" fmla="*/ 9762 h 13625"/>
              <a:gd name="connsiteX3" fmla="*/ 0 w 10009"/>
              <a:gd name="connsiteY3" fmla="*/ 13625 h 13625"/>
              <a:gd name="connsiteX4" fmla="*/ 0 w 10009"/>
              <a:gd name="connsiteY4" fmla="*/ 0 h 13625"/>
              <a:gd name="connsiteX0" fmla="*/ 0 w 10008"/>
              <a:gd name="connsiteY0" fmla="*/ 0 h 13625"/>
              <a:gd name="connsiteX1" fmla="*/ 10001 w 10008"/>
              <a:gd name="connsiteY1" fmla="*/ 0 h 13625"/>
              <a:gd name="connsiteX2" fmla="*/ 9996 w 10008"/>
              <a:gd name="connsiteY2" fmla="*/ 10534 h 13625"/>
              <a:gd name="connsiteX3" fmla="*/ 0 w 10008"/>
              <a:gd name="connsiteY3" fmla="*/ 13625 h 13625"/>
              <a:gd name="connsiteX4" fmla="*/ 0 w 10008"/>
              <a:gd name="connsiteY4" fmla="*/ 0 h 13625"/>
              <a:gd name="connsiteX0" fmla="*/ 0 w 10017"/>
              <a:gd name="connsiteY0" fmla="*/ 0 h 13625"/>
              <a:gd name="connsiteX1" fmla="*/ 10001 w 10017"/>
              <a:gd name="connsiteY1" fmla="*/ 0 h 13625"/>
              <a:gd name="connsiteX2" fmla="*/ 10008 w 10017"/>
              <a:gd name="connsiteY2" fmla="*/ 10534 h 13625"/>
              <a:gd name="connsiteX3" fmla="*/ 0 w 10017"/>
              <a:gd name="connsiteY3" fmla="*/ 13625 h 13625"/>
              <a:gd name="connsiteX4" fmla="*/ 0 w 10017"/>
              <a:gd name="connsiteY4" fmla="*/ 0 h 13625"/>
              <a:gd name="connsiteX0" fmla="*/ 0 w 10024"/>
              <a:gd name="connsiteY0" fmla="*/ 0 h 13625"/>
              <a:gd name="connsiteX1" fmla="*/ 10017 w 10024"/>
              <a:gd name="connsiteY1" fmla="*/ 16 h 13625"/>
              <a:gd name="connsiteX2" fmla="*/ 10008 w 10024"/>
              <a:gd name="connsiteY2" fmla="*/ 10534 h 13625"/>
              <a:gd name="connsiteX3" fmla="*/ 0 w 10024"/>
              <a:gd name="connsiteY3" fmla="*/ 13625 h 13625"/>
              <a:gd name="connsiteX4" fmla="*/ 0 w 10024"/>
              <a:gd name="connsiteY4" fmla="*/ 0 h 13625"/>
              <a:gd name="connsiteX0" fmla="*/ 0 w 10024"/>
              <a:gd name="connsiteY0" fmla="*/ 0 h 13625"/>
              <a:gd name="connsiteX1" fmla="*/ 10017 w 10024"/>
              <a:gd name="connsiteY1" fmla="*/ 16 h 13625"/>
              <a:gd name="connsiteX2" fmla="*/ 10008 w 10024"/>
              <a:gd name="connsiteY2" fmla="*/ 10534 h 13625"/>
              <a:gd name="connsiteX3" fmla="*/ 0 w 10024"/>
              <a:gd name="connsiteY3" fmla="*/ 13625 h 13625"/>
              <a:gd name="connsiteX4" fmla="*/ 0 w 10024"/>
              <a:gd name="connsiteY4" fmla="*/ 0 h 13625"/>
              <a:gd name="connsiteX0" fmla="*/ 0 w 10024"/>
              <a:gd name="connsiteY0" fmla="*/ 0 h 13609"/>
              <a:gd name="connsiteX1" fmla="*/ 10017 w 10024"/>
              <a:gd name="connsiteY1" fmla="*/ 0 h 13609"/>
              <a:gd name="connsiteX2" fmla="*/ 10008 w 10024"/>
              <a:gd name="connsiteY2" fmla="*/ 10518 h 13609"/>
              <a:gd name="connsiteX3" fmla="*/ 0 w 10024"/>
              <a:gd name="connsiteY3" fmla="*/ 13609 h 13609"/>
              <a:gd name="connsiteX4" fmla="*/ 0 w 10024"/>
              <a:gd name="connsiteY4" fmla="*/ 0 h 13609"/>
              <a:gd name="connsiteX0" fmla="*/ 0 w 10026"/>
              <a:gd name="connsiteY0" fmla="*/ 0 h 13609"/>
              <a:gd name="connsiteX1" fmla="*/ 10017 w 10026"/>
              <a:gd name="connsiteY1" fmla="*/ 0 h 13609"/>
              <a:gd name="connsiteX2" fmla="*/ 10017 w 10026"/>
              <a:gd name="connsiteY2" fmla="*/ 10518 h 13609"/>
              <a:gd name="connsiteX3" fmla="*/ 0 w 10026"/>
              <a:gd name="connsiteY3" fmla="*/ 13609 h 13609"/>
              <a:gd name="connsiteX4" fmla="*/ 0 w 10026"/>
              <a:gd name="connsiteY4" fmla="*/ 0 h 13609"/>
              <a:gd name="connsiteX0" fmla="*/ 0 w 10039"/>
              <a:gd name="connsiteY0" fmla="*/ 0 h 13609"/>
              <a:gd name="connsiteX1" fmla="*/ 10017 w 10039"/>
              <a:gd name="connsiteY1" fmla="*/ 0 h 13609"/>
              <a:gd name="connsiteX2" fmla="*/ 10017 w 10039"/>
              <a:gd name="connsiteY2" fmla="*/ 10518 h 13609"/>
              <a:gd name="connsiteX3" fmla="*/ 0 w 10039"/>
              <a:gd name="connsiteY3" fmla="*/ 13609 h 13609"/>
              <a:gd name="connsiteX4" fmla="*/ 0 w 10039"/>
              <a:gd name="connsiteY4" fmla="*/ 0 h 13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9" h="13609">
                <a:moveTo>
                  <a:pt x="0" y="0"/>
                </a:moveTo>
                <a:lnTo>
                  <a:pt x="10017" y="0"/>
                </a:lnTo>
                <a:cubicBezTo>
                  <a:pt x="10039" y="4586"/>
                  <a:pt x="10026" y="3272"/>
                  <a:pt x="10017" y="10518"/>
                </a:cubicBezTo>
                <a:lnTo>
                  <a:pt x="0" y="13609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fi-FI" smtClean="0"/>
              <a:t>Lisää kuva napsauttamalla kuvaketta</a:t>
            </a:r>
            <a:endParaRPr lang="fi-FI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4" y="3205196"/>
            <a:ext cx="8155296" cy="1218119"/>
          </a:xfrm>
        </p:spPr>
        <p:txBody>
          <a:bodyPr anchor="t"/>
          <a:lstStyle>
            <a:lvl1pPr algn="l">
              <a:defRPr sz="3200" b="0">
                <a:solidFill>
                  <a:srgbClr val="519B2F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5" y="2754638"/>
            <a:ext cx="8155295" cy="442041"/>
          </a:xfrm>
        </p:spPr>
        <p:txBody>
          <a:bodyPr anchor="b"/>
          <a:lstStyle>
            <a:lvl1pPr marL="0" indent="0" algn="l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Muokkaa alaotsikon perustyyliä napsautt.</a:t>
            </a:r>
            <a:endParaRPr lang="fi-FI" dirty="0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1" y="4917405"/>
            <a:ext cx="1090613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 b="1" spc="30" baseline="0">
                <a:solidFill>
                  <a:srgbClr val="606060"/>
                </a:solidFill>
              </a:defRPr>
            </a:lvl1pPr>
          </a:lstStyle>
          <a:p>
            <a:fld id="{F8883D5A-7385-4269-9D87-04BF44B6FBC3}" type="datetime1">
              <a:rPr lang="fi-FI" smtClean="0"/>
              <a:pPr/>
              <a:t>17.8.2018</a:t>
            </a:fld>
            <a:endParaRPr lang="fi-FI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47814" y="4923358"/>
            <a:ext cx="604837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="1" spc="20" baseline="0">
                <a:solidFill>
                  <a:srgbClr val="606060"/>
                </a:solidFill>
              </a:defRPr>
            </a:lvl1pPr>
          </a:lstStyle>
          <a:p>
            <a:r>
              <a:rPr lang="fi-FI" smtClean="0"/>
              <a:t>Esityksen nimi / Tekijä</a:t>
            </a:r>
            <a:endParaRPr lang="fi-FI" dirty="0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4923358"/>
            <a:ext cx="10795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 b="1" spc="30" baseline="0">
                <a:solidFill>
                  <a:srgbClr val="606060"/>
                </a:solidFill>
              </a:defRPr>
            </a:lvl1pPr>
          </a:lstStyle>
          <a:p>
            <a:fld id="{D28B6E41-5D14-4BD8-B322-AC61B067EABD}" type="slidenum">
              <a:rPr lang="fi-FI" smtClean="0"/>
              <a:pPr/>
              <a:t>‹#›</a:t>
            </a:fld>
            <a:endParaRPr lang="fi-FI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36" y="4698181"/>
            <a:ext cx="3528000" cy="10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8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2pPr marL="625475" indent="-265113">
              <a:defRPr/>
            </a:lvl2pPr>
            <a:lvl3pPr marL="900113" indent="-274638">
              <a:defRPr/>
            </a:lvl3pPr>
            <a:lvl4pPr marL="1165225" indent="-265113">
              <a:defRPr/>
            </a:lvl4pPr>
            <a:lvl5pPr marL="1346200" indent="-180975">
              <a:defRPr/>
            </a:lvl5pPr>
          </a:lstStyle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 viides taso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135896-443F-4544-B6F1-7517F77824BF}" type="datetime1">
              <a:rPr lang="fi-FI" smtClean="0"/>
              <a:pPr/>
              <a:t>17.8.2018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Esityksen nimi / Tekijä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47369-19E2-4791-B101-DB9661BC3DFB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867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3235"/>
            <a:ext cx="4032250" cy="3294459"/>
          </a:xfrm>
        </p:spPr>
        <p:txBody>
          <a:bodyPr/>
          <a:lstStyle>
            <a:lvl1pPr>
              <a:defRPr sz="2200"/>
            </a:lvl1pPr>
            <a:lvl2pPr marL="625475" indent="-265113">
              <a:defRPr sz="2000"/>
            </a:lvl2pPr>
            <a:lvl3pPr marL="900113" indent="-274638">
              <a:defRPr sz="1800"/>
            </a:lvl3pPr>
            <a:lvl4pPr marL="1165225" indent="-265113">
              <a:defRPr sz="1600"/>
            </a:lvl4pPr>
            <a:lvl5pPr marL="1430338" indent="-265113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113235"/>
            <a:ext cx="4033838" cy="329445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10C5BB-0625-4D6C-B50B-E59D43538913}" type="datetime1">
              <a:rPr lang="fi-FI" smtClean="0"/>
              <a:pPr/>
              <a:t>17.8.2018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Esityksen nimi / Tekijä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A7374-414B-4D0D-9853-A8432DB7984A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0678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0570"/>
            <a:ext cx="4040188" cy="72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0650"/>
            <a:ext cx="4040188" cy="256267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10570"/>
            <a:ext cx="4041775" cy="72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0650"/>
            <a:ext cx="4041775" cy="256267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20F32F-4D5B-4D47-9A01-B27431B02251}" type="datetime1">
              <a:rPr lang="fi-FI" smtClean="0"/>
              <a:pPr/>
              <a:t>17.8.2018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Esityksen nimi / Tekijä</a:t>
            </a:r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54174A-68A3-4748-9195-F5D2476522EF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68314" y="195263"/>
            <a:ext cx="8207375" cy="756047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777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1" descr="SHORT_THL_LOGO_WEB_186x80px.jpg"/>
          <p:cNvPicPr>
            <a:picLocks noChangeAspect="1"/>
          </p:cNvPicPr>
          <p:nvPr/>
        </p:nvPicPr>
        <p:blipFill>
          <a:blip r:embed="rId14" cstate="print"/>
          <a:srcRect t="9687" b="12813"/>
          <a:stretch>
            <a:fillRect/>
          </a:stretch>
        </p:blipFill>
        <p:spPr>
          <a:xfrm>
            <a:off x="152400" y="4386126"/>
            <a:ext cx="1524000" cy="50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4" y="195263"/>
            <a:ext cx="8207375" cy="75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13235"/>
            <a:ext cx="8218488" cy="3294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1" y="4917405"/>
            <a:ext cx="1090613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 b="1" spc="30" baseline="0">
                <a:solidFill>
                  <a:srgbClr val="606060"/>
                </a:solidFill>
              </a:defRPr>
            </a:lvl1pPr>
          </a:lstStyle>
          <a:p>
            <a:fld id="{F8883D5A-7385-4269-9D87-04BF44B6FBC3}" type="datetime1">
              <a:rPr lang="fi-FI" smtClean="0"/>
              <a:pPr/>
              <a:t>17.8.2018</a:t>
            </a:fld>
            <a:endParaRPr lang="fi-FI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47814" y="4923358"/>
            <a:ext cx="604837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="1" spc="20" baseline="0">
                <a:solidFill>
                  <a:srgbClr val="606060"/>
                </a:solidFill>
              </a:defRPr>
            </a:lvl1pPr>
          </a:lstStyle>
          <a:p>
            <a:r>
              <a:rPr lang="fi-FI" smtClean="0"/>
              <a:t>Esityksen nimi / Tekijä</a:t>
            </a:r>
            <a:endParaRPr lang="fi-FI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4923358"/>
            <a:ext cx="10795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 b="1" spc="30" baseline="0">
                <a:solidFill>
                  <a:srgbClr val="606060"/>
                </a:solidFill>
              </a:defRPr>
            </a:lvl1pPr>
          </a:lstStyle>
          <a:p>
            <a:fld id="{D28B6E41-5D14-4BD8-B322-AC61B067EABD}" type="slidenum">
              <a:rPr lang="fi-FI" smtClean="0"/>
              <a:pPr/>
              <a:t>‹#›</a:t>
            </a:fld>
            <a:endParaRPr lang="fi-FI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876006"/>
            <a:ext cx="9144000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4876006"/>
            <a:ext cx="9144000" cy="0"/>
          </a:xfrm>
          <a:prstGeom prst="line">
            <a:avLst/>
          </a:prstGeom>
          <a:ln w="127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6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hd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0" cap="all">
          <a:solidFill>
            <a:schemeClr val="accent1"/>
          </a:solidFill>
          <a:latin typeface="Arial Black"/>
          <a:ea typeface="+mj-ea"/>
          <a:cs typeface="Arial Black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</a:defRPr>
      </a:lvl9pPr>
    </p:titleStyle>
    <p:bodyStyle>
      <a:lvl1pPr marL="357188" indent="-357188" algn="l" rtl="0" eaLnBrk="1" fontAlgn="base" hangingPunct="1">
        <a:lnSpc>
          <a:spcPct val="95000"/>
        </a:lnSpc>
        <a:spcBef>
          <a:spcPts val="900"/>
        </a:spcBef>
        <a:spcAft>
          <a:spcPct val="0"/>
        </a:spcAft>
        <a:buClr>
          <a:schemeClr val="accent1"/>
        </a:buClr>
        <a:buFont typeface="Wingdings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65113" algn="l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Tx/>
        <a:buChar char="–"/>
        <a:defRPr sz="2000">
          <a:solidFill>
            <a:srgbClr val="303030"/>
          </a:solidFill>
          <a:latin typeface="+mn-lt"/>
        </a:defRPr>
      </a:lvl2pPr>
      <a:lvl3pPr marL="900113" indent="-274638" algn="l" rtl="0" eaLnBrk="1" fontAlgn="base" hangingPunct="1">
        <a:lnSpc>
          <a:spcPct val="95000"/>
        </a:lnSpc>
        <a:spcBef>
          <a:spcPts val="540"/>
        </a:spcBef>
        <a:spcAft>
          <a:spcPct val="0"/>
        </a:spcAft>
        <a:buClr>
          <a:schemeClr val="accent1"/>
        </a:buClr>
        <a:buFont typeface="Wingdings" charset="2"/>
        <a:buChar char="§"/>
        <a:defRPr sz="1800">
          <a:solidFill>
            <a:schemeClr val="tx1"/>
          </a:solidFill>
          <a:latin typeface="+mn-lt"/>
        </a:defRPr>
      </a:lvl3pPr>
      <a:lvl4pPr marL="1165225" indent="-265113" algn="l" rtl="0" eaLnBrk="1" fontAlgn="base" hangingPunct="1">
        <a:lnSpc>
          <a:spcPct val="95000"/>
        </a:lnSpc>
        <a:spcBef>
          <a:spcPts val="540"/>
        </a:spcBef>
        <a:spcAft>
          <a:spcPct val="0"/>
        </a:spcAft>
        <a:buClr>
          <a:schemeClr val="accent1"/>
        </a:buClr>
        <a:buChar char="–"/>
        <a:defRPr sz="1800">
          <a:solidFill>
            <a:schemeClr val="tx1"/>
          </a:solidFill>
          <a:latin typeface="+mn-lt"/>
        </a:defRPr>
      </a:lvl4pPr>
      <a:lvl5pPr marL="1450975" indent="-285750" algn="l" rtl="0" eaLnBrk="1" fontAlgn="base" hangingPunct="1">
        <a:lnSpc>
          <a:spcPct val="95000"/>
        </a:lnSpc>
        <a:spcBef>
          <a:spcPts val="540"/>
        </a:spcBef>
        <a:spcAft>
          <a:spcPct val="0"/>
        </a:spcAft>
        <a:buClr>
          <a:schemeClr val="accent1"/>
        </a:buClr>
        <a:buFont typeface="Lucida Grande"/>
        <a:buChar char="&gt;"/>
        <a:defRPr sz="1800" baseline="0">
          <a:solidFill>
            <a:schemeClr val="tx1"/>
          </a:solidFill>
          <a:latin typeface="+mn-lt"/>
        </a:defRPr>
      </a:lvl5pPr>
      <a:lvl6pPr marL="2608263" indent="-265113" algn="l" rtl="0" eaLnBrk="1" fontAlgn="base" hangingPunct="1">
        <a:lnSpc>
          <a:spcPct val="85000"/>
        </a:lnSpc>
        <a:spcBef>
          <a:spcPct val="25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3065463" indent="-265113" algn="l" rtl="0" eaLnBrk="1" fontAlgn="base" hangingPunct="1">
        <a:lnSpc>
          <a:spcPct val="85000"/>
        </a:lnSpc>
        <a:spcBef>
          <a:spcPct val="25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522663" indent="-265113" algn="l" rtl="0" eaLnBrk="1" fontAlgn="base" hangingPunct="1">
        <a:lnSpc>
          <a:spcPct val="85000"/>
        </a:lnSpc>
        <a:spcBef>
          <a:spcPct val="25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979863" indent="-265113" algn="l" rtl="0" eaLnBrk="1" fontAlgn="base" hangingPunct="1">
        <a:lnSpc>
          <a:spcPct val="85000"/>
        </a:lnSpc>
        <a:spcBef>
          <a:spcPct val="25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6"/>
          <p:cNvSpPr>
            <a:spLocks noGrp="1"/>
          </p:cNvSpPr>
          <p:nvPr>
            <p:ph type="ctrTitle"/>
          </p:nvPr>
        </p:nvSpPr>
        <p:spPr>
          <a:xfrm>
            <a:off x="440178" y="1152671"/>
            <a:ext cx="4407247" cy="1608409"/>
          </a:xfrm>
        </p:spPr>
        <p:txBody>
          <a:bodyPr/>
          <a:lstStyle/>
          <a:p>
            <a:r>
              <a:rPr lang="en-GB" sz="2800" dirty="0"/>
              <a:t>Case study: The effect of text message reminder on survey nonresponse</a:t>
            </a:r>
            <a:r>
              <a:rPr lang="fi-FI" sz="2800" dirty="0"/>
              <a:t/>
            </a:r>
            <a:br>
              <a:rPr lang="fi-FI" sz="2800" dirty="0"/>
            </a:br>
            <a:endParaRPr lang="fi-FI" sz="2800" dirty="0"/>
          </a:p>
        </p:txBody>
      </p:sp>
      <p:sp>
        <p:nvSpPr>
          <p:cNvPr id="8" name="Alaotsikko 7"/>
          <p:cNvSpPr>
            <a:spLocks noGrp="1"/>
          </p:cNvSpPr>
          <p:nvPr>
            <p:ph type="subTitle" idx="1"/>
          </p:nvPr>
        </p:nvSpPr>
        <p:spPr>
          <a:xfrm>
            <a:off x="482383" y="2879955"/>
            <a:ext cx="3509919" cy="1594334"/>
          </a:xfrm>
        </p:spPr>
        <p:txBody>
          <a:bodyPr/>
          <a:lstStyle/>
          <a:p>
            <a:r>
              <a:rPr lang="fi-FI" dirty="0" smtClean="0"/>
              <a:t>Oona Pentala-Nikulainen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CE68FF-8E34-4F85-818D-CEA12CA39FD0}" type="datetime1">
              <a:rPr lang="fi-FI" smtClean="0"/>
              <a:pPr/>
              <a:t>17.8.2018</a:t>
            </a:fld>
            <a:endParaRPr lang="fi-FI" dirty="0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97BD22-0332-4DBC-B8EE-8AB1909EAC6C}" type="slidenum">
              <a:rPr lang="fi-FI" smtClean="0"/>
              <a:pPr/>
              <a:t>1</a:t>
            </a:fld>
            <a:endParaRPr lang="fi-FI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steps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send text reminders earlier on during the data collection or even replace one mail reminder with text reminder</a:t>
            </a:r>
          </a:p>
          <a:p>
            <a:r>
              <a:rPr lang="en-US" dirty="0" smtClean="0"/>
              <a:t>To send multiple text reminders</a:t>
            </a:r>
          </a:p>
          <a:p>
            <a:r>
              <a:rPr lang="en-US" dirty="0" smtClean="0"/>
              <a:t>To study closer the test and control group respondents with more register data</a:t>
            </a:r>
          </a:p>
          <a:p>
            <a:r>
              <a:rPr lang="en-US" dirty="0" smtClean="0"/>
              <a:t>Try sending the text reminder to older </a:t>
            </a:r>
            <a:r>
              <a:rPr lang="en-US" dirty="0" err="1" smtClean="0"/>
              <a:t>agegroups</a:t>
            </a:r>
            <a:endParaRPr lang="en-US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5896-443F-4544-B6F1-7517F77824BF}" type="datetime1">
              <a:rPr lang="fi-FI" smtClean="0"/>
              <a:pPr/>
              <a:t>17.8.2018</a:t>
            </a:fld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7369-19E2-4791-B101-DB9661BC3DFB}" type="slidenum">
              <a:rPr lang="fi-FI" smtClean="0"/>
              <a:pPr/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90551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REferences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/>
              <a:t>Elliott AM and Hannaford PC. </a:t>
            </a:r>
            <a:r>
              <a:rPr lang="en-US" sz="1200" i="1" dirty="0"/>
              <a:t>Third mailings in epidemiological studies: are they really necessary</a:t>
            </a:r>
            <a:r>
              <a:rPr lang="en-US" sz="1200" i="1" dirty="0" smtClean="0"/>
              <a:t>? </a:t>
            </a:r>
            <a:r>
              <a:rPr lang="en-US" sz="1200" dirty="0" smtClean="0"/>
              <a:t>Family </a:t>
            </a:r>
            <a:r>
              <a:rPr lang="en-US" sz="1200" dirty="0"/>
              <a:t>Practice 2003 Oct;20(5):592-4</a:t>
            </a:r>
            <a:r>
              <a:rPr lang="en-US" sz="1200" dirty="0" smtClean="0"/>
              <a:t>.</a:t>
            </a:r>
          </a:p>
          <a:p>
            <a:r>
              <a:rPr lang="en-US" sz="1200" dirty="0"/>
              <a:t>Christensen AI, </a:t>
            </a:r>
            <a:r>
              <a:rPr lang="en-US" sz="1200" dirty="0" err="1"/>
              <a:t>Ekholm</a:t>
            </a:r>
            <a:r>
              <a:rPr lang="en-US" sz="1200" dirty="0"/>
              <a:t> O, </a:t>
            </a:r>
            <a:r>
              <a:rPr lang="en-US" sz="1200" dirty="0" err="1"/>
              <a:t>Kristensen</a:t>
            </a:r>
            <a:r>
              <a:rPr lang="en-US" sz="1200" dirty="0"/>
              <a:t> PL, Larsen FB, </a:t>
            </a:r>
            <a:r>
              <a:rPr lang="en-US" sz="1200" dirty="0" err="1"/>
              <a:t>Vinding</a:t>
            </a:r>
            <a:r>
              <a:rPr lang="en-US" sz="1200" dirty="0"/>
              <a:t> AL, </a:t>
            </a:r>
            <a:r>
              <a:rPr lang="en-US" sz="1200" dirty="0" err="1"/>
              <a:t>Glümer</a:t>
            </a:r>
            <a:r>
              <a:rPr lang="en-US" sz="1200" dirty="0"/>
              <a:t> C, </a:t>
            </a:r>
            <a:r>
              <a:rPr lang="en-US" sz="1200" dirty="0" err="1"/>
              <a:t>Juel</a:t>
            </a:r>
            <a:r>
              <a:rPr lang="en-US" sz="1200" dirty="0"/>
              <a:t> K. </a:t>
            </a:r>
            <a:r>
              <a:rPr lang="en-US" sz="1200" i="1" dirty="0"/>
              <a:t>The effect of multiple reminders on response patterns in a Danish health survey</a:t>
            </a:r>
            <a:r>
              <a:rPr lang="en-US" sz="1200" dirty="0"/>
              <a:t>. </a:t>
            </a:r>
            <a:r>
              <a:rPr lang="en-US" sz="1200" dirty="0" err="1"/>
              <a:t>Eur</a:t>
            </a:r>
            <a:r>
              <a:rPr lang="en-US" sz="1200" dirty="0"/>
              <a:t> J Public Health. 2015 Feb;25(1):156-61. </a:t>
            </a:r>
            <a:r>
              <a:rPr lang="en-US" sz="1200" dirty="0" err="1"/>
              <a:t>doi</a:t>
            </a:r>
            <a:r>
              <a:rPr lang="en-US" sz="1200" dirty="0"/>
              <a:t>: </a:t>
            </a:r>
            <a:r>
              <a:rPr lang="en-US" sz="1200" dirty="0" smtClean="0"/>
              <a:t>10.1093/</a:t>
            </a:r>
            <a:r>
              <a:rPr lang="en-US" sz="1200" dirty="0" err="1" smtClean="0"/>
              <a:t>eurpub</a:t>
            </a:r>
            <a:r>
              <a:rPr lang="en-US" sz="1200" dirty="0" smtClean="0"/>
              <a:t>/cku057</a:t>
            </a:r>
          </a:p>
          <a:p>
            <a:r>
              <a:rPr lang="fi-FI" sz="1200" dirty="0"/>
              <a:t>Peter Lundquist and Carl-Erik </a:t>
            </a:r>
            <a:r>
              <a:rPr lang="fi-FI" sz="1200" dirty="0" err="1" smtClean="0"/>
              <a:t>Särndal</a:t>
            </a:r>
            <a:r>
              <a:rPr lang="fi-FI" sz="1200" dirty="0" smtClean="0"/>
              <a:t>. </a:t>
            </a:r>
            <a:r>
              <a:rPr lang="en-US" sz="1200" i="1" dirty="0"/>
              <a:t>Aspects of Responsive Design with Applications to the Swedish Living Conditions </a:t>
            </a:r>
            <a:r>
              <a:rPr lang="en-US" sz="1200" i="1" dirty="0" smtClean="0"/>
              <a:t>Survey. </a:t>
            </a:r>
            <a:r>
              <a:rPr lang="en-US" sz="1200" dirty="0"/>
              <a:t>Journal of Official Statistics, Vol. 29, No. 4, 2013, pp. 557–582, http://dx.doi.org/10.2478/jos-2013-0040</a:t>
            </a:r>
            <a:endParaRPr lang="en-US" sz="1200" i="1" dirty="0" smtClean="0"/>
          </a:p>
          <a:p>
            <a:r>
              <a:rPr lang="en-US" sz="1200" dirty="0"/>
              <a:t>Pentala-Nikulainen O, Koskela T, Parikka S, Kilpeläinen H, Koskenniemi T, Aalto A-M, Muuri A, Koskinen S &amp; Lounamaa A. (2018). </a:t>
            </a:r>
            <a:r>
              <a:rPr lang="en-US" sz="1200" i="1" dirty="0"/>
              <a:t>The basic results and methods of the National </a:t>
            </a:r>
            <a:r>
              <a:rPr lang="en-US" sz="1200" i="1" dirty="0" err="1"/>
              <a:t>FinSote</a:t>
            </a:r>
            <a:r>
              <a:rPr lang="en-US" sz="1200" i="1" dirty="0"/>
              <a:t> Survey 2017-2018</a:t>
            </a:r>
            <a:r>
              <a:rPr lang="en-US" sz="1200" dirty="0"/>
              <a:t>. Internet publication https://thl.fi/en/web/thlfi-en/research-and-expertwork/population-studies/national-finsote-survey 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5896-443F-4544-B6F1-7517F77824BF}" type="datetime1">
              <a:rPr lang="fi-FI" smtClean="0"/>
              <a:pPr/>
              <a:t>17.8.2018</a:t>
            </a:fld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7369-19E2-4791-B101-DB9661BC3DFB}" type="slidenum">
              <a:rPr lang="fi-FI" smtClean="0"/>
              <a:pPr/>
              <a:t>11</a:t>
            </a:fld>
            <a:endParaRPr lang="fi-FI"/>
          </a:p>
        </p:txBody>
      </p:sp>
      <p:sp>
        <p:nvSpPr>
          <p:cNvPr id="7" name="Tekstiruutu 6"/>
          <p:cNvSpPr txBox="1"/>
          <p:nvPr/>
        </p:nvSpPr>
        <p:spPr>
          <a:xfrm>
            <a:off x="2729132" y="3981156"/>
            <a:ext cx="4396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Brush Script MT" panose="03060802040406070304" pitchFamily="66" charset="0"/>
              </a:rPr>
              <a:t>Thank You</a:t>
            </a:r>
            <a:endParaRPr lang="en-US" sz="3600" dirty="0">
              <a:solidFill>
                <a:schemeClr val="accent5">
                  <a:lumMod val="50000"/>
                </a:schemeClr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01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Did the text reminder activate respondents?</a:t>
            </a:r>
          </a:p>
          <a:p>
            <a:pPr lvl="1"/>
            <a:r>
              <a:rPr lang="en-US" dirty="0"/>
              <a:t>How many respondents did we gain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kind of respondents did it activate?</a:t>
            </a:r>
          </a:p>
          <a:p>
            <a:r>
              <a:rPr lang="en-US" dirty="0" smtClean="0"/>
              <a:t>Future steps </a:t>
            </a:r>
            <a:endParaRPr lang="en-US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5891-2656-45EA-83B5-BAC9CD9AD6FA}" type="datetime1">
              <a:rPr lang="fi-FI" smtClean="0"/>
              <a:pPr/>
              <a:t>17.8.2018</a:t>
            </a:fld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7BD22-0332-4DBC-B8EE-8AB1909EAC6C}" type="slidenum">
              <a:rPr lang="fi-FI" smtClean="0"/>
              <a:pPr/>
              <a:t>2</a:t>
            </a:fld>
            <a:endParaRPr lang="fi-FI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Nonresponse has increased especially in certain groups</a:t>
            </a:r>
          </a:p>
          <a:p>
            <a:r>
              <a:rPr lang="en-US" dirty="0" smtClean="0"/>
              <a:t>Sending similar reminders will increase the overall response rate but might not decrease the differences between the respondents and </a:t>
            </a:r>
            <a:r>
              <a:rPr lang="en-US" dirty="0" err="1" smtClean="0"/>
              <a:t>nonrespondents</a:t>
            </a:r>
            <a:r>
              <a:rPr lang="en-US" dirty="0" smtClean="0"/>
              <a:t> (e.g. Elliott &amp; Hannaford 2003, Christensen et al 2015)</a:t>
            </a:r>
          </a:p>
          <a:p>
            <a:r>
              <a:rPr lang="en-US" dirty="0" smtClean="0"/>
              <a:t>When applying adaptive or responsive data collection </a:t>
            </a:r>
            <a:r>
              <a:rPr lang="en-US" dirty="0" smtClean="0"/>
              <a:t>designs (e.g. Lundquist &amp; </a:t>
            </a:r>
            <a:r>
              <a:rPr lang="en-US" dirty="0" err="1" smtClean="0"/>
              <a:t>Särndal</a:t>
            </a:r>
            <a:r>
              <a:rPr lang="en-US" dirty="0" smtClean="0"/>
              <a:t> 2013) </a:t>
            </a:r>
            <a:r>
              <a:rPr lang="en-US" dirty="0" smtClean="0"/>
              <a:t>to mixed mode (postal and web) survey we also need new ways to contact the </a:t>
            </a:r>
            <a:r>
              <a:rPr lang="en-US" dirty="0" err="1" smtClean="0"/>
              <a:t>nonrespondents</a:t>
            </a:r>
            <a:endParaRPr lang="en-US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5896-443F-4544-B6F1-7517F77824BF}" type="datetime1">
              <a:rPr lang="fi-FI" smtClean="0"/>
              <a:pPr/>
              <a:t>17.8.2018</a:t>
            </a:fld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7369-19E2-4791-B101-DB9661BC3DFB}" type="slidenum">
              <a:rPr lang="fi-FI" smtClean="0"/>
              <a:pPr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8447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National </a:t>
            </a:r>
            <a:r>
              <a:rPr lang="en-GB" dirty="0" err="1"/>
              <a:t>FinSote</a:t>
            </a:r>
            <a:r>
              <a:rPr lang="en-GB" dirty="0"/>
              <a:t> Survey is a study of health, well-being and service use among Finnish adult </a:t>
            </a:r>
            <a:r>
              <a:rPr lang="en-GB" dirty="0" smtClean="0"/>
              <a:t>population</a:t>
            </a:r>
            <a:endParaRPr lang="en-GB" dirty="0"/>
          </a:p>
          <a:p>
            <a:r>
              <a:rPr lang="en-GB" dirty="0"/>
              <a:t>The sample size was 59 400 of adults 20 years old and </a:t>
            </a:r>
            <a:r>
              <a:rPr lang="en-GB" dirty="0" smtClean="0"/>
              <a:t>upwards  </a:t>
            </a:r>
          </a:p>
          <a:p>
            <a:r>
              <a:rPr lang="en-GB" dirty="0" smtClean="0"/>
              <a:t>The </a:t>
            </a:r>
            <a:r>
              <a:rPr lang="en-GB" dirty="0"/>
              <a:t>final response rate was 46% </a:t>
            </a:r>
            <a:endParaRPr lang="en-GB" dirty="0" smtClean="0"/>
          </a:p>
          <a:p>
            <a:r>
              <a:rPr lang="en-GB" dirty="0" smtClean="0"/>
              <a:t>Information </a:t>
            </a:r>
            <a:r>
              <a:rPr lang="en-GB" dirty="0"/>
              <a:t>was collected by mail and online questionnaire. </a:t>
            </a:r>
            <a:endParaRPr lang="en-US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5896-443F-4544-B6F1-7517F77824BF}" type="datetime1">
              <a:rPr lang="fi-FI" smtClean="0"/>
              <a:pPr/>
              <a:t>17.8.2018</a:t>
            </a:fld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7369-19E2-4791-B101-DB9661BC3DFB}" type="slidenum">
              <a:rPr lang="fi-FI" smtClean="0"/>
              <a:pPr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976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78302" y="1092133"/>
            <a:ext cx="5845126" cy="3294459"/>
          </a:xfrm>
        </p:spPr>
        <p:txBody>
          <a:bodyPr/>
          <a:lstStyle/>
          <a:p>
            <a:r>
              <a:rPr lang="en-GB" dirty="0"/>
              <a:t>W</a:t>
            </a:r>
            <a:r>
              <a:rPr lang="en-GB" dirty="0" smtClean="0"/>
              <a:t>e </a:t>
            </a:r>
            <a:r>
              <a:rPr lang="en-GB" dirty="0"/>
              <a:t>tested sending a reminder via text message to a test group of 7991 20-to-54-year old </a:t>
            </a:r>
            <a:r>
              <a:rPr lang="en-GB" dirty="0" err="1" smtClean="0"/>
              <a:t>nonrespondents</a:t>
            </a:r>
            <a:endParaRPr lang="en-GB" dirty="0" smtClean="0"/>
          </a:p>
          <a:p>
            <a:r>
              <a:rPr lang="en-GB" dirty="0"/>
              <a:t>The control group consisted of 9585 20-to-54-year old </a:t>
            </a:r>
            <a:r>
              <a:rPr lang="en-GB" dirty="0" err="1"/>
              <a:t>nonrespondents</a:t>
            </a:r>
            <a:r>
              <a:rPr lang="en-GB" dirty="0"/>
              <a:t> for whom it was not possible to obtain an up-to-date mobile phone </a:t>
            </a:r>
            <a:r>
              <a:rPr lang="en-GB" dirty="0" smtClean="0"/>
              <a:t>number</a:t>
            </a:r>
          </a:p>
          <a:p>
            <a:r>
              <a:rPr lang="en-GB" dirty="0"/>
              <a:t>The text messages were sent by programmed </a:t>
            </a:r>
            <a:r>
              <a:rPr lang="en-GB" dirty="0" smtClean="0"/>
              <a:t>interface</a:t>
            </a:r>
            <a:endParaRPr lang="en-US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5896-443F-4544-B6F1-7517F77824BF}" type="datetime1">
              <a:rPr lang="fi-FI" smtClean="0"/>
              <a:pPr/>
              <a:t>17.8.2018</a:t>
            </a:fld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7369-19E2-4791-B101-DB9661BC3DFB}" type="slidenum">
              <a:rPr lang="fi-FI" smtClean="0"/>
              <a:pPr/>
              <a:t>5</a:t>
            </a:fld>
            <a:endParaRPr lang="fi-FI"/>
          </a:p>
        </p:txBody>
      </p:sp>
      <p:sp>
        <p:nvSpPr>
          <p:cNvPr id="7" name="Kuvaselitesuorakulmio 6"/>
          <p:cNvSpPr/>
          <p:nvPr/>
        </p:nvSpPr>
        <p:spPr>
          <a:xfrm>
            <a:off x="6763042" y="450165"/>
            <a:ext cx="2212146" cy="1582616"/>
          </a:xfrm>
          <a:prstGeom prst="wedgeRectCallou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Hi! You received an invitation to take part in </a:t>
            </a:r>
            <a:r>
              <a:rPr lang="en-US" sz="1200" dirty="0" err="1">
                <a:solidFill>
                  <a:schemeClr val="tx1"/>
                </a:solidFill>
              </a:rPr>
              <a:t>FinSote</a:t>
            </a:r>
            <a:r>
              <a:rPr lang="en-US" sz="1200" dirty="0">
                <a:solidFill>
                  <a:schemeClr val="tx1"/>
                </a:solidFill>
              </a:rPr>
              <a:t> Survey earlier by mail. Please respond at www.thl.fi/finsote/answer. Your respondent code is </a:t>
            </a:r>
            <a:r>
              <a:rPr lang="en-US" sz="1200" dirty="0" err="1">
                <a:solidFill>
                  <a:schemeClr val="tx1"/>
                </a:solidFill>
              </a:rPr>
              <a:t>xxxx</a:t>
            </a:r>
            <a:r>
              <a:rPr lang="en-US" sz="1200" dirty="0">
                <a:solidFill>
                  <a:schemeClr val="tx1"/>
                </a:solidFill>
              </a:rPr>
              <a:t>. You will receive the password in a separate message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Kuvaselitesuorakulmio 7"/>
          <p:cNvSpPr/>
          <p:nvPr/>
        </p:nvSpPr>
        <p:spPr>
          <a:xfrm>
            <a:off x="6763042" y="2363372"/>
            <a:ext cx="2212146" cy="1828799"/>
          </a:xfrm>
          <a:prstGeom prst="wedgeRectCallou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Your </a:t>
            </a:r>
            <a:r>
              <a:rPr lang="en-US" sz="1200" dirty="0">
                <a:solidFill>
                  <a:schemeClr val="tx1"/>
                </a:solidFill>
              </a:rPr>
              <a:t>password concerning </a:t>
            </a:r>
            <a:r>
              <a:rPr lang="en-US" sz="1200" dirty="0" err="1">
                <a:solidFill>
                  <a:schemeClr val="tx1"/>
                </a:solidFill>
              </a:rPr>
              <a:t>FinSote</a:t>
            </a:r>
            <a:r>
              <a:rPr lang="en-US" sz="1200" dirty="0">
                <a:solidFill>
                  <a:schemeClr val="tx1"/>
                </a:solidFill>
              </a:rPr>
              <a:t> Survey is </a:t>
            </a:r>
            <a:r>
              <a:rPr lang="en-US" sz="1200" dirty="0" err="1">
                <a:solidFill>
                  <a:schemeClr val="tx1"/>
                </a:solidFill>
              </a:rPr>
              <a:t>xxxx</a:t>
            </a:r>
            <a:r>
              <a:rPr lang="en-US" sz="1200" dirty="0">
                <a:solidFill>
                  <a:schemeClr val="tx1"/>
                </a:solidFill>
              </a:rPr>
              <a:t>. Thank You in advance! More information at www.finsote.fi or p. 0800 97730. Please do not respond to this text</a:t>
            </a:r>
          </a:p>
        </p:txBody>
      </p:sp>
    </p:spTree>
    <p:extLst>
      <p:ext uri="{BB962C8B-B14F-4D97-AF65-F5344CB8AC3E}">
        <p14:creationId xmlns:p14="http://schemas.microsoft.com/office/powerpoint/2010/main" val="297678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REsults</a:t>
            </a:r>
            <a:endParaRPr lang="en-US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5896-443F-4544-B6F1-7517F77824BF}" type="datetime1">
              <a:rPr lang="fi-FI" smtClean="0"/>
              <a:pPr/>
              <a:t>17.8.2018</a:t>
            </a:fld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7369-19E2-4791-B101-DB9661BC3DFB}" type="slidenum">
              <a:rPr lang="fi-FI" smtClean="0"/>
              <a:pPr/>
              <a:t>6</a:t>
            </a:fld>
            <a:endParaRPr lang="fi-FI"/>
          </a:p>
        </p:txBody>
      </p:sp>
      <p:graphicFrame>
        <p:nvGraphicFramePr>
          <p:cNvPr id="7" name="Sisällön paikkamerkki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608145"/>
              </p:ext>
            </p:extLst>
          </p:nvPr>
        </p:nvGraphicFramePr>
        <p:xfrm>
          <a:off x="457200" y="1112838"/>
          <a:ext cx="8218488" cy="3295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kstiruutu 7"/>
          <p:cNvSpPr txBox="1"/>
          <p:nvPr/>
        </p:nvSpPr>
        <p:spPr>
          <a:xfrm>
            <a:off x="2736166" y="196948"/>
            <a:ext cx="2363372" cy="923330"/>
          </a:xfrm>
          <a:prstGeom prst="rect">
            <a:avLst/>
          </a:prstGeom>
          <a:noFill/>
          <a:ln>
            <a:solidFill>
              <a:srgbClr val="85B2DC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Men</a:t>
            </a:r>
          </a:p>
          <a:p>
            <a:r>
              <a:rPr lang="en-US" dirty="0" smtClean="0"/>
              <a:t>Control group 8.1%</a:t>
            </a:r>
          </a:p>
          <a:p>
            <a:r>
              <a:rPr lang="en-US" dirty="0" smtClean="0"/>
              <a:t>Test group 11.2%</a:t>
            </a:r>
            <a:endParaRPr lang="en-US" dirty="0"/>
          </a:p>
        </p:txBody>
      </p:sp>
      <p:sp>
        <p:nvSpPr>
          <p:cNvPr id="9" name="Tekstiruutu 8"/>
          <p:cNvSpPr txBox="1"/>
          <p:nvPr/>
        </p:nvSpPr>
        <p:spPr>
          <a:xfrm>
            <a:off x="5430128" y="196948"/>
            <a:ext cx="2454813" cy="92333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Women</a:t>
            </a:r>
          </a:p>
          <a:p>
            <a:r>
              <a:rPr lang="en-US" dirty="0" smtClean="0"/>
              <a:t>Control group 13.5%</a:t>
            </a:r>
          </a:p>
          <a:p>
            <a:r>
              <a:rPr lang="en-US" dirty="0" smtClean="0"/>
              <a:t>Test group 14.6%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Kaavi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2993744"/>
              </p:ext>
            </p:extLst>
          </p:nvPr>
        </p:nvGraphicFramePr>
        <p:xfrm>
          <a:off x="414998" y="1200150"/>
          <a:ext cx="8271803" cy="3308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REsults</a:t>
            </a:r>
            <a:endParaRPr lang="en-US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5896-443F-4544-B6F1-7517F77824BF}" type="datetime1">
              <a:rPr lang="fi-FI" smtClean="0"/>
              <a:pPr/>
              <a:t>17.8.2018</a:t>
            </a:fld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7369-19E2-4791-B101-DB9661BC3DFB}" type="slidenum">
              <a:rPr lang="fi-FI" smtClean="0"/>
              <a:pPr/>
              <a:t>7</a:t>
            </a:fld>
            <a:endParaRPr lang="fi-FI"/>
          </a:p>
        </p:txBody>
      </p:sp>
      <p:sp>
        <p:nvSpPr>
          <p:cNvPr id="9" name="Ellipsi 8"/>
          <p:cNvSpPr/>
          <p:nvPr/>
        </p:nvSpPr>
        <p:spPr>
          <a:xfrm>
            <a:off x="2082018" y="2937577"/>
            <a:ext cx="822960" cy="6189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i 9"/>
          <p:cNvSpPr/>
          <p:nvPr/>
        </p:nvSpPr>
        <p:spPr>
          <a:xfrm>
            <a:off x="6464105" y="2726563"/>
            <a:ext cx="977705" cy="8440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5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REsults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43132" y="993659"/>
            <a:ext cx="8218488" cy="3294459"/>
          </a:xfrm>
        </p:spPr>
        <p:txBody>
          <a:bodyPr/>
          <a:lstStyle/>
          <a:p>
            <a:r>
              <a:rPr lang="en-GB" dirty="0"/>
              <a:t>The text messages did not result in higher number of contacts or </a:t>
            </a:r>
            <a:r>
              <a:rPr lang="en-GB" dirty="0" smtClean="0"/>
              <a:t>refusals</a:t>
            </a:r>
          </a:p>
          <a:p>
            <a:r>
              <a:rPr lang="en-GB" dirty="0" smtClean="0"/>
              <a:t>Overall we gained 299 answer between the time of sending the reminders and sending the final reminder via </a:t>
            </a:r>
            <a:r>
              <a:rPr lang="en-GB" dirty="0" smtClean="0"/>
              <a:t>post</a:t>
            </a:r>
          </a:p>
          <a:p>
            <a:r>
              <a:rPr lang="en-GB" dirty="0" smtClean="0"/>
              <a:t>After sending the text reminder and the final reminder via post we gained altogether 1044 answers from the test group and 1020 answers from the control group</a:t>
            </a:r>
            <a:endParaRPr lang="en-GB" dirty="0" smtClean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5896-443F-4544-B6F1-7517F77824BF}" type="datetime1">
              <a:rPr lang="fi-FI" smtClean="0"/>
              <a:pPr/>
              <a:t>17.8.2018</a:t>
            </a:fld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7369-19E2-4791-B101-DB9661BC3DFB}" type="slidenum">
              <a:rPr lang="fi-FI" smtClean="0"/>
              <a:pPr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1395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61280" y="103824"/>
            <a:ext cx="8207375" cy="592528"/>
          </a:xfrm>
        </p:spPr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65760" y="698238"/>
            <a:ext cx="8218488" cy="3592409"/>
          </a:xfrm>
        </p:spPr>
        <p:txBody>
          <a:bodyPr/>
          <a:lstStyle/>
          <a:p>
            <a:r>
              <a:rPr lang="en-US" dirty="0" smtClean="0"/>
              <a:t>Because the text reminder worked among certain age groups and among men we may have got a better balanced response set with sending text reminders</a:t>
            </a:r>
          </a:p>
          <a:p>
            <a:r>
              <a:rPr lang="en-GB" dirty="0"/>
              <a:t>We estimate that the text reminder brought us about 170 participants who would have otherwise been </a:t>
            </a:r>
            <a:r>
              <a:rPr lang="en-GB" dirty="0" err="1" smtClean="0"/>
              <a:t>nonrespondents</a:t>
            </a:r>
            <a:endParaRPr lang="en-GB" dirty="0" smtClean="0"/>
          </a:p>
          <a:p>
            <a:r>
              <a:rPr lang="en-GB" dirty="0" smtClean="0"/>
              <a:t>However the </a:t>
            </a:r>
            <a:r>
              <a:rPr lang="en-GB" dirty="0"/>
              <a:t>text reminder might not have been effective enough </a:t>
            </a:r>
            <a:r>
              <a:rPr lang="en-GB" dirty="0" smtClean="0"/>
              <a:t>and </a:t>
            </a:r>
            <a:r>
              <a:rPr lang="en-GB" dirty="0"/>
              <a:t>more action should be taken in activating these </a:t>
            </a:r>
            <a:r>
              <a:rPr lang="en-GB" dirty="0" smtClean="0"/>
              <a:t>participants</a:t>
            </a:r>
            <a:endParaRPr lang="en-US" dirty="0"/>
          </a:p>
          <a:p>
            <a:r>
              <a:rPr lang="en-US" dirty="0" smtClean="0"/>
              <a:t>A monitoring system and a programmed interface are needed </a:t>
            </a:r>
            <a:endParaRPr lang="en-US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5896-443F-4544-B6F1-7517F77824BF}" type="datetime1">
              <a:rPr lang="fi-FI" smtClean="0"/>
              <a:pPr/>
              <a:t>17.8.2018</a:t>
            </a:fld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7369-19E2-4791-B101-DB9661BC3DFB}" type="slidenum">
              <a:rPr lang="fi-FI" smtClean="0"/>
              <a:pPr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26241938"/>
      </p:ext>
    </p:extLst>
  </p:cSld>
  <p:clrMapOvr>
    <a:masterClrMapping/>
  </p:clrMapOvr>
</p:sld>
</file>

<file path=ppt/theme/theme1.xml><?xml version="1.0" encoding="utf-8"?>
<a:theme xmlns:a="http://schemas.openxmlformats.org/drawingml/2006/main" name="THL_16-9_EN_2017">
  <a:themeElements>
    <a:clrScheme name="THL 2014">
      <a:dk1>
        <a:srgbClr val="303030"/>
      </a:dk1>
      <a:lt1>
        <a:srgbClr val="FFFFFF"/>
      </a:lt1>
      <a:dk2>
        <a:srgbClr val="606060"/>
      </a:dk2>
      <a:lt2>
        <a:srgbClr val="F2F2F2"/>
      </a:lt2>
      <a:accent1>
        <a:srgbClr val="519B2F"/>
      </a:accent1>
      <a:accent2>
        <a:srgbClr val="079E9E"/>
      </a:accent2>
      <a:accent3>
        <a:srgbClr val="9171BC"/>
      </a:accent3>
      <a:accent4>
        <a:srgbClr val="BC4BA7"/>
      </a:accent4>
      <a:accent5>
        <a:srgbClr val="7BC143"/>
      </a:accent5>
      <a:accent6>
        <a:srgbClr val="6BC9C7"/>
      </a:accent6>
      <a:hlink>
        <a:srgbClr val="0060A6"/>
      </a:hlink>
      <a:folHlink>
        <a:srgbClr val="9171BC"/>
      </a:folHlink>
    </a:clrScheme>
    <a:fontScheme name="TH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HL 1">
        <a:dk1>
          <a:srgbClr val="000000"/>
        </a:dk1>
        <a:lt1>
          <a:srgbClr val="FFFFFF"/>
        </a:lt1>
        <a:dk2>
          <a:srgbClr val="807F83"/>
        </a:dk2>
        <a:lt2>
          <a:srgbClr val="EEECE1"/>
        </a:lt2>
        <a:accent1>
          <a:srgbClr val="7BC143"/>
        </a:accent1>
        <a:accent2>
          <a:srgbClr val="6BC9C7"/>
        </a:accent2>
        <a:accent3>
          <a:srgbClr val="FFFFFF"/>
        </a:accent3>
        <a:accent4>
          <a:srgbClr val="000000"/>
        </a:accent4>
        <a:accent5>
          <a:srgbClr val="BFDDB0"/>
        </a:accent5>
        <a:accent6>
          <a:srgbClr val="60B6B4"/>
        </a:accent6>
        <a:hlink>
          <a:srgbClr val="C1DF63"/>
        </a:hlink>
        <a:folHlink>
          <a:srgbClr val="5191C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THL_16-9_EN_2017" id="{78127EA0-F9B8-FB4C-96A3-BD165B619BF8}" vid="{536DCE0E-7DD4-CB4A-86F8-25AF463FA95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807F83"/>
      </a:dk2>
      <a:lt2>
        <a:srgbClr val="EEECE1"/>
      </a:lt2>
      <a:accent1>
        <a:srgbClr val="7BC143"/>
      </a:accent1>
      <a:accent2>
        <a:srgbClr val="6BC9C7"/>
      </a:accent2>
      <a:accent3>
        <a:srgbClr val="FFFFFF"/>
      </a:accent3>
      <a:accent4>
        <a:srgbClr val="000000"/>
      </a:accent4>
      <a:accent5>
        <a:srgbClr val="BFDDB0"/>
      </a:accent5>
      <a:accent6>
        <a:srgbClr val="60B6B4"/>
      </a:accent6>
      <a:hlink>
        <a:srgbClr val="C1DF63"/>
      </a:hlink>
      <a:folHlink>
        <a:srgbClr val="5191C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807F83"/>
      </a:dk2>
      <a:lt2>
        <a:srgbClr val="EEECE1"/>
      </a:lt2>
      <a:accent1>
        <a:srgbClr val="7BC143"/>
      </a:accent1>
      <a:accent2>
        <a:srgbClr val="6BC9C7"/>
      </a:accent2>
      <a:accent3>
        <a:srgbClr val="FFFFFF"/>
      </a:accent3>
      <a:accent4>
        <a:srgbClr val="000000"/>
      </a:accent4>
      <a:accent5>
        <a:srgbClr val="BFDDB0"/>
      </a:accent5>
      <a:accent6>
        <a:srgbClr val="60B6B4"/>
      </a:accent6>
      <a:hlink>
        <a:srgbClr val="C1DF63"/>
      </a:hlink>
      <a:folHlink>
        <a:srgbClr val="5191C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THL_16-9_EN_2017</Template>
  <TotalTime>206</TotalTime>
  <Words>942</Words>
  <Application>Microsoft Office PowerPoint</Application>
  <PresentationFormat>Näytössä katseltava esitys (16:9)</PresentationFormat>
  <Paragraphs>98</Paragraphs>
  <Slides>11</Slides>
  <Notes>7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11</vt:i4>
      </vt:variant>
    </vt:vector>
  </HeadingPairs>
  <TitlesOfParts>
    <vt:vector size="12" baseType="lpstr">
      <vt:lpstr>THL_16-9_EN_2017</vt:lpstr>
      <vt:lpstr>Case study: The effect of text message reminder on survey nonresponse </vt:lpstr>
      <vt:lpstr>outline</vt:lpstr>
      <vt:lpstr>BACKGROUND</vt:lpstr>
      <vt:lpstr>Introduction</vt:lpstr>
      <vt:lpstr>Methods</vt:lpstr>
      <vt:lpstr>REsults</vt:lpstr>
      <vt:lpstr>REsults</vt:lpstr>
      <vt:lpstr>REsults</vt:lpstr>
      <vt:lpstr>discussion</vt:lpstr>
      <vt:lpstr>Future steps</vt:lpstr>
      <vt:lpstr>REferences</vt:lpstr>
    </vt:vector>
  </TitlesOfParts>
  <Manager>Recommended Finland</Manager>
  <Company>THL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subject>suomi</dc:subject>
  <dc:creator>Petäjäjärvi Eija</dc:creator>
  <cp:lastModifiedBy>Pentala Oona</cp:lastModifiedBy>
  <cp:revision>13</cp:revision>
  <dcterms:created xsi:type="dcterms:W3CDTF">2017-09-27T09:27:50Z</dcterms:created>
  <dcterms:modified xsi:type="dcterms:W3CDTF">2018-08-17T12:18:53Z</dcterms:modified>
</cp:coreProperties>
</file>