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95" r:id="rId2"/>
    <p:sldId id="260" r:id="rId3"/>
    <p:sldId id="297" r:id="rId4"/>
    <p:sldId id="298" r:id="rId5"/>
    <p:sldId id="301" r:id="rId6"/>
    <p:sldId id="299" r:id="rId7"/>
    <p:sldId id="306" r:id="rId8"/>
    <p:sldId id="302" r:id="rId9"/>
    <p:sldId id="304" r:id="rId10"/>
    <p:sldId id="303" r:id="rId11"/>
    <p:sldId id="266" r:id="rId12"/>
  </p:sldIdLst>
  <p:sldSz cx="9144000" cy="5143500" type="screen16x9"/>
  <p:notesSz cx="6858000" cy="9144000"/>
  <p:embeddedFontLst>
    <p:embeddedFont>
      <p:font typeface="SimSun" pitchFamily="2" charset="-122"/>
      <p:regular r:id="rId14"/>
    </p:embeddedFont>
    <p:embeddedFont>
      <p:font typeface="MT Extra" pitchFamily="18" charset="2"/>
      <p:regular r:id="rId15"/>
    </p:embeddedFont>
    <p:embeddedFont>
      <p:font typeface="Impact" pitchFamily="34" charset="0"/>
      <p:regular r:id="rId16"/>
    </p:embeddedFont>
  </p:embeddedFontLst>
  <p:defaultTextStyle>
    <a:defPPr>
      <a:defRPr lang="uk-UA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48777915-9B08-4C3B-83DA-E3EBAB2DFCAD}">
  <a:tblStyle styleId="{48777915-9B08-4C3B-83DA-E3EBAB2DFC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4638" autoAdjust="0"/>
  </p:normalViewPr>
  <p:slideViewPr>
    <p:cSldViewPr snapToGrid="0" snapToObjects="1">
      <p:cViewPr varScale="1">
        <p:scale>
          <a:sx n="94" d="100"/>
          <a:sy n="94" d="100"/>
        </p:scale>
        <p:origin x="-67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3" name="Shape 4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hape 804"/>
          <p:cNvSpPr>
            <a:spLocks noGrp="1" noRot="1" noChangeAspec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8194" name="Shape 80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uk-UA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hape 862"/>
          <p:cNvSpPr>
            <a:spLocks noGrp="1" noRot="1" noChangeAspec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60418" name="Shape 86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uk-UA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"/>
          <p:cNvSpPr>
            <a:spLocks/>
          </p:cNvSpPr>
          <p:nvPr/>
        </p:nvSpPr>
        <p:spPr bwMode="auto">
          <a:xfrm>
            <a:off x="0" y="0"/>
            <a:ext cx="9144000" cy="5143500"/>
          </a:xfrm>
          <a:custGeom>
            <a:avLst/>
            <a:gdLst>
              <a:gd name="T0" fmla="*/ 0 w 285750"/>
              <a:gd name="T1" fmla="*/ 0 h 160734"/>
              <a:gd name="T2" fmla="*/ 285750 w 285750"/>
              <a:gd name="T3" fmla="*/ 160734 h 160734"/>
            </a:gdLst>
            <a:ahLst/>
            <a:cxnLst>
              <a:cxn ang="0">
                <a:pos x="86730" y="8595"/>
              </a:cxn>
              <a:cxn ang="0">
                <a:pos x="173292" y="8595"/>
              </a:cxn>
              <a:cxn ang="0">
                <a:pos x="259910" y="8595"/>
              </a:cxn>
              <a:cxn ang="0">
                <a:pos x="78023" y="17022"/>
              </a:cxn>
              <a:cxn ang="0">
                <a:pos x="164641" y="17022"/>
              </a:cxn>
              <a:cxn ang="0">
                <a:pos x="251203" y="17022"/>
              </a:cxn>
              <a:cxn ang="0">
                <a:pos x="69373" y="25505"/>
              </a:cxn>
              <a:cxn ang="0">
                <a:pos x="155990" y="25505"/>
              </a:cxn>
              <a:cxn ang="0">
                <a:pos x="242553" y="25505"/>
              </a:cxn>
              <a:cxn ang="0">
                <a:pos x="60722" y="33933"/>
              </a:cxn>
              <a:cxn ang="0">
                <a:pos x="147340" y="33933"/>
              </a:cxn>
              <a:cxn ang="0">
                <a:pos x="233902" y="33933"/>
              </a:cxn>
              <a:cxn ang="0">
                <a:pos x="52071" y="42416"/>
              </a:cxn>
              <a:cxn ang="0">
                <a:pos x="138633" y="42416"/>
              </a:cxn>
              <a:cxn ang="0">
                <a:pos x="225251" y="42416"/>
              </a:cxn>
              <a:cxn ang="0">
                <a:pos x="43421" y="50843"/>
              </a:cxn>
              <a:cxn ang="0">
                <a:pos x="129983" y="50843"/>
              </a:cxn>
              <a:cxn ang="0">
                <a:pos x="216601" y="50843"/>
              </a:cxn>
              <a:cxn ang="0">
                <a:pos x="34770" y="59326"/>
              </a:cxn>
              <a:cxn ang="0">
                <a:pos x="121332" y="59326"/>
              </a:cxn>
              <a:cxn ang="0">
                <a:pos x="207950" y="59326"/>
              </a:cxn>
              <a:cxn ang="0">
                <a:pos x="26064" y="67810"/>
              </a:cxn>
              <a:cxn ang="0">
                <a:pos x="112681" y="67810"/>
              </a:cxn>
              <a:cxn ang="0">
                <a:pos x="199244" y="67810"/>
              </a:cxn>
              <a:cxn ang="0">
                <a:pos x="17413" y="76237"/>
              </a:cxn>
              <a:cxn ang="0">
                <a:pos x="104031" y="76237"/>
              </a:cxn>
              <a:cxn ang="0">
                <a:pos x="190593" y="76237"/>
              </a:cxn>
              <a:cxn ang="0">
                <a:pos x="8762" y="84720"/>
              </a:cxn>
              <a:cxn ang="0">
                <a:pos x="95380" y="84720"/>
              </a:cxn>
              <a:cxn ang="0">
                <a:pos x="181942" y="84720"/>
              </a:cxn>
              <a:cxn ang="0">
                <a:pos x="268560" y="84720"/>
              </a:cxn>
              <a:cxn ang="0">
                <a:pos x="86730" y="93148"/>
              </a:cxn>
              <a:cxn ang="0">
                <a:pos x="173292" y="93148"/>
              </a:cxn>
              <a:cxn ang="0">
                <a:pos x="259910" y="93148"/>
              </a:cxn>
              <a:cxn ang="0">
                <a:pos x="78023" y="101631"/>
              </a:cxn>
              <a:cxn ang="0">
                <a:pos x="164641" y="101631"/>
              </a:cxn>
              <a:cxn ang="0">
                <a:pos x="251203" y="101631"/>
              </a:cxn>
              <a:cxn ang="0">
                <a:pos x="69373" y="110114"/>
              </a:cxn>
              <a:cxn ang="0">
                <a:pos x="155990" y="110114"/>
              </a:cxn>
              <a:cxn ang="0">
                <a:pos x="242553" y="110114"/>
              </a:cxn>
              <a:cxn ang="0">
                <a:pos x="60722" y="118541"/>
              </a:cxn>
              <a:cxn ang="0">
                <a:pos x="147340" y="118541"/>
              </a:cxn>
              <a:cxn ang="0">
                <a:pos x="233902" y="118541"/>
              </a:cxn>
              <a:cxn ang="0">
                <a:pos x="52071" y="127025"/>
              </a:cxn>
              <a:cxn ang="0">
                <a:pos x="138633" y="127025"/>
              </a:cxn>
              <a:cxn ang="0">
                <a:pos x="225251" y="127025"/>
              </a:cxn>
              <a:cxn ang="0">
                <a:pos x="43421" y="135452"/>
              </a:cxn>
              <a:cxn ang="0">
                <a:pos x="129983" y="135452"/>
              </a:cxn>
              <a:cxn ang="0">
                <a:pos x="216601" y="135452"/>
              </a:cxn>
              <a:cxn ang="0">
                <a:pos x="34770" y="143935"/>
              </a:cxn>
              <a:cxn ang="0">
                <a:pos x="121332" y="143935"/>
              </a:cxn>
              <a:cxn ang="0">
                <a:pos x="207950" y="143935"/>
              </a:cxn>
              <a:cxn ang="0">
                <a:pos x="0" y="25505"/>
              </a:cxn>
              <a:cxn ang="0">
                <a:pos x="0" y="110114"/>
              </a:cxn>
              <a:cxn ang="0">
                <a:pos x="43421" y="152362"/>
              </a:cxn>
              <a:cxn ang="0">
                <a:pos x="129983" y="152362"/>
              </a:cxn>
              <a:cxn ang="0">
                <a:pos x="216601" y="152362"/>
              </a:cxn>
              <a:cxn ang="0">
                <a:pos x="277211" y="127025"/>
              </a:cxn>
              <a:cxn ang="0">
                <a:pos x="277211" y="42416"/>
              </a:cxn>
              <a:cxn ang="0">
                <a:pos x="233902" y="0"/>
              </a:cxn>
              <a:cxn ang="0">
                <a:pos x="147340" y="0"/>
              </a:cxn>
              <a:cxn ang="0">
                <a:pos x="60722" y="0"/>
              </a:cxn>
            </a:cxnLst>
            <a:rect l="T0" t="T1" r="T2" b="T3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 w="9525">
            <a:noFill/>
            <a:round/>
            <a:headEnd/>
            <a:tailEnd/>
          </a:ln>
        </p:spPr>
        <p:txBody>
          <a:bodyPr lIns="91425" tIns="91425" rIns="91425" bIns="91425" anchor="ctr"/>
          <a:lstStyle/>
          <a:p>
            <a:pPr>
              <a:defRPr/>
            </a:pPr>
            <a:endParaRPr lang="uk-UA"/>
          </a:p>
        </p:txBody>
      </p:sp>
      <p:grpSp>
        <p:nvGrpSpPr>
          <p:cNvPr id="4" name="Shape 12"/>
          <p:cNvGrpSpPr>
            <a:grpSpLocks/>
          </p:cNvGrpSpPr>
          <p:nvPr/>
        </p:nvGrpSpPr>
        <p:grpSpPr bwMode="auto">
          <a:xfrm>
            <a:off x="28575" y="2197100"/>
            <a:ext cx="9094788" cy="2946400"/>
            <a:chOff x="28544" y="3514688"/>
            <a:chExt cx="9094048" cy="1628800"/>
          </a:xfrm>
        </p:grpSpPr>
        <p:sp>
          <p:nvSpPr>
            <p:cNvPr id="5" name="Shape 13"/>
            <p:cNvSpPr>
              <a:spLocks/>
            </p:cNvSpPr>
            <p:nvPr/>
          </p:nvSpPr>
          <p:spPr bwMode="auto">
            <a:xfrm>
              <a:off x="299985" y="4491442"/>
              <a:ext cx="228581" cy="652046"/>
            </a:xfrm>
            <a:custGeom>
              <a:avLst/>
              <a:gdLst>
                <a:gd name="T0" fmla="*/ 0 w 7144"/>
                <a:gd name="T1" fmla="*/ 0 h 20371"/>
                <a:gd name="T2" fmla="*/ 7144 w 7144"/>
                <a:gd name="T3" fmla="*/ 20371 h 20371"/>
              </a:gdLst>
              <a:ahLst/>
              <a:cxnLst>
                <a:cxn ang="0">
                  <a:pos x="0" y="0"/>
                </a:cxn>
                <a:cxn ang="0">
                  <a:pos x="0" y="20371"/>
                </a:cxn>
                <a:cxn ang="0">
                  <a:pos x="7144" y="20371"/>
                </a:cxn>
                <a:cxn ang="0">
                  <a:pos x="7144" y="0"/>
                </a:cxn>
              </a:cxnLst>
              <a:rect l="T0" t="T1" r="T2" b="T3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" name="Shape 14"/>
            <p:cNvSpPr>
              <a:spLocks/>
            </p:cNvSpPr>
            <p:nvPr/>
          </p:nvSpPr>
          <p:spPr bwMode="auto">
            <a:xfrm>
              <a:off x="28544" y="4220267"/>
              <a:ext cx="228581" cy="923221"/>
            </a:xfrm>
            <a:custGeom>
              <a:avLst/>
              <a:gdLst>
                <a:gd name="T0" fmla="*/ 0 w 7145"/>
                <a:gd name="T1" fmla="*/ 0 h 28854"/>
                <a:gd name="T2" fmla="*/ 7145 w 7145"/>
                <a:gd name="T3" fmla="*/ 28854 h 28854"/>
              </a:gdLst>
              <a:ahLst/>
              <a:cxnLst>
                <a:cxn ang="0">
                  <a:pos x="1" y="0"/>
                </a:cxn>
                <a:cxn ang="0">
                  <a:pos x="1" y="28854"/>
                </a:cxn>
                <a:cxn ang="0">
                  <a:pos x="7145" y="28854"/>
                </a:cxn>
                <a:cxn ang="0">
                  <a:pos x="7145" y="0"/>
                </a:cxn>
              </a:cxnLst>
              <a:rect l="T0" t="T1" r="T2" b="T3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" name="Shape 15"/>
            <p:cNvSpPr>
              <a:spLocks/>
            </p:cNvSpPr>
            <p:nvPr/>
          </p:nvSpPr>
          <p:spPr bwMode="auto">
            <a:xfrm>
              <a:off x="576187" y="3939440"/>
              <a:ext cx="231756" cy="1204048"/>
            </a:xfrm>
            <a:custGeom>
              <a:avLst/>
              <a:gdLst>
                <a:gd name="T0" fmla="*/ 0 w 7201"/>
                <a:gd name="T1" fmla="*/ 0 h 37617"/>
                <a:gd name="T2" fmla="*/ 7201 w 7201"/>
                <a:gd name="T3" fmla="*/ 37617 h 37617"/>
              </a:gdLst>
              <a:ahLst/>
              <a:cxnLst>
                <a:cxn ang="0">
                  <a:pos x="1" y="1"/>
                </a:cxn>
                <a:cxn ang="0">
                  <a:pos x="1" y="37617"/>
                </a:cxn>
                <a:cxn ang="0">
                  <a:pos x="7200" y="37617"/>
                </a:cxn>
                <a:cxn ang="0">
                  <a:pos x="7200" y="1"/>
                </a:cxn>
              </a:cxnLst>
              <a:rect l="T0" t="T1" r="T2" b="T3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" name="Shape 16"/>
            <p:cNvSpPr>
              <a:spLocks/>
            </p:cNvSpPr>
            <p:nvPr/>
          </p:nvSpPr>
          <p:spPr bwMode="auto">
            <a:xfrm>
              <a:off x="853977" y="4120222"/>
              <a:ext cx="230169" cy="1023266"/>
            </a:xfrm>
            <a:custGeom>
              <a:avLst/>
              <a:gdLst>
                <a:gd name="T0" fmla="*/ 0 w 7200"/>
                <a:gd name="T1" fmla="*/ 0 h 31980"/>
                <a:gd name="T2" fmla="*/ 7200 w 7200"/>
                <a:gd name="T3" fmla="*/ 31980 h 31980"/>
              </a:gdLst>
              <a:ahLst/>
              <a:cxnLst>
                <a:cxn ang="0">
                  <a:pos x="0" y="1"/>
                </a:cxn>
                <a:cxn ang="0">
                  <a:pos x="0" y="31980"/>
                </a:cxn>
                <a:cxn ang="0">
                  <a:pos x="7200" y="31980"/>
                </a:cxn>
                <a:cxn ang="0">
                  <a:pos x="7200" y="1"/>
                </a:cxn>
              </a:cxnLst>
              <a:rect l="T0" t="T1" r="T2" b="T3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" name="Shape 17"/>
            <p:cNvSpPr>
              <a:spLocks/>
            </p:cNvSpPr>
            <p:nvPr/>
          </p:nvSpPr>
          <p:spPr bwMode="auto">
            <a:xfrm>
              <a:off x="1130179" y="4627467"/>
              <a:ext cx="230169" cy="516021"/>
            </a:xfrm>
            <a:custGeom>
              <a:avLst/>
              <a:gdLst>
                <a:gd name="T0" fmla="*/ 0 w 7200"/>
                <a:gd name="T1" fmla="*/ 0 h 16130"/>
                <a:gd name="T2" fmla="*/ 7200 w 7200"/>
                <a:gd name="T3" fmla="*/ 16130 h 16130"/>
              </a:gdLst>
              <a:ahLst/>
              <a:cxnLst>
                <a:cxn ang="0">
                  <a:pos x="0" y="1"/>
                </a:cxn>
                <a:cxn ang="0">
                  <a:pos x="0" y="16130"/>
                </a:cxn>
                <a:cxn ang="0">
                  <a:pos x="7200" y="16130"/>
                </a:cxn>
                <a:cxn ang="0">
                  <a:pos x="7200" y="1"/>
                </a:cxn>
              </a:cxnLst>
              <a:rect l="T0" t="T1" r="T2" b="T3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" name="Shape 18"/>
            <p:cNvSpPr>
              <a:spLocks/>
            </p:cNvSpPr>
            <p:nvPr/>
          </p:nvSpPr>
          <p:spPr bwMode="auto">
            <a:xfrm>
              <a:off x="1409557" y="3821843"/>
              <a:ext cx="228581" cy="1321645"/>
            </a:xfrm>
            <a:custGeom>
              <a:avLst/>
              <a:gdLst>
                <a:gd name="T0" fmla="*/ 0 w 7145"/>
                <a:gd name="T1" fmla="*/ 0 h 41300"/>
                <a:gd name="T2" fmla="*/ 7145 w 7145"/>
                <a:gd name="T3" fmla="*/ 41300 h 41300"/>
              </a:gdLst>
              <a:ahLst/>
              <a:cxnLst>
                <a:cxn ang="0">
                  <a:pos x="1" y="0"/>
                </a:cxn>
                <a:cxn ang="0">
                  <a:pos x="1" y="41300"/>
                </a:cxn>
                <a:cxn ang="0">
                  <a:pos x="7144" y="41300"/>
                </a:cxn>
                <a:cxn ang="0">
                  <a:pos x="7144" y="0"/>
                </a:cxn>
              </a:cxnLst>
              <a:rect l="T0" t="T1" r="T2" b="T3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2" name="Shape 19"/>
            <p:cNvSpPr>
              <a:spLocks/>
            </p:cNvSpPr>
            <p:nvPr/>
          </p:nvSpPr>
          <p:spPr bwMode="auto">
            <a:xfrm>
              <a:off x="1685759" y="4175511"/>
              <a:ext cx="230169" cy="967977"/>
            </a:xfrm>
            <a:custGeom>
              <a:avLst/>
              <a:gdLst>
                <a:gd name="T0" fmla="*/ 0 w 7200"/>
                <a:gd name="T1" fmla="*/ 0 h 30250"/>
                <a:gd name="T2" fmla="*/ 7200 w 7200"/>
                <a:gd name="T3" fmla="*/ 30250 h 30250"/>
              </a:gdLst>
              <a:ahLst/>
              <a:cxnLst>
                <a:cxn ang="0">
                  <a:pos x="0" y="1"/>
                </a:cxn>
                <a:cxn ang="0">
                  <a:pos x="0" y="30250"/>
                </a:cxn>
                <a:cxn ang="0">
                  <a:pos x="7200" y="30250"/>
                </a:cxn>
                <a:cxn ang="0">
                  <a:pos x="7200" y="1"/>
                </a:cxn>
              </a:cxnLst>
              <a:rect l="T0" t="T1" r="T2" b="T3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3" name="Shape 20"/>
            <p:cNvSpPr>
              <a:spLocks/>
            </p:cNvSpPr>
            <p:nvPr/>
          </p:nvSpPr>
          <p:spPr bwMode="auto">
            <a:xfrm>
              <a:off x="1961962" y="3939440"/>
              <a:ext cx="231756" cy="1204048"/>
            </a:xfrm>
            <a:custGeom>
              <a:avLst/>
              <a:gdLst>
                <a:gd name="T0" fmla="*/ 0 w 7201"/>
                <a:gd name="T1" fmla="*/ 0 h 37617"/>
                <a:gd name="T2" fmla="*/ 7201 w 7201"/>
                <a:gd name="T3" fmla="*/ 37617 h 37617"/>
              </a:gdLst>
              <a:ahLst/>
              <a:cxnLst>
                <a:cxn ang="0">
                  <a:pos x="1" y="1"/>
                </a:cxn>
                <a:cxn ang="0">
                  <a:pos x="1" y="37617"/>
                </a:cxn>
                <a:cxn ang="0">
                  <a:pos x="7200" y="37617"/>
                </a:cxn>
                <a:cxn ang="0">
                  <a:pos x="7200" y="1"/>
                </a:cxn>
              </a:cxnLst>
              <a:rect l="T0" t="T1" r="T2" b="T3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4" name="Shape 21"/>
            <p:cNvSpPr>
              <a:spLocks/>
            </p:cNvSpPr>
            <p:nvPr/>
          </p:nvSpPr>
          <p:spPr bwMode="auto">
            <a:xfrm>
              <a:off x="2239752" y="4356293"/>
              <a:ext cx="230168" cy="787195"/>
            </a:xfrm>
            <a:custGeom>
              <a:avLst/>
              <a:gdLst>
                <a:gd name="T0" fmla="*/ 0 w 7200"/>
                <a:gd name="T1" fmla="*/ 0 h 24613"/>
                <a:gd name="T2" fmla="*/ 7200 w 7200"/>
                <a:gd name="T3" fmla="*/ 24613 h 24613"/>
              </a:gdLst>
              <a:ahLst/>
              <a:cxnLst>
                <a:cxn ang="0">
                  <a:pos x="0" y="1"/>
                </a:cxn>
                <a:cxn ang="0">
                  <a:pos x="0" y="24613"/>
                </a:cxn>
                <a:cxn ang="0">
                  <a:pos x="7200" y="24613"/>
                </a:cxn>
                <a:cxn ang="0">
                  <a:pos x="7200" y="1"/>
                </a:cxn>
              </a:cxnLst>
              <a:rect l="T0" t="T1" r="T2" b="T3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5" name="Shape 22"/>
            <p:cNvSpPr>
              <a:spLocks/>
            </p:cNvSpPr>
            <p:nvPr/>
          </p:nvSpPr>
          <p:spPr bwMode="auto">
            <a:xfrm>
              <a:off x="2515955" y="3821843"/>
              <a:ext cx="230168" cy="1321645"/>
            </a:xfrm>
            <a:custGeom>
              <a:avLst/>
              <a:gdLst>
                <a:gd name="T0" fmla="*/ 0 w 7200"/>
                <a:gd name="T1" fmla="*/ 0 h 41300"/>
                <a:gd name="T2" fmla="*/ 7200 w 7200"/>
                <a:gd name="T3" fmla="*/ 41300 h 41300"/>
              </a:gdLst>
              <a:ahLst/>
              <a:cxnLst>
                <a:cxn ang="0">
                  <a:pos x="0" y="0"/>
                </a:cxn>
                <a:cxn ang="0">
                  <a:pos x="0" y="41300"/>
                </a:cxn>
                <a:cxn ang="0">
                  <a:pos x="7200" y="41300"/>
                </a:cxn>
                <a:cxn ang="0">
                  <a:pos x="7200" y="0"/>
                </a:cxn>
              </a:cxnLst>
              <a:rect l="T0" t="T1" r="T2" b="T3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6" name="Shape 23"/>
            <p:cNvSpPr>
              <a:spLocks/>
            </p:cNvSpPr>
            <p:nvPr/>
          </p:nvSpPr>
          <p:spPr bwMode="auto">
            <a:xfrm>
              <a:off x="2795332" y="4175511"/>
              <a:ext cx="228581" cy="967977"/>
            </a:xfrm>
            <a:custGeom>
              <a:avLst/>
              <a:gdLst>
                <a:gd name="T0" fmla="*/ 0 w 7145"/>
                <a:gd name="T1" fmla="*/ 0 h 30250"/>
                <a:gd name="T2" fmla="*/ 7145 w 7145"/>
                <a:gd name="T3" fmla="*/ 30250 h 30250"/>
              </a:gdLst>
              <a:ahLst/>
              <a:cxnLst>
                <a:cxn ang="0">
                  <a:pos x="1" y="1"/>
                </a:cxn>
                <a:cxn ang="0">
                  <a:pos x="1" y="30250"/>
                </a:cxn>
                <a:cxn ang="0">
                  <a:pos x="7144" y="30250"/>
                </a:cxn>
                <a:cxn ang="0">
                  <a:pos x="7144" y="1"/>
                </a:cxn>
              </a:cxnLst>
              <a:rect l="T0" t="T1" r="T2" b="T3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7" name="Shape 24"/>
            <p:cNvSpPr>
              <a:spLocks/>
            </p:cNvSpPr>
            <p:nvPr/>
          </p:nvSpPr>
          <p:spPr bwMode="auto">
            <a:xfrm>
              <a:off x="3071534" y="3659490"/>
              <a:ext cx="230168" cy="1483998"/>
            </a:xfrm>
            <a:custGeom>
              <a:avLst/>
              <a:gdLst>
                <a:gd name="T0" fmla="*/ 0 w 7200"/>
                <a:gd name="T1" fmla="*/ 0 h 46379"/>
                <a:gd name="T2" fmla="*/ 7200 w 7200"/>
                <a:gd name="T3" fmla="*/ 46379 h 46379"/>
              </a:gdLst>
              <a:ahLst/>
              <a:cxnLst>
                <a:cxn ang="0">
                  <a:pos x="0" y="1"/>
                </a:cxn>
                <a:cxn ang="0">
                  <a:pos x="0" y="46379"/>
                </a:cxn>
                <a:cxn ang="0">
                  <a:pos x="7200" y="46379"/>
                </a:cxn>
                <a:cxn ang="0">
                  <a:pos x="7200" y="1"/>
                </a:cxn>
              </a:cxnLst>
              <a:rect l="T0" t="T1" r="T2" b="T3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8" name="Shape 25"/>
            <p:cNvSpPr>
              <a:spLocks/>
            </p:cNvSpPr>
            <p:nvPr/>
          </p:nvSpPr>
          <p:spPr bwMode="auto">
            <a:xfrm>
              <a:off x="3349324" y="3821843"/>
              <a:ext cx="230169" cy="1321645"/>
            </a:xfrm>
            <a:custGeom>
              <a:avLst/>
              <a:gdLst>
                <a:gd name="T0" fmla="*/ 0 w 7201"/>
                <a:gd name="T1" fmla="*/ 0 h 41300"/>
                <a:gd name="T2" fmla="*/ 7201 w 7201"/>
                <a:gd name="T3" fmla="*/ 41300 h 41300"/>
              </a:gdLst>
              <a:ahLst/>
              <a:cxnLst>
                <a:cxn ang="0">
                  <a:pos x="1" y="0"/>
                </a:cxn>
                <a:cxn ang="0">
                  <a:pos x="1" y="41300"/>
                </a:cxn>
                <a:cxn ang="0">
                  <a:pos x="7200" y="41300"/>
                </a:cxn>
                <a:cxn ang="0">
                  <a:pos x="7200" y="0"/>
                </a:cxn>
              </a:cxnLst>
              <a:rect l="T0" t="T1" r="T2" b="T3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9" name="Shape 26"/>
            <p:cNvSpPr>
              <a:spLocks/>
            </p:cNvSpPr>
            <p:nvPr/>
          </p:nvSpPr>
          <p:spPr bwMode="auto">
            <a:xfrm>
              <a:off x="3625526" y="4220267"/>
              <a:ext cx="230169" cy="923221"/>
            </a:xfrm>
            <a:custGeom>
              <a:avLst/>
              <a:gdLst>
                <a:gd name="T0" fmla="*/ 0 w 7200"/>
                <a:gd name="T1" fmla="*/ 0 h 28854"/>
                <a:gd name="T2" fmla="*/ 7200 w 7200"/>
                <a:gd name="T3" fmla="*/ 28854 h 28854"/>
              </a:gdLst>
              <a:ahLst/>
              <a:cxnLst>
                <a:cxn ang="0">
                  <a:pos x="0" y="0"/>
                </a:cxn>
                <a:cxn ang="0">
                  <a:pos x="0" y="28854"/>
                </a:cxn>
                <a:cxn ang="0">
                  <a:pos x="7200" y="28854"/>
                </a:cxn>
                <a:cxn ang="0">
                  <a:pos x="7200" y="0"/>
                </a:cxn>
              </a:cxnLst>
              <a:rect l="T0" t="T1" r="T2" b="T3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0" name="Shape 27"/>
            <p:cNvSpPr>
              <a:spLocks/>
            </p:cNvSpPr>
            <p:nvPr/>
          </p:nvSpPr>
          <p:spPr bwMode="auto">
            <a:xfrm>
              <a:off x="3903317" y="4491442"/>
              <a:ext cx="228581" cy="652046"/>
            </a:xfrm>
            <a:custGeom>
              <a:avLst/>
              <a:gdLst>
                <a:gd name="T0" fmla="*/ 0 w 7145"/>
                <a:gd name="T1" fmla="*/ 0 h 20371"/>
                <a:gd name="T2" fmla="*/ 7145 w 7145"/>
                <a:gd name="T3" fmla="*/ 20371 h 20371"/>
              </a:gdLst>
              <a:ahLst/>
              <a:cxnLst>
                <a:cxn ang="0">
                  <a:pos x="1" y="0"/>
                </a:cxn>
                <a:cxn ang="0">
                  <a:pos x="1" y="20371"/>
                </a:cxn>
                <a:cxn ang="0">
                  <a:pos x="7145" y="20371"/>
                </a:cxn>
                <a:cxn ang="0">
                  <a:pos x="7145" y="0"/>
                </a:cxn>
              </a:cxnLst>
              <a:rect l="T0" t="T1" r="T2" b="T3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1" name="Shape 28"/>
            <p:cNvSpPr>
              <a:spLocks/>
            </p:cNvSpPr>
            <p:nvPr/>
          </p:nvSpPr>
          <p:spPr bwMode="auto">
            <a:xfrm>
              <a:off x="4181106" y="4284331"/>
              <a:ext cx="230169" cy="859157"/>
            </a:xfrm>
            <a:custGeom>
              <a:avLst/>
              <a:gdLst>
                <a:gd name="T0" fmla="*/ 0 w 7201"/>
                <a:gd name="T1" fmla="*/ 0 h 26845"/>
                <a:gd name="T2" fmla="*/ 7201 w 7201"/>
                <a:gd name="T3" fmla="*/ 26845 h 26845"/>
              </a:gdLst>
              <a:ahLst/>
              <a:cxnLst>
                <a:cxn ang="0">
                  <a:pos x="0" y="0"/>
                </a:cxn>
                <a:cxn ang="0">
                  <a:pos x="0" y="26845"/>
                </a:cxn>
                <a:cxn ang="0">
                  <a:pos x="7200" y="26845"/>
                </a:cxn>
                <a:cxn ang="0">
                  <a:pos x="7200" y="0"/>
                </a:cxn>
              </a:cxnLst>
              <a:rect l="T0" t="T1" r="T2" b="T3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2" name="Shape 29"/>
            <p:cNvSpPr>
              <a:spLocks/>
            </p:cNvSpPr>
            <p:nvPr/>
          </p:nvSpPr>
          <p:spPr bwMode="auto">
            <a:xfrm>
              <a:off x="4457309" y="4004381"/>
              <a:ext cx="230169" cy="1139107"/>
            </a:xfrm>
            <a:custGeom>
              <a:avLst/>
              <a:gdLst>
                <a:gd name="T0" fmla="*/ 0 w 7200"/>
                <a:gd name="T1" fmla="*/ 0 h 35608"/>
                <a:gd name="T2" fmla="*/ 7200 w 7200"/>
                <a:gd name="T3" fmla="*/ 35608 h 35608"/>
              </a:gdLst>
              <a:ahLst/>
              <a:cxnLst>
                <a:cxn ang="0">
                  <a:pos x="0" y="1"/>
                </a:cxn>
                <a:cxn ang="0">
                  <a:pos x="0" y="35608"/>
                </a:cxn>
                <a:cxn ang="0">
                  <a:pos x="7200" y="35608"/>
                </a:cxn>
                <a:cxn ang="0">
                  <a:pos x="7200" y="1"/>
                </a:cxn>
              </a:cxnLst>
              <a:rect l="T0" t="T1" r="T2" b="T3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3" name="Shape 30"/>
            <p:cNvSpPr>
              <a:spLocks/>
            </p:cNvSpPr>
            <p:nvPr/>
          </p:nvSpPr>
          <p:spPr bwMode="auto">
            <a:xfrm>
              <a:off x="4735099" y="3821843"/>
              <a:ext cx="230168" cy="1321645"/>
            </a:xfrm>
            <a:custGeom>
              <a:avLst/>
              <a:gdLst>
                <a:gd name="T0" fmla="*/ 0 w 7201"/>
                <a:gd name="T1" fmla="*/ 0 h 41300"/>
                <a:gd name="T2" fmla="*/ 7201 w 7201"/>
                <a:gd name="T3" fmla="*/ 41300 h 41300"/>
              </a:gdLst>
              <a:ahLst/>
              <a:cxnLst>
                <a:cxn ang="0">
                  <a:pos x="1" y="0"/>
                </a:cxn>
                <a:cxn ang="0">
                  <a:pos x="1" y="41300"/>
                </a:cxn>
                <a:cxn ang="0">
                  <a:pos x="7200" y="41300"/>
                </a:cxn>
                <a:cxn ang="0">
                  <a:pos x="7200" y="0"/>
                </a:cxn>
              </a:cxnLst>
              <a:rect l="T0" t="T1" r="T2" b="T3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4" name="Shape 31"/>
            <p:cNvSpPr>
              <a:spLocks/>
            </p:cNvSpPr>
            <p:nvPr/>
          </p:nvSpPr>
          <p:spPr bwMode="auto">
            <a:xfrm>
              <a:off x="5011302" y="3514688"/>
              <a:ext cx="230168" cy="1628800"/>
            </a:xfrm>
            <a:custGeom>
              <a:avLst/>
              <a:gdLst>
                <a:gd name="T0" fmla="*/ 0 w 7200"/>
                <a:gd name="T1" fmla="*/ 0 h 50900"/>
                <a:gd name="T2" fmla="*/ 7200 w 7200"/>
                <a:gd name="T3" fmla="*/ 50900 h 50900"/>
              </a:gdLst>
              <a:ahLst/>
              <a:cxnLst>
                <a:cxn ang="0">
                  <a:pos x="0" y="1"/>
                </a:cxn>
                <a:cxn ang="0">
                  <a:pos x="0" y="50900"/>
                </a:cxn>
                <a:cxn ang="0">
                  <a:pos x="7200" y="50900"/>
                </a:cxn>
                <a:cxn ang="0">
                  <a:pos x="7200" y="1"/>
                </a:cxn>
              </a:cxnLst>
              <a:rect l="T0" t="T1" r="T2" b="T3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5" name="Shape 32"/>
            <p:cNvSpPr>
              <a:spLocks/>
            </p:cNvSpPr>
            <p:nvPr/>
          </p:nvSpPr>
          <p:spPr bwMode="auto">
            <a:xfrm>
              <a:off x="5290679" y="3939440"/>
              <a:ext cx="228581" cy="1204048"/>
            </a:xfrm>
            <a:custGeom>
              <a:avLst/>
              <a:gdLst>
                <a:gd name="T0" fmla="*/ 0 w 7145"/>
                <a:gd name="T1" fmla="*/ 0 h 37617"/>
                <a:gd name="T2" fmla="*/ 7145 w 7145"/>
                <a:gd name="T3" fmla="*/ 37617 h 37617"/>
              </a:gdLst>
              <a:ahLst/>
              <a:cxnLst>
                <a:cxn ang="0">
                  <a:pos x="1" y="1"/>
                </a:cxn>
                <a:cxn ang="0">
                  <a:pos x="1" y="37617"/>
                </a:cxn>
                <a:cxn ang="0">
                  <a:pos x="7145" y="37617"/>
                </a:cxn>
                <a:cxn ang="0">
                  <a:pos x="7145" y="1"/>
                </a:cxn>
              </a:cxnLst>
              <a:rect l="T0" t="T1" r="T2" b="T3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6" name="Shape 33"/>
            <p:cNvSpPr>
              <a:spLocks/>
            </p:cNvSpPr>
            <p:nvPr/>
          </p:nvSpPr>
          <p:spPr bwMode="auto">
            <a:xfrm>
              <a:off x="5566881" y="3704247"/>
              <a:ext cx="230168" cy="1439241"/>
            </a:xfrm>
            <a:custGeom>
              <a:avLst/>
              <a:gdLst>
                <a:gd name="T0" fmla="*/ 0 w 7201"/>
                <a:gd name="T1" fmla="*/ 0 h 44984"/>
                <a:gd name="T2" fmla="*/ 7201 w 7201"/>
                <a:gd name="T3" fmla="*/ 44984 h 44984"/>
              </a:gdLst>
              <a:ahLst/>
              <a:cxnLst>
                <a:cxn ang="0">
                  <a:pos x="0" y="1"/>
                </a:cxn>
                <a:cxn ang="0">
                  <a:pos x="0" y="44984"/>
                </a:cxn>
                <a:cxn ang="0">
                  <a:pos x="7200" y="44984"/>
                </a:cxn>
                <a:cxn ang="0">
                  <a:pos x="7200" y="1"/>
                </a:cxn>
              </a:cxnLst>
              <a:rect l="T0" t="T1" r="T2" b="T3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7" name="Shape 34"/>
            <p:cNvSpPr>
              <a:spLocks/>
            </p:cNvSpPr>
            <p:nvPr/>
          </p:nvSpPr>
          <p:spPr bwMode="auto">
            <a:xfrm>
              <a:off x="5843084" y="3821843"/>
              <a:ext cx="230168" cy="1321645"/>
            </a:xfrm>
            <a:custGeom>
              <a:avLst/>
              <a:gdLst>
                <a:gd name="T0" fmla="*/ 0 w 7200"/>
                <a:gd name="T1" fmla="*/ 0 h 41300"/>
                <a:gd name="T2" fmla="*/ 7200 w 7200"/>
                <a:gd name="T3" fmla="*/ 41300 h 41300"/>
              </a:gdLst>
              <a:ahLst/>
              <a:cxnLst>
                <a:cxn ang="0">
                  <a:pos x="0" y="0"/>
                </a:cxn>
                <a:cxn ang="0">
                  <a:pos x="0" y="41300"/>
                </a:cxn>
                <a:cxn ang="0">
                  <a:pos x="7200" y="41300"/>
                </a:cxn>
                <a:cxn ang="0">
                  <a:pos x="7200" y="0"/>
                </a:cxn>
              </a:cxnLst>
              <a:rect l="T0" t="T1" r="T2" b="T3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8" name="Shape 35"/>
            <p:cNvSpPr>
              <a:spLocks/>
            </p:cNvSpPr>
            <p:nvPr/>
          </p:nvSpPr>
          <p:spPr bwMode="auto">
            <a:xfrm>
              <a:off x="6120873" y="4329088"/>
              <a:ext cx="230169" cy="814400"/>
            </a:xfrm>
            <a:custGeom>
              <a:avLst/>
              <a:gdLst>
                <a:gd name="T0" fmla="*/ 0 w 7201"/>
                <a:gd name="T1" fmla="*/ 0 h 25450"/>
                <a:gd name="T2" fmla="*/ 7201 w 7201"/>
                <a:gd name="T3" fmla="*/ 25450 h 25450"/>
              </a:gdLst>
              <a:ahLst/>
              <a:cxnLst>
                <a:cxn ang="0">
                  <a:pos x="1" y="0"/>
                </a:cxn>
                <a:cxn ang="0">
                  <a:pos x="1" y="25450"/>
                </a:cxn>
                <a:cxn ang="0">
                  <a:pos x="7200" y="25450"/>
                </a:cxn>
                <a:cxn ang="0">
                  <a:pos x="7200" y="0"/>
                </a:cxn>
              </a:cxnLst>
              <a:rect l="T0" t="T1" r="T2" b="T3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9" name="Shape 36"/>
            <p:cNvSpPr>
              <a:spLocks/>
            </p:cNvSpPr>
            <p:nvPr/>
          </p:nvSpPr>
          <p:spPr bwMode="auto">
            <a:xfrm>
              <a:off x="6398664" y="4120222"/>
              <a:ext cx="228581" cy="1023266"/>
            </a:xfrm>
            <a:custGeom>
              <a:avLst/>
              <a:gdLst>
                <a:gd name="T0" fmla="*/ 0 w 7144"/>
                <a:gd name="T1" fmla="*/ 0 h 31980"/>
                <a:gd name="T2" fmla="*/ 7144 w 7144"/>
                <a:gd name="T3" fmla="*/ 31980 h 31980"/>
              </a:gdLst>
              <a:ahLst/>
              <a:cxnLst>
                <a:cxn ang="0">
                  <a:pos x="0" y="1"/>
                </a:cxn>
                <a:cxn ang="0">
                  <a:pos x="0" y="31980"/>
                </a:cxn>
                <a:cxn ang="0">
                  <a:pos x="7144" y="31980"/>
                </a:cxn>
                <a:cxn ang="0">
                  <a:pos x="7144" y="1"/>
                </a:cxn>
              </a:cxnLst>
              <a:rect l="T0" t="T1" r="T2" b="T3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0" name="Shape 37"/>
            <p:cNvSpPr>
              <a:spLocks/>
            </p:cNvSpPr>
            <p:nvPr/>
          </p:nvSpPr>
          <p:spPr bwMode="auto">
            <a:xfrm>
              <a:off x="6676453" y="4537954"/>
              <a:ext cx="230169" cy="605534"/>
            </a:xfrm>
            <a:custGeom>
              <a:avLst/>
              <a:gdLst>
                <a:gd name="T0" fmla="*/ 0 w 7201"/>
                <a:gd name="T1" fmla="*/ 0 h 18920"/>
                <a:gd name="T2" fmla="*/ 7201 w 7201"/>
                <a:gd name="T3" fmla="*/ 18920 h 18920"/>
              </a:gdLst>
              <a:ahLst/>
              <a:cxnLst>
                <a:cxn ang="0">
                  <a:pos x="1" y="0"/>
                </a:cxn>
                <a:cxn ang="0">
                  <a:pos x="1" y="18920"/>
                </a:cxn>
                <a:cxn ang="0">
                  <a:pos x="7200" y="18920"/>
                </a:cxn>
                <a:cxn ang="0">
                  <a:pos x="7200" y="0"/>
                </a:cxn>
              </a:cxnLst>
              <a:rect l="T0" t="T1" r="T2" b="T3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1" name="Shape 38"/>
            <p:cNvSpPr>
              <a:spLocks/>
            </p:cNvSpPr>
            <p:nvPr/>
          </p:nvSpPr>
          <p:spPr bwMode="auto">
            <a:xfrm>
              <a:off x="6952656" y="3939440"/>
              <a:ext cx="230169" cy="1204048"/>
            </a:xfrm>
            <a:custGeom>
              <a:avLst/>
              <a:gdLst>
                <a:gd name="T0" fmla="*/ 0 w 7201"/>
                <a:gd name="T1" fmla="*/ 0 h 37617"/>
                <a:gd name="T2" fmla="*/ 7201 w 7201"/>
                <a:gd name="T3" fmla="*/ 37617 h 37617"/>
              </a:gdLst>
              <a:ahLst/>
              <a:cxnLst>
                <a:cxn ang="0">
                  <a:pos x="0" y="1"/>
                </a:cxn>
                <a:cxn ang="0">
                  <a:pos x="0" y="37617"/>
                </a:cxn>
                <a:cxn ang="0">
                  <a:pos x="7200" y="37617"/>
                </a:cxn>
                <a:cxn ang="0">
                  <a:pos x="7200" y="1"/>
                </a:cxn>
              </a:cxnLst>
              <a:rect l="T0" t="T1" r="T2" b="T3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2" name="Shape 39"/>
            <p:cNvSpPr>
              <a:spLocks/>
            </p:cNvSpPr>
            <p:nvPr/>
          </p:nvSpPr>
          <p:spPr bwMode="auto">
            <a:xfrm>
              <a:off x="7228858" y="4220267"/>
              <a:ext cx="231756" cy="923221"/>
            </a:xfrm>
            <a:custGeom>
              <a:avLst/>
              <a:gdLst>
                <a:gd name="T0" fmla="*/ 0 w 7200"/>
                <a:gd name="T1" fmla="*/ 0 h 28854"/>
                <a:gd name="T2" fmla="*/ 7200 w 7200"/>
                <a:gd name="T3" fmla="*/ 28854 h 28854"/>
              </a:gdLst>
              <a:ahLst/>
              <a:cxnLst>
                <a:cxn ang="0">
                  <a:pos x="0" y="0"/>
                </a:cxn>
                <a:cxn ang="0">
                  <a:pos x="0" y="28854"/>
                </a:cxn>
                <a:cxn ang="0">
                  <a:pos x="7200" y="28854"/>
                </a:cxn>
                <a:cxn ang="0">
                  <a:pos x="7200" y="0"/>
                </a:cxn>
              </a:cxnLst>
              <a:rect l="T0" t="T1" r="T2" b="T3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3" name="Shape 40"/>
            <p:cNvSpPr>
              <a:spLocks/>
            </p:cNvSpPr>
            <p:nvPr/>
          </p:nvSpPr>
          <p:spPr bwMode="auto">
            <a:xfrm>
              <a:off x="7506648" y="3768311"/>
              <a:ext cx="230168" cy="1375177"/>
            </a:xfrm>
            <a:custGeom>
              <a:avLst/>
              <a:gdLst>
                <a:gd name="T0" fmla="*/ 0 w 7201"/>
                <a:gd name="T1" fmla="*/ 0 h 42975"/>
                <a:gd name="T2" fmla="*/ 7201 w 7201"/>
                <a:gd name="T3" fmla="*/ 42975 h 42975"/>
              </a:gdLst>
              <a:ahLst/>
              <a:cxnLst>
                <a:cxn ang="0">
                  <a:pos x="1" y="1"/>
                </a:cxn>
                <a:cxn ang="0">
                  <a:pos x="1" y="42975"/>
                </a:cxn>
                <a:cxn ang="0">
                  <a:pos x="7200" y="42975"/>
                </a:cxn>
                <a:cxn ang="0">
                  <a:pos x="7200" y="1"/>
                </a:cxn>
              </a:cxnLst>
              <a:rect l="T0" t="T1" r="T2" b="T3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4" name="Shape 41"/>
            <p:cNvSpPr>
              <a:spLocks/>
            </p:cNvSpPr>
            <p:nvPr/>
          </p:nvSpPr>
          <p:spPr bwMode="auto">
            <a:xfrm>
              <a:off x="7784438" y="4004381"/>
              <a:ext cx="228581" cy="1139107"/>
            </a:xfrm>
            <a:custGeom>
              <a:avLst/>
              <a:gdLst>
                <a:gd name="T0" fmla="*/ 0 w 7144"/>
                <a:gd name="T1" fmla="*/ 0 h 35608"/>
                <a:gd name="T2" fmla="*/ 7144 w 7144"/>
                <a:gd name="T3" fmla="*/ 35608 h 35608"/>
              </a:gdLst>
              <a:ahLst/>
              <a:cxnLst>
                <a:cxn ang="0">
                  <a:pos x="0" y="1"/>
                </a:cxn>
                <a:cxn ang="0">
                  <a:pos x="0" y="35608"/>
                </a:cxn>
                <a:cxn ang="0">
                  <a:pos x="7144" y="35608"/>
                </a:cxn>
                <a:cxn ang="0">
                  <a:pos x="7144" y="1"/>
                </a:cxn>
              </a:cxnLst>
              <a:rect l="T0" t="T1" r="T2" b="T3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5" name="Shape 42"/>
            <p:cNvSpPr>
              <a:spLocks/>
            </p:cNvSpPr>
            <p:nvPr/>
          </p:nvSpPr>
          <p:spPr bwMode="auto">
            <a:xfrm>
              <a:off x="8062228" y="3597181"/>
              <a:ext cx="230168" cy="1546307"/>
            </a:xfrm>
            <a:custGeom>
              <a:avLst/>
              <a:gdLst>
                <a:gd name="T0" fmla="*/ 0 w 7201"/>
                <a:gd name="T1" fmla="*/ 0 h 48332"/>
                <a:gd name="T2" fmla="*/ 7201 w 7201"/>
                <a:gd name="T3" fmla="*/ 48332 h 48332"/>
              </a:gdLst>
              <a:ahLst/>
              <a:cxnLst>
                <a:cxn ang="0">
                  <a:pos x="1" y="0"/>
                </a:cxn>
                <a:cxn ang="0">
                  <a:pos x="1" y="48332"/>
                </a:cxn>
                <a:cxn ang="0">
                  <a:pos x="7200" y="48332"/>
                </a:cxn>
                <a:cxn ang="0">
                  <a:pos x="7200" y="0"/>
                </a:cxn>
              </a:cxnLst>
              <a:rect l="T0" t="T1" r="T2" b="T3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6" name="Shape 43"/>
            <p:cNvSpPr>
              <a:spLocks/>
            </p:cNvSpPr>
            <p:nvPr/>
          </p:nvSpPr>
          <p:spPr bwMode="auto">
            <a:xfrm>
              <a:off x="8338431" y="3514688"/>
              <a:ext cx="230168" cy="1628800"/>
            </a:xfrm>
            <a:custGeom>
              <a:avLst/>
              <a:gdLst>
                <a:gd name="T0" fmla="*/ 0 w 7200"/>
                <a:gd name="T1" fmla="*/ 0 h 50900"/>
                <a:gd name="T2" fmla="*/ 7200 w 7200"/>
                <a:gd name="T3" fmla="*/ 50900 h 50900"/>
              </a:gdLst>
              <a:ahLst/>
              <a:cxnLst>
                <a:cxn ang="0">
                  <a:pos x="0" y="1"/>
                </a:cxn>
                <a:cxn ang="0">
                  <a:pos x="0" y="50900"/>
                </a:cxn>
                <a:cxn ang="0">
                  <a:pos x="7200" y="50900"/>
                </a:cxn>
                <a:cxn ang="0">
                  <a:pos x="7200" y="1"/>
                </a:cxn>
              </a:cxnLst>
              <a:rect l="T0" t="T1" r="T2" b="T3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7" name="Shape 44"/>
            <p:cNvSpPr>
              <a:spLocks/>
            </p:cNvSpPr>
            <p:nvPr/>
          </p:nvSpPr>
          <p:spPr bwMode="auto">
            <a:xfrm>
              <a:off x="8614633" y="3939440"/>
              <a:ext cx="231756" cy="1204048"/>
            </a:xfrm>
            <a:custGeom>
              <a:avLst/>
              <a:gdLst>
                <a:gd name="T0" fmla="*/ 0 w 7200"/>
                <a:gd name="T1" fmla="*/ 0 h 37617"/>
                <a:gd name="T2" fmla="*/ 7200 w 7200"/>
                <a:gd name="T3" fmla="*/ 37617 h 37617"/>
              </a:gdLst>
              <a:ahLst/>
              <a:cxnLst>
                <a:cxn ang="0">
                  <a:pos x="0" y="1"/>
                </a:cxn>
                <a:cxn ang="0">
                  <a:pos x="0" y="37617"/>
                </a:cxn>
                <a:cxn ang="0">
                  <a:pos x="7200" y="37617"/>
                </a:cxn>
                <a:cxn ang="0">
                  <a:pos x="7200" y="1"/>
                </a:cxn>
              </a:cxnLst>
              <a:rect l="T0" t="T1" r="T2" b="T3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8" name="Shape 45"/>
            <p:cNvSpPr>
              <a:spLocks/>
            </p:cNvSpPr>
            <p:nvPr/>
          </p:nvSpPr>
          <p:spPr bwMode="auto">
            <a:xfrm>
              <a:off x="8894011" y="3597181"/>
              <a:ext cx="228581" cy="1546307"/>
            </a:xfrm>
            <a:custGeom>
              <a:avLst/>
              <a:gdLst>
                <a:gd name="T0" fmla="*/ 0 w 7145"/>
                <a:gd name="T1" fmla="*/ 0 h 48332"/>
                <a:gd name="T2" fmla="*/ 7145 w 7145"/>
                <a:gd name="T3" fmla="*/ 48332 h 48332"/>
              </a:gdLst>
              <a:ahLst/>
              <a:cxnLst>
                <a:cxn ang="0">
                  <a:pos x="1" y="0"/>
                </a:cxn>
                <a:cxn ang="0">
                  <a:pos x="1" y="48332"/>
                </a:cxn>
                <a:cxn ang="0">
                  <a:pos x="7144" y="48332"/>
                </a:cxn>
                <a:cxn ang="0">
                  <a:pos x="7144" y="0"/>
                </a:cxn>
              </a:cxnLst>
              <a:rect l="T0" t="T1" r="T2" b="T3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</p:grpSp>
      <p:grpSp>
        <p:nvGrpSpPr>
          <p:cNvPr id="39" name="Shape 46"/>
          <p:cNvGrpSpPr>
            <a:grpSpLocks/>
          </p:cNvGrpSpPr>
          <p:nvPr/>
        </p:nvGrpSpPr>
        <p:grpSpPr bwMode="auto">
          <a:xfrm>
            <a:off x="28575" y="3360738"/>
            <a:ext cx="9094788" cy="1782762"/>
            <a:chOff x="28544" y="4157632"/>
            <a:chExt cx="9094048" cy="985856"/>
          </a:xfrm>
        </p:grpSpPr>
        <p:sp>
          <p:nvSpPr>
            <p:cNvPr id="40" name="Shape 47"/>
            <p:cNvSpPr>
              <a:spLocks/>
            </p:cNvSpPr>
            <p:nvPr/>
          </p:nvSpPr>
          <p:spPr bwMode="auto">
            <a:xfrm>
              <a:off x="436499" y="4782681"/>
              <a:ext cx="92068" cy="360807"/>
            </a:xfrm>
            <a:custGeom>
              <a:avLst/>
              <a:gdLst>
                <a:gd name="T0" fmla="*/ 0 w 2903"/>
                <a:gd name="T1" fmla="*/ 0 h 11274"/>
                <a:gd name="T2" fmla="*/ 2903 w 2903"/>
                <a:gd name="T3" fmla="*/ 11274 h 11274"/>
              </a:gdLst>
              <a:ahLst/>
              <a:cxnLst>
                <a:cxn ang="0">
                  <a:pos x="1" y="0"/>
                </a:cxn>
                <a:cxn ang="0">
                  <a:pos x="1" y="11274"/>
                </a:cxn>
                <a:cxn ang="0">
                  <a:pos x="2903" y="11274"/>
                </a:cxn>
                <a:cxn ang="0">
                  <a:pos x="2903" y="0"/>
                </a:cxn>
              </a:cxnLst>
              <a:rect l="T0" t="T1" r="T2" b="T3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1" name="Shape 48"/>
            <p:cNvSpPr>
              <a:spLocks/>
            </p:cNvSpPr>
            <p:nvPr/>
          </p:nvSpPr>
          <p:spPr bwMode="auto">
            <a:xfrm>
              <a:off x="299985" y="4637831"/>
              <a:ext cx="93654" cy="505657"/>
            </a:xfrm>
            <a:custGeom>
              <a:avLst/>
              <a:gdLst>
                <a:gd name="T0" fmla="*/ 0 w 2903"/>
                <a:gd name="T1" fmla="*/ 0 h 15795"/>
                <a:gd name="T2" fmla="*/ 2903 w 2903"/>
                <a:gd name="T3" fmla="*/ 15795 h 15795"/>
              </a:gdLst>
              <a:ahLst/>
              <a:cxnLst>
                <a:cxn ang="0">
                  <a:pos x="0" y="1"/>
                </a:cxn>
                <a:cxn ang="0">
                  <a:pos x="0" y="15795"/>
                </a:cxn>
                <a:cxn ang="0">
                  <a:pos x="2902" y="15795"/>
                </a:cxn>
                <a:cxn ang="0">
                  <a:pos x="2902" y="1"/>
                </a:cxn>
              </a:cxnLst>
              <a:rect l="T0" t="T1" r="T2" b="T3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2" name="Shape 49"/>
            <p:cNvSpPr>
              <a:spLocks/>
            </p:cNvSpPr>
            <p:nvPr/>
          </p:nvSpPr>
          <p:spPr bwMode="auto">
            <a:xfrm>
              <a:off x="165058" y="4571990"/>
              <a:ext cx="92068" cy="571498"/>
            </a:xfrm>
            <a:custGeom>
              <a:avLst/>
              <a:gdLst>
                <a:gd name="T0" fmla="*/ 0 w 2903"/>
                <a:gd name="T1" fmla="*/ 0 h 17860"/>
                <a:gd name="T2" fmla="*/ 2903 w 2903"/>
                <a:gd name="T3" fmla="*/ 17860 h 17860"/>
              </a:gdLst>
              <a:ahLst/>
              <a:cxnLst>
                <a:cxn ang="0">
                  <a:pos x="1" y="1"/>
                </a:cxn>
                <a:cxn ang="0">
                  <a:pos x="1" y="17860"/>
                </a:cxn>
                <a:cxn ang="0">
                  <a:pos x="2903" y="17860"/>
                </a:cxn>
                <a:cxn ang="0">
                  <a:pos x="2903" y="1"/>
                </a:cxn>
              </a:cxnLst>
              <a:rect l="T0" t="T1" r="T2" b="T3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3" name="Shape 50"/>
            <p:cNvSpPr>
              <a:spLocks/>
            </p:cNvSpPr>
            <p:nvPr/>
          </p:nvSpPr>
          <p:spPr bwMode="auto">
            <a:xfrm>
              <a:off x="28544" y="4739664"/>
              <a:ext cx="93655" cy="403824"/>
            </a:xfrm>
            <a:custGeom>
              <a:avLst/>
              <a:gdLst>
                <a:gd name="T0" fmla="*/ 0 w 2904"/>
                <a:gd name="T1" fmla="*/ 0 h 12614"/>
                <a:gd name="T2" fmla="*/ 2904 w 2904"/>
                <a:gd name="T3" fmla="*/ 12614 h 12614"/>
              </a:gdLst>
              <a:ahLst/>
              <a:cxnLst>
                <a:cxn ang="0">
                  <a:pos x="1" y="1"/>
                </a:cxn>
                <a:cxn ang="0">
                  <a:pos x="1" y="12614"/>
                </a:cxn>
                <a:cxn ang="0">
                  <a:pos x="2903" y="12614"/>
                </a:cxn>
                <a:cxn ang="0">
                  <a:pos x="2903" y="1"/>
                </a:cxn>
              </a:cxnLst>
              <a:rect l="T0" t="T1" r="T2" b="T3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4" name="Shape 51"/>
            <p:cNvSpPr>
              <a:spLocks/>
            </p:cNvSpPr>
            <p:nvPr/>
          </p:nvSpPr>
          <p:spPr bwMode="auto">
            <a:xfrm>
              <a:off x="712701" y="4571990"/>
              <a:ext cx="95242" cy="571498"/>
            </a:xfrm>
            <a:custGeom>
              <a:avLst/>
              <a:gdLst>
                <a:gd name="T0" fmla="*/ 0 w 2959"/>
                <a:gd name="T1" fmla="*/ 0 h 17860"/>
                <a:gd name="T2" fmla="*/ 2959 w 2959"/>
                <a:gd name="T3" fmla="*/ 17860 h 17860"/>
              </a:gdLst>
              <a:ahLst/>
              <a:cxnLst>
                <a:cxn ang="0">
                  <a:pos x="0" y="1"/>
                </a:cxn>
                <a:cxn ang="0">
                  <a:pos x="0" y="17860"/>
                </a:cxn>
                <a:cxn ang="0">
                  <a:pos x="2958" y="17860"/>
                </a:cxn>
                <a:cxn ang="0">
                  <a:pos x="2958" y="1"/>
                </a:cxn>
              </a:cxnLst>
              <a:rect l="T0" t="T1" r="T2" b="T3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5" name="Shape 52"/>
            <p:cNvSpPr>
              <a:spLocks/>
            </p:cNvSpPr>
            <p:nvPr/>
          </p:nvSpPr>
          <p:spPr bwMode="auto">
            <a:xfrm>
              <a:off x="576187" y="4751955"/>
              <a:ext cx="95242" cy="391533"/>
            </a:xfrm>
            <a:custGeom>
              <a:avLst/>
              <a:gdLst>
                <a:gd name="T0" fmla="*/ 0 w 2959"/>
                <a:gd name="T1" fmla="*/ 0 h 12223"/>
                <a:gd name="T2" fmla="*/ 2959 w 2959"/>
                <a:gd name="T3" fmla="*/ 12223 h 12223"/>
              </a:gdLst>
              <a:ahLst/>
              <a:cxnLst>
                <a:cxn ang="0">
                  <a:pos x="1" y="1"/>
                </a:cxn>
                <a:cxn ang="0">
                  <a:pos x="1" y="12223"/>
                </a:cxn>
                <a:cxn ang="0">
                  <a:pos x="2959" y="12223"/>
                </a:cxn>
                <a:cxn ang="0">
                  <a:pos x="2959" y="1"/>
                </a:cxn>
              </a:cxnLst>
              <a:rect l="T0" t="T1" r="T2" b="T3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6" name="Shape 53"/>
            <p:cNvSpPr>
              <a:spLocks/>
            </p:cNvSpPr>
            <p:nvPr/>
          </p:nvSpPr>
          <p:spPr bwMode="auto">
            <a:xfrm>
              <a:off x="988904" y="4385880"/>
              <a:ext cx="95242" cy="757608"/>
            </a:xfrm>
            <a:custGeom>
              <a:avLst/>
              <a:gdLst>
                <a:gd name="T0" fmla="*/ 0 w 2958"/>
                <a:gd name="T1" fmla="*/ 0 h 23664"/>
                <a:gd name="T2" fmla="*/ 2958 w 2958"/>
                <a:gd name="T3" fmla="*/ 23664 h 23664"/>
              </a:gdLst>
              <a:ahLst/>
              <a:cxnLst>
                <a:cxn ang="0">
                  <a:pos x="0" y="0"/>
                </a:cxn>
                <a:cxn ang="0">
                  <a:pos x="0" y="23664"/>
                </a:cxn>
                <a:cxn ang="0">
                  <a:pos x="2958" y="23664"/>
                </a:cxn>
                <a:cxn ang="0">
                  <a:pos x="2958" y="0"/>
                </a:cxn>
              </a:cxnLst>
              <a:rect l="T0" t="T1" r="T2" b="T3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7" name="Shape 54"/>
            <p:cNvSpPr>
              <a:spLocks/>
            </p:cNvSpPr>
            <p:nvPr/>
          </p:nvSpPr>
          <p:spPr bwMode="auto">
            <a:xfrm>
              <a:off x="853977" y="4500882"/>
              <a:ext cx="93655" cy="642606"/>
            </a:xfrm>
            <a:custGeom>
              <a:avLst/>
              <a:gdLst>
                <a:gd name="T0" fmla="*/ 0 w 2959"/>
                <a:gd name="T1" fmla="*/ 0 h 20092"/>
                <a:gd name="T2" fmla="*/ 2959 w 2959"/>
                <a:gd name="T3" fmla="*/ 20092 h 20092"/>
              </a:gdLst>
              <a:ahLst/>
              <a:cxnLst>
                <a:cxn ang="0">
                  <a:pos x="0" y="0"/>
                </a:cxn>
                <a:cxn ang="0">
                  <a:pos x="0" y="20092"/>
                </a:cxn>
                <a:cxn ang="0">
                  <a:pos x="2958" y="20092"/>
                </a:cxn>
                <a:cxn ang="0">
                  <a:pos x="2958" y="0"/>
                </a:cxn>
              </a:cxnLst>
              <a:rect l="T0" t="T1" r="T2" b="T3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8" name="Shape 55"/>
            <p:cNvSpPr>
              <a:spLocks/>
            </p:cNvSpPr>
            <p:nvPr/>
          </p:nvSpPr>
          <p:spPr bwMode="auto">
            <a:xfrm>
              <a:off x="1266693" y="4722107"/>
              <a:ext cx="93655" cy="421381"/>
            </a:xfrm>
            <a:custGeom>
              <a:avLst/>
              <a:gdLst>
                <a:gd name="T0" fmla="*/ 0 w 2959"/>
                <a:gd name="T1" fmla="*/ 0 h 13172"/>
                <a:gd name="T2" fmla="*/ 2959 w 2959"/>
                <a:gd name="T3" fmla="*/ 13172 h 13172"/>
              </a:gdLst>
              <a:ahLst/>
              <a:cxnLst>
                <a:cxn ang="0">
                  <a:pos x="1" y="1"/>
                </a:cxn>
                <a:cxn ang="0">
                  <a:pos x="1" y="13172"/>
                </a:cxn>
                <a:cxn ang="0">
                  <a:pos x="2959" y="13172"/>
                </a:cxn>
                <a:cxn ang="0">
                  <a:pos x="2959" y="1"/>
                </a:cxn>
              </a:cxnLst>
              <a:rect l="T0" t="T1" r="T2" b="T3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9" name="Shape 56"/>
            <p:cNvSpPr>
              <a:spLocks/>
            </p:cNvSpPr>
            <p:nvPr/>
          </p:nvSpPr>
          <p:spPr bwMode="auto">
            <a:xfrm>
              <a:off x="1130179" y="4518439"/>
              <a:ext cx="95242" cy="625049"/>
            </a:xfrm>
            <a:custGeom>
              <a:avLst/>
              <a:gdLst>
                <a:gd name="T0" fmla="*/ 0 w 2959"/>
                <a:gd name="T1" fmla="*/ 0 h 19534"/>
                <a:gd name="T2" fmla="*/ 2959 w 2959"/>
                <a:gd name="T3" fmla="*/ 19534 h 19534"/>
              </a:gdLst>
              <a:ahLst/>
              <a:cxnLst>
                <a:cxn ang="0">
                  <a:pos x="0" y="0"/>
                </a:cxn>
                <a:cxn ang="0">
                  <a:pos x="0" y="19534"/>
                </a:cxn>
                <a:cxn ang="0">
                  <a:pos x="2958" y="19534"/>
                </a:cxn>
                <a:cxn ang="0">
                  <a:pos x="2958" y="0"/>
                </a:cxn>
              </a:cxnLst>
              <a:rect l="T0" t="T1" r="T2" b="T3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0" name="Shape 57"/>
            <p:cNvSpPr>
              <a:spLocks/>
            </p:cNvSpPr>
            <p:nvPr/>
          </p:nvSpPr>
          <p:spPr bwMode="auto">
            <a:xfrm>
              <a:off x="1542896" y="4571990"/>
              <a:ext cx="95242" cy="571498"/>
            </a:xfrm>
            <a:custGeom>
              <a:avLst/>
              <a:gdLst>
                <a:gd name="T0" fmla="*/ 0 w 2959"/>
                <a:gd name="T1" fmla="*/ 0 h 17860"/>
                <a:gd name="T2" fmla="*/ 2959 w 2959"/>
                <a:gd name="T3" fmla="*/ 17860 h 17860"/>
              </a:gdLst>
              <a:ahLst/>
              <a:cxnLst>
                <a:cxn ang="0">
                  <a:pos x="0" y="1"/>
                </a:cxn>
                <a:cxn ang="0">
                  <a:pos x="0" y="17860"/>
                </a:cxn>
                <a:cxn ang="0">
                  <a:pos x="2958" y="17860"/>
                </a:cxn>
                <a:cxn ang="0">
                  <a:pos x="2958" y="1"/>
                </a:cxn>
              </a:cxnLst>
              <a:rect l="T0" t="T1" r="T2" b="T3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1" name="Shape 58"/>
            <p:cNvSpPr>
              <a:spLocks/>
            </p:cNvSpPr>
            <p:nvPr/>
          </p:nvSpPr>
          <p:spPr bwMode="auto">
            <a:xfrm>
              <a:off x="1407970" y="4722107"/>
              <a:ext cx="93654" cy="421381"/>
            </a:xfrm>
            <a:custGeom>
              <a:avLst/>
              <a:gdLst>
                <a:gd name="T0" fmla="*/ 0 w 2959"/>
                <a:gd name="T1" fmla="*/ 0 h 13172"/>
                <a:gd name="T2" fmla="*/ 2959 w 2959"/>
                <a:gd name="T3" fmla="*/ 13172 h 13172"/>
              </a:gdLst>
              <a:ahLst/>
              <a:cxnLst>
                <a:cxn ang="0">
                  <a:pos x="1" y="1"/>
                </a:cxn>
                <a:cxn ang="0">
                  <a:pos x="1" y="13172"/>
                </a:cxn>
                <a:cxn ang="0">
                  <a:pos x="2959" y="13172"/>
                </a:cxn>
                <a:cxn ang="0">
                  <a:pos x="2959" y="1"/>
                </a:cxn>
              </a:cxnLst>
              <a:rect l="T0" t="T1" r="T2" b="T3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2" name="Shape 59"/>
            <p:cNvSpPr>
              <a:spLocks/>
            </p:cNvSpPr>
            <p:nvPr/>
          </p:nvSpPr>
          <p:spPr bwMode="auto">
            <a:xfrm>
              <a:off x="1822273" y="4457866"/>
              <a:ext cx="92068" cy="685622"/>
            </a:xfrm>
            <a:custGeom>
              <a:avLst/>
              <a:gdLst>
                <a:gd name="T0" fmla="*/ 0 w 2903"/>
                <a:gd name="T1" fmla="*/ 0 h 21432"/>
                <a:gd name="T2" fmla="*/ 2903 w 2903"/>
                <a:gd name="T3" fmla="*/ 21432 h 21432"/>
              </a:gdLst>
              <a:ahLst/>
              <a:cxnLst>
                <a:cxn ang="0">
                  <a:pos x="1" y="1"/>
                </a:cxn>
                <a:cxn ang="0">
                  <a:pos x="1" y="21432"/>
                </a:cxn>
                <a:cxn ang="0">
                  <a:pos x="2903" y="21432"/>
                </a:cxn>
                <a:cxn ang="0">
                  <a:pos x="2903" y="1"/>
                </a:cxn>
              </a:cxnLst>
              <a:rect l="T0" t="T1" r="T2" b="T3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3" name="Shape 60"/>
            <p:cNvSpPr>
              <a:spLocks/>
            </p:cNvSpPr>
            <p:nvPr/>
          </p:nvSpPr>
          <p:spPr bwMode="auto">
            <a:xfrm>
              <a:off x="1685759" y="4637831"/>
              <a:ext cx="95242" cy="505657"/>
            </a:xfrm>
            <a:custGeom>
              <a:avLst/>
              <a:gdLst>
                <a:gd name="T0" fmla="*/ 0 w 2959"/>
                <a:gd name="T1" fmla="*/ 0 h 15795"/>
                <a:gd name="T2" fmla="*/ 2959 w 2959"/>
                <a:gd name="T3" fmla="*/ 15795 h 15795"/>
              </a:gdLst>
              <a:ahLst/>
              <a:cxnLst>
                <a:cxn ang="0">
                  <a:pos x="0" y="1"/>
                </a:cxn>
                <a:cxn ang="0">
                  <a:pos x="0" y="15795"/>
                </a:cxn>
                <a:cxn ang="0">
                  <a:pos x="2958" y="15795"/>
                </a:cxn>
                <a:cxn ang="0">
                  <a:pos x="2958" y="1"/>
                </a:cxn>
              </a:cxnLst>
              <a:rect l="T0" t="T1" r="T2" b="T3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4" name="Shape 61"/>
            <p:cNvSpPr>
              <a:spLocks/>
            </p:cNvSpPr>
            <p:nvPr/>
          </p:nvSpPr>
          <p:spPr bwMode="auto">
            <a:xfrm>
              <a:off x="2098476" y="4385880"/>
              <a:ext cx="95242" cy="757608"/>
            </a:xfrm>
            <a:custGeom>
              <a:avLst/>
              <a:gdLst>
                <a:gd name="T0" fmla="*/ 0 w 2959"/>
                <a:gd name="T1" fmla="*/ 0 h 23664"/>
                <a:gd name="T2" fmla="*/ 2959 w 2959"/>
                <a:gd name="T3" fmla="*/ 23664 h 23664"/>
              </a:gdLst>
              <a:ahLst/>
              <a:cxnLst>
                <a:cxn ang="0">
                  <a:pos x="0" y="0"/>
                </a:cxn>
                <a:cxn ang="0">
                  <a:pos x="0" y="23664"/>
                </a:cxn>
                <a:cxn ang="0">
                  <a:pos x="2958" y="23664"/>
                </a:cxn>
                <a:cxn ang="0">
                  <a:pos x="2958" y="0"/>
                </a:cxn>
              </a:cxnLst>
              <a:rect l="T0" t="T1" r="T2" b="T3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5" name="Shape 62"/>
            <p:cNvSpPr>
              <a:spLocks/>
            </p:cNvSpPr>
            <p:nvPr/>
          </p:nvSpPr>
          <p:spPr bwMode="auto">
            <a:xfrm>
              <a:off x="1961962" y="4457866"/>
              <a:ext cx="95242" cy="685622"/>
            </a:xfrm>
            <a:custGeom>
              <a:avLst/>
              <a:gdLst>
                <a:gd name="T0" fmla="*/ 0 w 2959"/>
                <a:gd name="T1" fmla="*/ 0 h 21432"/>
                <a:gd name="T2" fmla="*/ 2959 w 2959"/>
                <a:gd name="T3" fmla="*/ 21432 h 21432"/>
              </a:gdLst>
              <a:ahLst/>
              <a:cxnLst>
                <a:cxn ang="0">
                  <a:pos x="1" y="1"/>
                </a:cxn>
                <a:cxn ang="0">
                  <a:pos x="1" y="21432"/>
                </a:cxn>
                <a:cxn ang="0">
                  <a:pos x="2959" y="21432"/>
                </a:cxn>
                <a:cxn ang="0">
                  <a:pos x="2959" y="1"/>
                </a:cxn>
              </a:cxnLst>
              <a:rect l="T0" t="T1" r="T2" b="T3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6" name="Shape 63"/>
            <p:cNvSpPr>
              <a:spLocks/>
            </p:cNvSpPr>
            <p:nvPr/>
          </p:nvSpPr>
          <p:spPr bwMode="auto">
            <a:xfrm>
              <a:off x="2374678" y="4711572"/>
              <a:ext cx="95242" cy="431916"/>
            </a:xfrm>
            <a:custGeom>
              <a:avLst/>
              <a:gdLst>
                <a:gd name="T0" fmla="*/ 0 w 2958"/>
                <a:gd name="T1" fmla="*/ 0 h 13507"/>
                <a:gd name="T2" fmla="*/ 2958 w 2958"/>
                <a:gd name="T3" fmla="*/ 13507 h 13507"/>
              </a:gdLst>
              <a:ahLst/>
              <a:cxnLst>
                <a:cxn ang="0">
                  <a:pos x="0" y="1"/>
                </a:cxn>
                <a:cxn ang="0">
                  <a:pos x="0" y="13507"/>
                </a:cxn>
                <a:cxn ang="0">
                  <a:pos x="2958" y="13507"/>
                </a:cxn>
                <a:cxn ang="0">
                  <a:pos x="2958" y="1"/>
                </a:cxn>
              </a:cxnLst>
              <a:rect l="T0" t="T1" r="T2" b="T3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7" name="Shape 64"/>
            <p:cNvSpPr>
              <a:spLocks/>
            </p:cNvSpPr>
            <p:nvPr/>
          </p:nvSpPr>
          <p:spPr bwMode="auto">
            <a:xfrm>
              <a:off x="2239752" y="4535997"/>
              <a:ext cx="95242" cy="607491"/>
            </a:xfrm>
            <a:custGeom>
              <a:avLst/>
              <a:gdLst>
                <a:gd name="T0" fmla="*/ 0 w 2959"/>
                <a:gd name="T1" fmla="*/ 0 h 18976"/>
                <a:gd name="T2" fmla="*/ 2959 w 2959"/>
                <a:gd name="T3" fmla="*/ 18976 h 18976"/>
              </a:gdLst>
              <a:ahLst/>
              <a:cxnLst>
                <a:cxn ang="0">
                  <a:pos x="0" y="0"/>
                </a:cxn>
                <a:cxn ang="0">
                  <a:pos x="0" y="18976"/>
                </a:cxn>
                <a:cxn ang="0">
                  <a:pos x="2958" y="18976"/>
                </a:cxn>
                <a:cxn ang="0">
                  <a:pos x="2958" y="0"/>
                </a:cxn>
              </a:cxnLst>
              <a:rect l="T0" t="T1" r="T2" b="T3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8" name="Shape 65"/>
            <p:cNvSpPr>
              <a:spLocks/>
            </p:cNvSpPr>
            <p:nvPr/>
          </p:nvSpPr>
          <p:spPr bwMode="auto">
            <a:xfrm>
              <a:off x="2652468" y="4704549"/>
              <a:ext cx="93654" cy="438939"/>
            </a:xfrm>
            <a:custGeom>
              <a:avLst/>
              <a:gdLst>
                <a:gd name="T0" fmla="*/ 0 w 2959"/>
                <a:gd name="T1" fmla="*/ 0 h 13730"/>
                <a:gd name="T2" fmla="*/ 2959 w 2959"/>
                <a:gd name="T3" fmla="*/ 13730 h 13730"/>
              </a:gdLst>
              <a:ahLst/>
              <a:cxnLst>
                <a:cxn ang="0">
                  <a:pos x="1" y="1"/>
                </a:cxn>
                <a:cxn ang="0">
                  <a:pos x="1" y="13730"/>
                </a:cxn>
                <a:cxn ang="0">
                  <a:pos x="2959" y="13730"/>
                </a:cxn>
                <a:cxn ang="0">
                  <a:pos x="2959" y="1"/>
                </a:cxn>
              </a:cxnLst>
              <a:rect l="T0" t="T1" r="T2" b="T3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9" name="Shape 66"/>
            <p:cNvSpPr>
              <a:spLocks/>
            </p:cNvSpPr>
            <p:nvPr/>
          </p:nvSpPr>
          <p:spPr bwMode="auto">
            <a:xfrm>
              <a:off x="2515955" y="4765123"/>
              <a:ext cx="95242" cy="378365"/>
            </a:xfrm>
            <a:custGeom>
              <a:avLst/>
              <a:gdLst>
                <a:gd name="T0" fmla="*/ 0 w 2959"/>
                <a:gd name="T1" fmla="*/ 0 h 11832"/>
                <a:gd name="T2" fmla="*/ 2959 w 2959"/>
                <a:gd name="T3" fmla="*/ 11832 h 11832"/>
              </a:gdLst>
              <a:ahLst/>
              <a:cxnLst>
                <a:cxn ang="0">
                  <a:pos x="0" y="0"/>
                </a:cxn>
                <a:cxn ang="0">
                  <a:pos x="0" y="11832"/>
                </a:cxn>
                <a:cxn ang="0">
                  <a:pos x="2958" y="11832"/>
                </a:cxn>
                <a:cxn ang="0">
                  <a:pos x="2958" y="0"/>
                </a:cxn>
              </a:cxnLst>
              <a:rect l="T0" t="T1" r="T2" b="T3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0" name="Shape 67"/>
            <p:cNvSpPr>
              <a:spLocks/>
            </p:cNvSpPr>
            <p:nvPr/>
          </p:nvSpPr>
          <p:spPr bwMode="auto">
            <a:xfrm>
              <a:off x="2930258" y="4421873"/>
              <a:ext cx="93655" cy="721615"/>
            </a:xfrm>
            <a:custGeom>
              <a:avLst/>
              <a:gdLst>
                <a:gd name="T0" fmla="*/ 0 w 2903"/>
                <a:gd name="T1" fmla="*/ 0 h 22548"/>
                <a:gd name="T2" fmla="*/ 2903 w 2903"/>
                <a:gd name="T3" fmla="*/ 22548 h 22548"/>
              </a:gdLst>
              <a:ahLst/>
              <a:cxnLst>
                <a:cxn ang="0">
                  <a:pos x="0" y="1"/>
                </a:cxn>
                <a:cxn ang="0">
                  <a:pos x="0" y="22548"/>
                </a:cxn>
                <a:cxn ang="0">
                  <a:pos x="2902" y="22548"/>
                </a:cxn>
                <a:cxn ang="0">
                  <a:pos x="2902" y="1"/>
                </a:cxn>
              </a:cxnLst>
              <a:rect l="T0" t="T1" r="T2" b="T3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1" name="Shape 68"/>
            <p:cNvSpPr>
              <a:spLocks/>
            </p:cNvSpPr>
            <p:nvPr/>
          </p:nvSpPr>
          <p:spPr bwMode="auto">
            <a:xfrm>
              <a:off x="2795332" y="4637831"/>
              <a:ext cx="92068" cy="505657"/>
            </a:xfrm>
            <a:custGeom>
              <a:avLst/>
              <a:gdLst>
                <a:gd name="T0" fmla="*/ 0 w 2903"/>
                <a:gd name="T1" fmla="*/ 0 h 15795"/>
                <a:gd name="T2" fmla="*/ 2903 w 2903"/>
                <a:gd name="T3" fmla="*/ 15795 h 15795"/>
              </a:gdLst>
              <a:ahLst/>
              <a:cxnLst>
                <a:cxn ang="0">
                  <a:pos x="1" y="1"/>
                </a:cxn>
                <a:cxn ang="0">
                  <a:pos x="1" y="15795"/>
                </a:cxn>
                <a:cxn ang="0">
                  <a:pos x="2903" y="15795"/>
                </a:cxn>
                <a:cxn ang="0">
                  <a:pos x="2903" y="1"/>
                </a:cxn>
              </a:cxnLst>
              <a:rect l="T0" t="T1" r="T2" b="T3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2" name="Shape 69"/>
            <p:cNvSpPr>
              <a:spLocks/>
            </p:cNvSpPr>
            <p:nvPr/>
          </p:nvSpPr>
          <p:spPr bwMode="auto">
            <a:xfrm>
              <a:off x="3208048" y="4385880"/>
              <a:ext cx="93654" cy="757608"/>
            </a:xfrm>
            <a:custGeom>
              <a:avLst/>
              <a:gdLst>
                <a:gd name="T0" fmla="*/ 0 w 2959"/>
                <a:gd name="T1" fmla="*/ 0 h 23664"/>
                <a:gd name="T2" fmla="*/ 2959 w 2959"/>
                <a:gd name="T3" fmla="*/ 23664 h 23664"/>
              </a:gdLst>
              <a:ahLst/>
              <a:cxnLst>
                <a:cxn ang="0">
                  <a:pos x="1" y="0"/>
                </a:cxn>
                <a:cxn ang="0">
                  <a:pos x="1" y="23664"/>
                </a:cxn>
                <a:cxn ang="0">
                  <a:pos x="2959" y="23664"/>
                </a:cxn>
                <a:cxn ang="0">
                  <a:pos x="2959" y="0"/>
                </a:cxn>
              </a:cxnLst>
              <a:rect l="T0" t="T1" r="T2" b="T3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3" name="Shape 70"/>
            <p:cNvSpPr>
              <a:spLocks/>
            </p:cNvSpPr>
            <p:nvPr/>
          </p:nvSpPr>
          <p:spPr bwMode="auto">
            <a:xfrm>
              <a:off x="3071534" y="4314772"/>
              <a:ext cx="95242" cy="828716"/>
            </a:xfrm>
            <a:custGeom>
              <a:avLst/>
              <a:gdLst>
                <a:gd name="T0" fmla="*/ 0 w 2959"/>
                <a:gd name="T1" fmla="*/ 0 h 25897"/>
                <a:gd name="T2" fmla="*/ 2959 w 2959"/>
                <a:gd name="T3" fmla="*/ 25897 h 25897"/>
              </a:gdLst>
              <a:ahLst/>
              <a:cxnLst>
                <a:cxn ang="0">
                  <a:pos x="0" y="1"/>
                </a:cxn>
                <a:cxn ang="0">
                  <a:pos x="0" y="25897"/>
                </a:cxn>
                <a:cxn ang="0">
                  <a:pos x="2958" y="25897"/>
                </a:cxn>
                <a:cxn ang="0">
                  <a:pos x="2958" y="1"/>
                </a:cxn>
              </a:cxnLst>
              <a:rect l="T0" t="T1" r="T2" b="T3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4" name="Shape 71"/>
            <p:cNvSpPr>
              <a:spLocks/>
            </p:cNvSpPr>
            <p:nvPr/>
          </p:nvSpPr>
          <p:spPr bwMode="auto">
            <a:xfrm>
              <a:off x="3484251" y="4530730"/>
              <a:ext cx="95242" cy="612758"/>
            </a:xfrm>
            <a:custGeom>
              <a:avLst/>
              <a:gdLst>
                <a:gd name="T0" fmla="*/ 0 w 2959"/>
                <a:gd name="T1" fmla="*/ 0 h 19143"/>
                <a:gd name="T2" fmla="*/ 2959 w 2959"/>
                <a:gd name="T3" fmla="*/ 19143 h 19143"/>
              </a:gdLst>
              <a:ahLst/>
              <a:cxnLst>
                <a:cxn ang="0">
                  <a:pos x="0" y="0"/>
                </a:cxn>
                <a:cxn ang="0">
                  <a:pos x="0" y="19143"/>
                </a:cxn>
                <a:cxn ang="0">
                  <a:pos x="2958" y="19143"/>
                </a:cxn>
                <a:cxn ang="0">
                  <a:pos x="2958" y="0"/>
                </a:cxn>
              </a:cxnLst>
              <a:rect l="T0" t="T1" r="T2" b="T3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5" name="Shape 72"/>
            <p:cNvSpPr>
              <a:spLocks/>
            </p:cNvSpPr>
            <p:nvPr/>
          </p:nvSpPr>
          <p:spPr bwMode="auto">
            <a:xfrm>
              <a:off x="3349324" y="4314772"/>
              <a:ext cx="93655" cy="828716"/>
            </a:xfrm>
            <a:custGeom>
              <a:avLst/>
              <a:gdLst>
                <a:gd name="T0" fmla="*/ 0 w 2959"/>
                <a:gd name="T1" fmla="*/ 0 h 25897"/>
                <a:gd name="T2" fmla="*/ 2959 w 2959"/>
                <a:gd name="T3" fmla="*/ 25897 h 25897"/>
              </a:gdLst>
              <a:ahLst/>
              <a:cxnLst>
                <a:cxn ang="0">
                  <a:pos x="1" y="1"/>
                </a:cxn>
                <a:cxn ang="0">
                  <a:pos x="1" y="25897"/>
                </a:cxn>
                <a:cxn ang="0">
                  <a:pos x="2959" y="25897"/>
                </a:cxn>
                <a:cxn ang="0">
                  <a:pos x="2959" y="1"/>
                </a:cxn>
              </a:cxnLst>
              <a:rect l="T0" t="T1" r="T2" b="T3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6" name="Shape 73"/>
            <p:cNvSpPr>
              <a:spLocks/>
            </p:cNvSpPr>
            <p:nvPr/>
          </p:nvSpPr>
          <p:spPr bwMode="auto">
            <a:xfrm>
              <a:off x="3760453" y="4739664"/>
              <a:ext cx="95242" cy="403824"/>
            </a:xfrm>
            <a:custGeom>
              <a:avLst/>
              <a:gdLst>
                <a:gd name="T0" fmla="*/ 0 w 2958"/>
                <a:gd name="T1" fmla="*/ 0 h 12614"/>
                <a:gd name="T2" fmla="*/ 2958 w 2958"/>
                <a:gd name="T3" fmla="*/ 12614 h 12614"/>
              </a:gdLst>
              <a:ahLst/>
              <a:cxnLst>
                <a:cxn ang="0">
                  <a:pos x="0" y="1"/>
                </a:cxn>
                <a:cxn ang="0">
                  <a:pos x="0" y="12614"/>
                </a:cxn>
                <a:cxn ang="0">
                  <a:pos x="2958" y="12614"/>
                </a:cxn>
                <a:cxn ang="0">
                  <a:pos x="2958" y="1"/>
                </a:cxn>
              </a:cxnLst>
              <a:rect l="T0" t="T1" r="T2" b="T3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7" name="Shape 74"/>
            <p:cNvSpPr>
              <a:spLocks/>
            </p:cNvSpPr>
            <p:nvPr/>
          </p:nvSpPr>
          <p:spPr bwMode="auto">
            <a:xfrm>
              <a:off x="3625526" y="4457866"/>
              <a:ext cx="95242" cy="685622"/>
            </a:xfrm>
            <a:custGeom>
              <a:avLst/>
              <a:gdLst>
                <a:gd name="T0" fmla="*/ 0 w 2959"/>
                <a:gd name="T1" fmla="*/ 0 h 21432"/>
                <a:gd name="T2" fmla="*/ 2959 w 2959"/>
                <a:gd name="T3" fmla="*/ 21432 h 21432"/>
              </a:gdLst>
              <a:ahLst/>
              <a:cxnLst>
                <a:cxn ang="0">
                  <a:pos x="0" y="1"/>
                </a:cxn>
                <a:cxn ang="0">
                  <a:pos x="0" y="21432"/>
                </a:cxn>
                <a:cxn ang="0">
                  <a:pos x="2958" y="21432"/>
                </a:cxn>
                <a:cxn ang="0">
                  <a:pos x="2958" y="1"/>
                </a:cxn>
              </a:cxnLst>
              <a:rect l="T0" t="T1" r="T2" b="T3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8" name="Shape 75"/>
            <p:cNvSpPr>
              <a:spLocks/>
            </p:cNvSpPr>
            <p:nvPr/>
          </p:nvSpPr>
          <p:spPr bwMode="auto">
            <a:xfrm>
              <a:off x="4038243" y="4637831"/>
              <a:ext cx="93655" cy="505657"/>
            </a:xfrm>
            <a:custGeom>
              <a:avLst/>
              <a:gdLst>
                <a:gd name="T0" fmla="*/ 0 w 2959"/>
                <a:gd name="T1" fmla="*/ 0 h 15795"/>
                <a:gd name="T2" fmla="*/ 2959 w 2959"/>
                <a:gd name="T3" fmla="*/ 15795 h 15795"/>
              </a:gdLst>
              <a:ahLst/>
              <a:cxnLst>
                <a:cxn ang="0">
                  <a:pos x="1" y="1"/>
                </a:cxn>
                <a:cxn ang="0">
                  <a:pos x="1" y="15795"/>
                </a:cxn>
                <a:cxn ang="0">
                  <a:pos x="2959" y="15795"/>
                </a:cxn>
                <a:cxn ang="0">
                  <a:pos x="2959" y="1"/>
                </a:cxn>
              </a:cxnLst>
              <a:rect l="T0" t="T1" r="T2" b="T3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9" name="Shape 76"/>
            <p:cNvSpPr>
              <a:spLocks/>
            </p:cNvSpPr>
            <p:nvPr/>
          </p:nvSpPr>
          <p:spPr bwMode="auto">
            <a:xfrm>
              <a:off x="3901729" y="4836231"/>
              <a:ext cx="95242" cy="307257"/>
            </a:xfrm>
            <a:custGeom>
              <a:avLst/>
              <a:gdLst>
                <a:gd name="T0" fmla="*/ 0 w 2958"/>
                <a:gd name="T1" fmla="*/ 0 h 9600"/>
                <a:gd name="T2" fmla="*/ 2958 w 2958"/>
                <a:gd name="T3" fmla="*/ 9600 h 9600"/>
              </a:gdLst>
              <a:ahLst/>
              <a:cxnLst>
                <a:cxn ang="0">
                  <a:pos x="0" y="1"/>
                </a:cxn>
                <a:cxn ang="0">
                  <a:pos x="0" y="9600"/>
                </a:cxn>
                <a:cxn ang="0">
                  <a:pos x="2958" y="9600"/>
                </a:cxn>
                <a:cxn ang="0">
                  <a:pos x="2958" y="1"/>
                </a:cxn>
              </a:cxnLst>
              <a:rect l="T0" t="T1" r="T2" b="T3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0" name="Shape 77"/>
            <p:cNvSpPr>
              <a:spLocks/>
            </p:cNvSpPr>
            <p:nvPr/>
          </p:nvSpPr>
          <p:spPr bwMode="auto">
            <a:xfrm>
              <a:off x="4316033" y="4637831"/>
              <a:ext cx="95242" cy="505657"/>
            </a:xfrm>
            <a:custGeom>
              <a:avLst/>
              <a:gdLst>
                <a:gd name="T0" fmla="*/ 0 w 2959"/>
                <a:gd name="T1" fmla="*/ 0 h 15795"/>
                <a:gd name="T2" fmla="*/ 2959 w 2959"/>
                <a:gd name="T3" fmla="*/ 15795 h 15795"/>
              </a:gdLst>
              <a:ahLst/>
              <a:cxnLst>
                <a:cxn ang="0">
                  <a:pos x="0" y="1"/>
                </a:cxn>
                <a:cxn ang="0">
                  <a:pos x="0" y="15795"/>
                </a:cxn>
                <a:cxn ang="0">
                  <a:pos x="2958" y="15795"/>
                </a:cxn>
                <a:cxn ang="0">
                  <a:pos x="2958" y="1"/>
                </a:cxn>
              </a:cxnLst>
              <a:rect l="T0" t="T1" r="T2" b="T3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1" name="Shape 78"/>
            <p:cNvSpPr>
              <a:spLocks/>
            </p:cNvSpPr>
            <p:nvPr/>
          </p:nvSpPr>
          <p:spPr bwMode="auto">
            <a:xfrm>
              <a:off x="4181106" y="4739664"/>
              <a:ext cx="93655" cy="403824"/>
            </a:xfrm>
            <a:custGeom>
              <a:avLst/>
              <a:gdLst>
                <a:gd name="T0" fmla="*/ 0 w 2959"/>
                <a:gd name="T1" fmla="*/ 0 h 12614"/>
                <a:gd name="T2" fmla="*/ 2959 w 2959"/>
                <a:gd name="T3" fmla="*/ 12614 h 12614"/>
              </a:gdLst>
              <a:ahLst/>
              <a:cxnLst>
                <a:cxn ang="0">
                  <a:pos x="0" y="1"/>
                </a:cxn>
                <a:cxn ang="0">
                  <a:pos x="0" y="12614"/>
                </a:cxn>
                <a:cxn ang="0">
                  <a:pos x="2958" y="12614"/>
                </a:cxn>
                <a:cxn ang="0">
                  <a:pos x="2958" y="1"/>
                </a:cxn>
              </a:cxnLst>
              <a:rect l="T0" t="T1" r="T2" b="T3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2" name="Shape 79"/>
            <p:cNvSpPr>
              <a:spLocks/>
            </p:cNvSpPr>
            <p:nvPr/>
          </p:nvSpPr>
          <p:spPr bwMode="auto">
            <a:xfrm>
              <a:off x="4593823" y="4571990"/>
              <a:ext cx="93655" cy="571498"/>
            </a:xfrm>
            <a:custGeom>
              <a:avLst/>
              <a:gdLst>
                <a:gd name="T0" fmla="*/ 0 w 2959"/>
                <a:gd name="T1" fmla="*/ 0 h 17860"/>
                <a:gd name="T2" fmla="*/ 2959 w 2959"/>
                <a:gd name="T3" fmla="*/ 17860 h 17860"/>
              </a:gdLst>
              <a:ahLst/>
              <a:cxnLst>
                <a:cxn ang="0">
                  <a:pos x="1" y="1"/>
                </a:cxn>
                <a:cxn ang="0">
                  <a:pos x="1" y="17860"/>
                </a:cxn>
                <a:cxn ang="0">
                  <a:pos x="2959" y="17860"/>
                </a:cxn>
                <a:cxn ang="0">
                  <a:pos x="2959" y="1"/>
                </a:cxn>
              </a:cxnLst>
              <a:rect l="T0" t="T1" r="T2" b="T3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3" name="Shape 80"/>
            <p:cNvSpPr>
              <a:spLocks/>
            </p:cNvSpPr>
            <p:nvPr/>
          </p:nvSpPr>
          <p:spPr bwMode="auto">
            <a:xfrm>
              <a:off x="4457309" y="4739664"/>
              <a:ext cx="95242" cy="403824"/>
            </a:xfrm>
            <a:custGeom>
              <a:avLst/>
              <a:gdLst>
                <a:gd name="T0" fmla="*/ 0 w 2959"/>
                <a:gd name="T1" fmla="*/ 0 h 12614"/>
                <a:gd name="T2" fmla="*/ 2959 w 2959"/>
                <a:gd name="T3" fmla="*/ 12614 h 12614"/>
              </a:gdLst>
              <a:ahLst/>
              <a:cxnLst>
                <a:cxn ang="0">
                  <a:pos x="0" y="1"/>
                </a:cxn>
                <a:cxn ang="0">
                  <a:pos x="0" y="12614"/>
                </a:cxn>
                <a:cxn ang="0">
                  <a:pos x="2958" y="12614"/>
                </a:cxn>
                <a:cxn ang="0">
                  <a:pos x="2958" y="1"/>
                </a:cxn>
              </a:cxnLst>
              <a:rect l="T0" t="T1" r="T2" b="T3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4" name="Shape 81"/>
            <p:cNvSpPr>
              <a:spLocks/>
            </p:cNvSpPr>
            <p:nvPr/>
          </p:nvSpPr>
          <p:spPr bwMode="auto">
            <a:xfrm>
              <a:off x="4870025" y="4385880"/>
              <a:ext cx="95242" cy="757608"/>
            </a:xfrm>
            <a:custGeom>
              <a:avLst/>
              <a:gdLst>
                <a:gd name="T0" fmla="*/ 0 w 2959"/>
                <a:gd name="T1" fmla="*/ 0 h 23664"/>
                <a:gd name="T2" fmla="*/ 2959 w 2959"/>
                <a:gd name="T3" fmla="*/ 23664 h 23664"/>
              </a:gdLst>
              <a:ahLst/>
              <a:cxnLst>
                <a:cxn ang="0">
                  <a:pos x="0" y="0"/>
                </a:cxn>
                <a:cxn ang="0">
                  <a:pos x="0" y="23664"/>
                </a:cxn>
                <a:cxn ang="0">
                  <a:pos x="2958" y="23664"/>
                </a:cxn>
                <a:cxn ang="0">
                  <a:pos x="2958" y="0"/>
                </a:cxn>
              </a:cxnLst>
              <a:rect l="T0" t="T1" r="T2" b="T3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5" name="Shape 82"/>
            <p:cNvSpPr>
              <a:spLocks/>
            </p:cNvSpPr>
            <p:nvPr/>
          </p:nvSpPr>
          <p:spPr bwMode="auto">
            <a:xfrm>
              <a:off x="4735099" y="4457866"/>
              <a:ext cx="93654" cy="685622"/>
            </a:xfrm>
            <a:custGeom>
              <a:avLst/>
              <a:gdLst>
                <a:gd name="T0" fmla="*/ 0 w 2959"/>
                <a:gd name="T1" fmla="*/ 0 h 21432"/>
                <a:gd name="T2" fmla="*/ 2959 w 2959"/>
                <a:gd name="T3" fmla="*/ 21432 h 21432"/>
              </a:gdLst>
              <a:ahLst/>
              <a:cxnLst>
                <a:cxn ang="0">
                  <a:pos x="1" y="1"/>
                </a:cxn>
                <a:cxn ang="0">
                  <a:pos x="1" y="21432"/>
                </a:cxn>
                <a:cxn ang="0">
                  <a:pos x="2959" y="21432"/>
                </a:cxn>
                <a:cxn ang="0">
                  <a:pos x="2959" y="1"/>
                </a:cxn>
              </a:cxnLst>
              <a:rect l="T0" t="T1" r="T2" b="T3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6" name="Shape 83"/>
            <p:cNvSpPr>
              <a:spLocks/>
            </p:cNvSpPr>
            <p:nvPr/>
          </p:nvSpPr>
          <p:spPr bwMode="auto">
            <a:xfrm>
              <a:off x="5147815" y="4157632"/>
              <a:ext cx="93654" cy="985856"/>
            </a:xfrm>
            <a:custGeom>
              <a:avLst/>
              <a:gdLst>
                <a:gd name="T0" fmla="*/ 0 w 2958"/>
                <a:gd name="T1" fmla="*/ 0 h 30808"/>
                <a:gd name="T2" fmla="*/ 2958 w 2958"/>
                <a:gd name="T3" fmla="*/ 30808 h 30808"/>
              </a:gdLst>
              <a:ahLst/>
              <a:cxnLst>
                <a:cxn ang="0">
                  <a:pos x="0" y="1"/>
                </a:cxn>
                <a:cxn ang="0">
                  <a:pos x="0" y="30808"/>
                </a:cxn>
                <a:cxn ang="0">
                  <a:pos x="2958" y="30808"/>
                </a:cxn>
                <a:cxn ang="0">
                  <a:pos x="2958" y="1"/>
                </a:cxn>
              </a:cxnLst>
              <a:rect l="T0" t="T1" r="T2" b="T3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7" name="Shape 84"/>
            <p:cNvSpPr>
              <a:spLocks/>
            </p:cNvSpPr>
            <p:nvPr/>
          </p:nvSpPr>
          <p:spPr bwMode="auto">
            <a:xfrm>
              <a:off x="5011302" y="4228740"/>
              <a:ext cx="95242" cy="914748"/>
            </a:xfrm>
            <a:custGeom>
              <a:avLst/>
              <a:gdLst>
                <a:gd name="T0" fmla="*/ 0 w 2959"/>
                <a:gd name="T1" fmla="*/ 0 h 28575"/>
                <a:gd name="T2" fmla="*/ 2959 w 2959"/>
                <a:gd name="T3" fmla="*/ 28575 h 28575"/>
              </a:gdLst>
              <a:ahLst/>
              <a:cxnLst>
                <a:cxn ang="0">
                  <a:pos x="0" y="0"/>
                </a:cxn>
                <a:cxn ang="0">
                  <a:pos x="0" y="28575"/>
                </a:cxn>
                <a:cxn ang="0">
                  <a:pos x="2958" y="28575"/>
                </a:cxn>
                <a:cxn ang="0">
                  <a:pos x="2958" y="0"/>
                </a:cxn>
              </a:cxnLst>
              <a:rect l="T0" t="T1" r="T2" b="T3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8" name="Shape 85"/>
            <p:cNvSpPr>
              <a:spLocks/>
            </p:cNvSpPr>
            <p:nvPr/>
          </p:nvSpPr>
          <p:spPr bwMode="auto">
            <a:xfrm>
              <a:off x="5425605" y="4571990"/>
              <a:ext cx="95242" cy="571498"/>
            </a:xfrm>
            <a:custGeom>
              <a:avLst/>
              <a:gdLst>
                <a:gd name="T0" fmla="*/ 0 w 2959"/>
                <a:gd name="T1" fmla="*/ 0 h 17860"/>
                <a:gd name="T2" fmla="*/ 2959 w 2959"/>
                <a:gd name="T3" fmla="*/ 17860 h 17860"/>
              </a:gdLst>
              <a:ahLst/>
              <a:cxnLst>
                <a:cxn ang="0">
                  <a:pos x="0" y="1"/>
                </a:cxn>
                <a:cxn ang="0">
                  <a:pos x="0" y="17860"/>
                </a:cxn>
                <a:cxn ang="0">
                  <a:pos x="2958" y="17860"/>
                </a:cxn>
                <a:cxn ang="0">
                  <a:pos x="2958" y="1"/>
                </a:cxn>
              </a:cxnLst>
              <a:rect l="T0" t="T1" r="T2" b="T3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9" name="Shape 86"/>
            <p:cNvSpPr>
              <a:spLocks/>
            </p:cNvSpPr>
            <p:nvPr/>
          </p:nvSpPr>
          <p:spPr bwMode="auto">
            <a:xfrm>
              <a:off x="5290679" y="4277023"/>
              <a:ext cx="93654" cy="866465"/>
            </a:xfrm>
            <a:custGeom>
              <a:avLst/>
              <a:gdLst>
                <a:gd name="T0" fmla="*/ 0 w 2959"/>
                <a:gd name="T1" fmla="*/ 0 h 27069"/>
                <a:gd name="T2" fmla="*/ 2959 w 2959"/>
                <a:gd name="T3" fmla="*/ 27069 h 27069"/>
              </a:gdLst>
              <a:ahLst/>
              <a:cxnLst>
                <a:cxn ang="0">
                  <a:pos x="1" y="1"/>
                </a:cxn>
                <a:cxn ang="0">
                  <a:pos x="1" y="27069"/>
                </a:cxn>
                <a:cxn ang="0">
                  <a:pos x="2959" y="27069"/>
                </a:cxn>
                <a:cxn ang="0">
                  <a:pos x="2959" y="1"/>
                </a:cxn>
              </a:cxnLst>
              <a:rect l="T0" t="T1" r="T2" b="T3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0" name="Shape 87"/>
            <p:cNvSpPr>
              <a:spLocks/>
            </p:cNvSpPr>
            <p:nvPr/>
          </p:nvSpPr>
          <p:spPr bwMode="auto">
            <a:xfrm>
              <a:off x="5701807" y="4722107"/>
              <a:ext cx="95242" cy="421381"/>
            </a:xfrm>
            <a:custGeom>
              <a:avLst/>
              <a:gdLst>
                <a:gd name="T0" fmla="*/ 0 w 2959"/>
                <a:gd name="T1" fmla="*/ 0 h 13172"/>
                <a:gd name="T2" fmla="*/ 2959 w 2959"/>
                <a:gd name="T3" fmla="*/ 13172 h 13172"/>
              </a:gdLst>
              <a:ahLst/>
              <a:cxnLst>
                <a:cxn ang="0">
                  <a:pos x="0" y="1"/>
                </a:cxn>
                <a:cxn ang="0">
                  <a:pos x="0" y="13172"/>
                </a:cxn>
                <a:cxn ang="0">
                  <a:pos x="2958" y="13172"/>
                </a:cxn>
                <a:cxn ang="0">
                  <a:pos x="2958" y="1"/>
                </a:cxn>
              </a:cxnLst>
              <a:rect l="T0" t="T1" r="T2" b="T3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1" name="Shape 88"/>
            <p:cNvSpPr>
              <a:spLocks/>
            </p:cNvSpPr>
            <p:nvPr/>
          </p:nvSpPr>
          <p:spPr bwMode="auto">
            <a:xfrm>
              <a:off x="5566881" y="4416606"/>
              <a:ext cx="95242" cy="726882"/>
            </a:xfrm>
            <a:custGeom>
              <a:avLst/>
              <a:gdLst>
                <a:gd name="T0" fmla="*/ 0 w 2959"/>
                <a:gd name="T1" fmla="*/ 0 h 22715"/>
                <a:gd name="T2" fmla="*/ 2959 w 2959"/>
                <a:gd name="T3" fmla="*/ 22715 h 22715"/>
              </a:gdLst>
              <a:ahLst/>
              <a:cxnLst>
                <a:cxn ang="0">
                  <a:pos x="0" y="0"/>
                </a:cxn>
                <a:cxn ang="0">
                  <a:pos x="0" y="22715"/>
                </a:cxn>
                <a:cxn ang="0">
                  <a:pos x="2958" y="22715"/>
                </a:cxn>
                <a:cxn ang="0">
                  <a:pos x="2958" y="0"/>
                </a:cxn>
              </a:cxnLst>
              <a:rect l="T0" t="T1" r="T2" b="T3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2" name="Shape 89"/>
            <p:cNvSpPr>
              <a:spLocks/>
            </p:cNvSpPr>
            <p:nvPr/>
          </p:nvSpPr>
          <p:spPr bwMode="auto">
            <a:xfrm>
              <a:off x="5979598" y="4571990"/>
              <a:ext cx="93654" cy="571498"/>
            </a:xfrm>
            <a:custGeom>
              <a:avLst/>
              <a:gdLst>
                <a:gd name="T0" fmla="*/ 0 w 2959"/>
                <a:gd name="T1" fmla="*/ 0 h 17860"/>
                <a:gd name="T2" fmla="*/ 2959 w 2959"/>
                <a:gd name="T3" fmla="*/ 17860 h 17860"/>
              </a:gdLst>
              <a:ahLst/>
              <a:cxnLst>
                <a:cxn ang="0">
                  <a:pos x="1" y="1"/>
                </a:cxn>
                <a:cxn ang="0">
                  <a:pos x="1" y="17860"/>
                </a:cxn>
                <a:cxn ang="0">
                  <a:pos x="2959" y="17860"/>
                </a:cxn>
                <a:cxn ang="0">
                  <a:pos x="2959" y="1"/>
                </a:cxn>
              </a:cxnLst>
              <a:rect l="T0" t="T1" r="T2" b="T3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3" name="Shape 90"/>
            <p:cNvSpPr>
              <a:spLocks/>
            </p:cNvSpPr>
            <p:nvPr/>
          </p:nvSpPr>
          <p:spPr bwMode="auto">
            <a:xfrm>
              <a:off x="5843084" y="4813406"/>
              <a:ext cx="95242" cy="330082"/>
            </a:xfrm>
            <a:custGeom>
              <a:avLst/>
              <a:gdLst>
                <a:gd name="T0" fmla="*/ 0 w 2959"/>
                <a:gd name="T1" fmla="*/ 0 h 10325"/>
                <a:gd name="T2" fmla="*/ 2959 w 2959"/>
                <a:gd name="T3" fmla="*/ 10325 h 10325"/>
              </a:gdLst>
              <a:ahLst/>
              <a:cxnLst>
                <a:cxn ang="0">
                  <a:pos x="0" y="0"/>
                </a:cxn>
                <a:cxn ang="0">
                  <a:pos x="0" y="10325"/>
                </a:cxn>
                <a:cxn ang="0">
                  <a:pos x="2958" y="10325"/>
                </a:cxn>
                <a:cxn ang="0">
                  <a:pos x="2958" y="0"/>
                </a:cxn>
              </a:cxnLst>
              <a:rect l="T0" t="T1" r="T2" b="T3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4" name="Shape 91"/>
            <p:cNvSpPr>
              <a:spLocks/>
            </p:cNvSpPr>
            <p:nvPr/>
          </p:nvSpPr>
          <p:spPr bwMode="auto">
            <a:xfrm>
              <a:off x="6255800" y="4808139"/>
              <a:ext cx="95242" cy="335349"/>
            </a:xfrm>
            <a:custGeom>
              <a:avLst/>
              <a:gdLst>
                <a:gd name="T0" fmla="*/ 0 w 2959"/>
                <a:gd name="T1" fmla="*/ 0 h 10493"/>
                <a:gd name="T2" fmla="*/ 2959 w 2959"/>
                <a:gd name="T3" fmla="*/ 10493 h 10493"/>
              </a:gdLst>
              <a:ahLst/>
              <a:cxnLst>
                <a:cxn ang="0">
                  <a:pos x="0" y="1"/>
                </a:cxn>
                <a:cxn ang="0">
                  <a:pos x="0" y="10493"/>
                </a:cxn>
                <a:cxn ang="0">
                  <a:pos x="2958" y="10493"/>
                </a:cxn>
                <a:cxn ang="0">
                  <a:pos x="2958" y="1"/>
                </a:cxn>
              </a:cxnLst>
              <a:rect l="T0" t="T1" r="T2" b="T3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5" name="Shape 92"/>
            <p:cNvSpPr>
              <a:spLocks/>
            </p:cNvSpPr>
            <p:nvPr/>
          </p:nvSpPr>
          <p:spPr bwMode="auto">
            <a:xfrm>
              <a:off x="6120873" y="4739664"/>
              <a:ext cx="93655" cy="403824"/>
            </a:xfrm>
            <a:custGeom>
              <a:avLst/>
              <a:gdLst>
                <a:gd name="T0" fmla="*/ 0 w 2959"/>
                <a:gd name="T1" fmla="*/ 0 h 12614"/>
                <a:gd name="T2" fmla="*/ 2959 w 2959"/>
                <a:gd name="T3" fmla="*/ 12614 h 12614"/>
              </a:gdLst>
              <a:ahLst/>
              <a:cxnLst>
                <a:cxn ang="0">
                  <a:pos x="1" y="1"/>
                </a:cxn>
                <a:cxn ang="0">
                  <a:pos x="1" y="12614"/>
                </a:cxn>
                <a:cxn ang="0">
                  <a:pos x="2959" y="12614"/>
                </a:cxn>
                <a:cxn ang="0">
                  <a:pos x="2959" y="1"/>
                </a:cxn>
              </a:cxnLst>
              <a:rect l="T0" t="T1" r="T2" b="T3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6" name="Shape 93"/>
            <p:cNvSpPr>
              <a:spLocks/>
            </p:cNvSpPr>
            <p:nvPr/>
          </p:nvSpPr>
          <p:spPr bwMode="auto">
            <a:xfrm>
              <a:off x="6535178" y="4506149"/>
              <a:ext cx="92068" cy="637339"/>
            </a:xfrm>
            <a:custGeom>
              <a:avLst/>
              <a:gdLst>
                <a:gd name="T0" fmla="*/ 0 w 2903"/>
                <a:gd name="T1" fmla="*/ 0 h 19925"/>
                <a:gd name="T2" fmla="*/ 2903 w 2903"/>
                <a:gd name="T3" fmla="*/ 19925 h 19925"/>
              </a:gdLst>
              <a:ahLst/>
              <a:cxnLst>
                <a:cxn ang="0">
                  <a:pos x="1" y="1"/>
                </a:cxn>
                <a:cxn ang="0">
                  <a:pos x="1" y="19925"/>
                </a:cxn>
                <a:cxn ang="0">
                  <a:pos x="2903" y="19925"/>
                </a:cxn>
                <a:cxn ang="0">
                  <a:pos x="2903" y="1"/>
                </a:cxn>
              </a:cxnLst>
              <a:rect l="T0" t="T1" r="T2" b="T3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7" name="Shape 94"/>
            <p:cNvSpPr>
              <a:spLocks/>
            </p:cNvSpPr>
            <p:nvPr/>
          </p:nvSpPr>
          <p:spPr bwMode="auto">
            <a:xfrm>
              <a:off x="6398664" y="4739664"/>
              <a:ext cx="93654" cy="403824"/>
            </a:xfrm>
            <a:custGeom>
              <a:avLst/>
              <a:gdLst>
                <a:gd name="T0" fmla="*/ 0 w 2903"/>
                <a:gd name="T1" fmla="*/ 0 h 12614"/>
                <a:gd name="T2" fmla="*/ 2903 w 2903"/>
                <a:gd name="T3" fmla="*/ 12614 h 12614"/>
              </a:gdLst>
              <a:ahLst/>
              <a:cxnLst>
                <a:cxn ang="0">
                  <a:pos x="0" y="1"/>
                </a:cxn>
                <a:cxn ang="0">
                  <a:pos x="0" y="12614"/>
                </a:cxn>
                <a:cxn ang="0">
                  <a:pos x="2902" y="12614"/>
                </a:cxn>
                <a:cxn ang="0">
                  <a:pos x="2902" y="1"/>
                </a:cxn>
              </a:cxnLst>
              <a:rect l="T0" t="T1" r="T2" b="T3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8" name="Shape 95"/>
            <p:cNvSpPr>
              <a:spLocks/>
            </p:cNvSpPr>
            <p:nvPr/>
          </p:nvSpPr>
          <p:spPr bwMode="auto">
            <a:xfrm>
              <a:off x="6811380" y="4808139"/>
              <a:ext cx="95242" cy="335349"/>
            </a:xfrm>
            <a:custGeom>
              <a:avLst/>
              <a:gdLst>
                <a:gd name="T0" fmla="*/ 0 w 2959"/>
                <a:gd name="T1" fmla="*/ 0 h 10493"/>
                <a:gd name="T2" fmla="*/ 2959 w 2959"/>
                <a:gd name="T3" fmla="*/ 10493 h 10493"/>
              </a:gdLst>
              <a:ahLst/>
              <a:cxnLst>
                <a:cxn ang="0">
                  <a:pos x="0" y="1"/>
                </a:cxn>
                <a:cxn ang="0">
                  <a:pos x="0" y="10493"/>
                </a:cxn>
                <a:cxn ang="0">
                  <a:pos x="2958" y="10493"/>
                </a:cxn>
                <a:cxn ang="0">
                  <a:pos x="2958" y="1"/>
                </a:cxn>
              </a:cxnLst>
              <a:rect l="T0" t="T1" r="T2" b="T3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9" name="Shape 96"/>
            <p:cNvSpPr>
              <a:spLocks/>
            </p:cNvSpPr>
            <p:nvPr/>
          </p:nvSpPr>
          <p:spPr bwMode="auto">
            <a:xfrm>
              <a:off x="6676453" y="4615006"/>
              <a:ext cx="93655" cy="528482"/>
            </a:xfrm>
            <a:custGeom>
              <a:avLst/>
              <a:gdLst>
                <a:gd name="T0" fmla="*/ 0 w 2959"/>
                <a:gd name="T1" fmla="*/ 0 h 16520"/>
                <a:gd name="T2" fmla="*/ 2959 w 2959"/>
                <a:gd name="T3" fmla="*/ 16520 h 16520"/>
              </a:gdLst>
              <a:ahLst/>
              <a:cxnLst>
                <a:cxn ang="0">
                  <a:pos x="1" y="0"/>
                </a:cxn>
                <a:cxn ang="0">
                  <a:pos x="1" y="16520"/>
                </a:cxn>
                <a:cxn ang="0">
                  <a:pos x="2959" y="16520"/>
                </a:cxn>
                <a:cxn ang="0">
                  <a:pos x="2959" y="0"/>
                </a:cxn>
              </a:cxnLst>
              <a:rect l="T0" t="T1" r="T2" b="T3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0" name="Shape 97"/>
            <p:cNvSpPr>
              <a:spLocks/>
            </p:cNvSpPr>
            <p:nvPr/>
          </p:nvSpPr>
          <p:spPr bwMode="auto">
            <a:xfrm>
              <a:off x="7089169" y="4739664"/>
              <a:ext cx="93655" cy="403824"/>
            </a:xfrm>
            <a:custGeom>
              <a:avLst/>
              <a:gdLst>
                <a:gd name="T0" fmla="*/ 0 w 2959"/>
                <a:gd name="T1" fmla="*/ 0 h 12614"/>
                <a:gd name="T2" fmla="*/ 2959 w 2959"/>
                <a:gd name="T3" fmla="*/ 12614 h 12614"/>
              </a:gdLst>
              <a:ahLst/>
              <a:cxnLst>
                <a:cxn ang="0">
                  <a:pos x="0" y="1"/>
                </a:cxn>
                <a:cxn ang="0">
                  <a:pos x="0" y="12614"/>
                </a:cxn>
                <a:cxn ang="0">
                  <a:pos x="2958" y="12614"/>
                </a:cxn>
                <a:cxn ang="0">
                  <a:pos x="2958" y="1"/>
                </a:cxn>
              </a:cxnLst>
              <a:rect l="T0" t="T1" r="T2" b="T3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1" name="Shape 98"/>
            <p:cNvSpPr>
              <a:spLocks/>
            </p:cNvSpPr>
            <p:nvPr/>
          </p:nvSpPr>
          <p:spPr bwMode="auto">
            <a:xfrm>
              <a:off x="6952656" y="4530730"/>
              <a:ext cx="95242" cy="612758"/>
            </a:xfrm>
            <a:custGeom>
              <a:avLst/>
              <a:gdLst>
                <a:gd name="T0" fmla="*/ 0 w 2959"/>
                <a:gd name="T1" fmla="*/ 0 h 19143"/>
                <a:gd name="T2" fmla="*/ 2959 w 2959"/>
                <a:gd name="T3" fmla="*/ 19143 h 19143"/>
              </a:gdLst>
              <a:ahLst/>
              <a:cxnLst>
                <a:cxn ang="0">
                  <a:pos x="0" y="0"/>
                </a:cxn>
                <a:cxn ang="0">
                  <a:pos x="0" y="19143"/>
                </a:cxn>
                <a:cxn ang="0">
                  <a:pos x="2958" y="19143"/>
                </a:cxn>
                <a:cxn ang="0">
                  <a:pos x="2958" y="0"/>
                </a:cxn>
              </a:cxnLst>
              <a:rect l="T0" t="T1" r="T2" b="T3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2" name="Shape 99"/>
            <p:cNvSpPr>
              <a:spLocks/>
            </p:cNvSpPr>
            <p:nvPr/>
          </p:nvSpPr>
          <p:spPr bwMode="auto">
            <a:xfrm>
              <a:off x="7365372" y="4739664"/>
              <a:ext cx="95242" cy="403824"/>
            </a:xfrm>
            <a:custGeom>
              <a:avLst/>
              <a:gdLst>
                <a:gd name="T0" fmla="*/ 0 w 2959"/>
                <a:gd name="T1" fmla="*/ 0 h 12614"/>
                <a:gd name="T2" fmla="*/ 2959 w 2959"/>
                <a:gd name="T3" fmla="*/ 12614 h 12614"/>
              </a:gdLst>
              <a:ahLst/>
              <a:cxnLst>
                <a:cxn ang="0">
                  <a:pos x="1" y="1"/>
                </a:cxn>
                <a:cxn ang="0">
                  <a:pos x="1" y="12614"/>
                </a:cxn>
                <a:cxn ang="0">
                  <a:pos x="2959" y="12614"/>
                </a:cxn>
                <a:cxn ang="0">
                  <a:pos x="2959" y="1"/>
                </a:cxn>
              </a:cxnLst>
              <a:rect l="T0" t="T1" r="T2" b="T3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3" name="Shape 100"/>
            <p:cNvSpPr>
              <a:spLocks/>
            </p:cNvSpPr>
            <p:nvPr/>
          </p:nvSpPr>
          <p:spPr bwMode="auto">
            <a:xfrm>
              <a:off x="7228858" y="4825696"/>
              <a:ext cx="95242" cy="317792"/>
            </a:xfrm>
            <a:custGeom>
              <a:avLst/>
              <a:gdLst>
                <a:gd name="T0" fmla="*/ 0 w 2959"/>
                <a:gd name="T1" fmla="*/ 0 h 9935"/>
                <a:gd name="T2" fmla="*/ 2959 w 2959"/>
                <a:gd name="T3" fmla="*/ 9935 h 9935"/>
              </a:gdLst>
              <a:ahLst/>
              <a:cxnLst>
                <a:cxn ang="0">
                  <a:pos x="0" y="1"/>
                </a:cxn>
                <a:cxn ang="0">
                  <a:pos x="0" y="9935"/>
                </a:cxn>
                <a:cxn ang="0">
                  <a:pos x="2958" y="9935"/>
                </a:cxn>
                <a:cxn ang="0">
                  <a:pos x="2958" y="1"/>
                </a:cxn>
              </a:cxnLst>
              <a:rect l="T0" t="T1" r="T2" b="T3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4" name="Shape 101"/>
            <p:cNvSpPr>
              <a:spLocks/>
            </p:cNvSpPr>
            <p:nvPr/>
          </p:nvSpPr>
          <p:spPr bwMode="auto">
            <a:xfrm>
              <a:off x="7643162" y="4632563"/>
              <a:ext cx="93654" cy="510925"/>
            </a:xfrm>
            <a:custGeom>
              <a:avLst/>
              <a:gdLst>
                <a:gd name="T0" fmla="*/ 0 w 2903"/>
                <a:gd name="T1" fmla="*/ 0 h 15962"/>
                <a:gd name="T2" fmla="*/ 2903 w 2903"/>
                <a:gd name="T3" fmla="*/ 15962 h 15962"/>
              </a:gdLst>
              <a:ahLst/>
              <a:cxnLst>
                <a:cxn ang="0">
                  <a:pos x="0" y="0"/>
                </a:cxn>
                <a:cxn ang="0">
                  <a:pos x="0" y="15962"/>
                </a:cxn>
                <a:cxn ang="0">
                  <a:pos x="2902" y="15962"/>
                </a:cxn>
                <a:cxn ang="0">
                  <a:pos x="2902" y="0"/>
                </a:cxn>
              </a:cxnLst>
              <a:rect l="T0" t="T1" r="T2" b="T3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5" name="Shape 102"/>
            <p:cNvSpPr>
              <a:spLocks/>
            </p:cNvSpPr>
            <p:nvPr/>
          </p:nvSpPr>
          <p:spPr bwMode="auto">
            <a:xfrm>
              <a:off x="7506648" y="4963523"/>
              <a:ext cx="93654" cy="179965"/>
            </a:xfrm>
            <a:custGeom>
              <a:avLst/>
              <a:gdLst>
                <a:gd name="T0" fmla="*/ 0 w 2959"/>
                <a:gd name="T1" fmla="*/ 0 h 5637"/>
                <a:gd name="T2" fmla="*/ 2959 w 2959"/>
                <a:gd name="T3" fmla="*/ 5637 h 5637"/>
              </a:gdLst>
              <a:ahLst/>
              <a:cxnLst>
                <a:cxn ang="0">
                  <a:pos x="1" y="0"/>
                </a:cxn>
                <a:cxn ang="0">
                  <a:pos x="1" y="5637"/>
                </a:cxn>
                <a:cxn ang="0">
                  <a:pos x="2959" y="5637"/>
                </a:cxn>
                <a:cxn ang="0">
                  <a:pos x="2959" y="0"/>
                </a:cxn>
              </a:cxnLst>
              <a:rect l="T0" t="T1" r="T2" b="T3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6" name="Shape 103"/>
            <p:cNvSpPr>
              <a:spLocks/>
            </p:cNvSpPr>
            <p:nvPr/>
          </p:nvSpPr>
          <p:spPr bwMode="auto">
            <a:xfrm>
              <a:off x="7920952" y="4909095"/>
              <a:ext cx="93655" cy="234393"/>
            </a:xfrm>
            <a:custGeom>
              <a:avLst/>
              <a:gdLst>
                <a:gd name="T0" fmla="*/ 0 w 2959"/>
                <a:gd name="T1" fmla="*/ 0 h 7312"/>
                <a:gd name="T2" fmla="*/ 2959 w 2959"/>
                <a:gd name="T3" fmla="*/ 7312 h 7312"/>
              </a:gdLst>
              <a:ahLst/>
              <a:cxnLst>
                <a:cxn ang="0">
                  <a:pos x="1" y="1"/>
                </a:cxn>
                <a:cxn ang="0">
                  <a:pos x="1" y="7312"/>
                </a:cxn>
                <a:cxn ang="0">
                  <a:pos x="2959" y="7312"/>
                </a:cxn>
                <a:cxn ang="0">
                  <a:pos x="2959" y="1"/>
                </a:cxn>
              </a:cxnLst>
              <a:rect l="T0" t="T1" r="T2" b="T3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7" name="Shape 104"/>
            <p:cNvSpPr>
              <a:spLocks/>
            </p:cNvSpPr>
            <p:nvPr/>
          </p:nvSpPr>
          <p:spPr bwMode="auto">
            <a:xfrm>
              <a:off x="7784438" y="4777413"/>
              <a:ext cx="95242" cy="366075"/>
            </a:xfrm>
            <a:custGeom>
              <a:avLst/>
              <a:gdLst>
                <a:gd name="T0" fmla="*/ 0 w 2959"/>
                <a:gd name="T1" fmla="*/ 0 h 11442"/>
                <a:gd name="T2" fmla="*/ 2959 w 2959"/>
                <a:gd name="T3" fmla="*/ 11442 h 11442"/>
              </a:gdLst>
              <a:ahLst/>
              <a:cxnLst>
                <a:cxn ang="0">
                  <a:pos x="0" y="1"/>
                </a:cxn>
                <a:cxn ang="0">
                  <a:pos x="0" y="11442"/>
                </a:cxn>
                <a:cxn ang="0">
                  <a:pos x="2958" y="11442"/>
                </a:cxn>
                <a:cxn ang="0">
                  <a:pos x="2958" y="1"/>
                </a:cxn>
              </a:cxnLst>
              <a:rect l="T0" t="T1" r="T2" b="T3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8" name="Shape 105"/>
            <p:cNvSpPr>
              <a:spLocks/>
            </p:cNvSpPr>
            <p:nvPr/>
          </p:nvSpPr>
          <p:spPr bwMode="auto">
            <a:xfrm>
              <a:off x="8197154" y="4571990"/>
              <a:ext cx="95242" cy="571498"/>
            </a:xfrm>
            <a:custGeom>
              <a:avLst/>
              <a:gdLst>
                <a:gd name="T0" fmla="*/ 0 w 2959"/>
                <a:gd name="T1" fmla="*/ 0 h 17860"/>
                <a:gd name="T2" fmla="*/ 2959 w 2959"/>
                <a:gd name="T3" fmla="*/ 17860 h 17860"/>
              </a:gdLst>
              <a:ahLst/>
              <a:cxnLst>
                <a:cxn ang="0">
                  <a:pos x="0" y="1"/>
                </a:cxn>
                <a:cxn ang="0">
                  <a:pos x="0" y="17860"/>
                </a:cxn>
                <a:cxn ang="0">
                  <a:pos x="2958" y="17860"/>
                </a:cxn>
                <a:cxn ang="0">
                  <a:pos x="2958" y="1"/>
                </a:cxn>
              </a:cxnLst>
              <a:rect l="T0" t="T1" r="T2" b="T3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9" name="Shape 106"/>
            <p:cNvSpPr>
              <a:spLocks/>
            </p:cNvSpPr>
            <p:nvPr/>
          </p:nvSpPr>
          <p:spPr bwMode="auto">
            <a:xfrm>
              <a:off x="8062228" y="4777413"/>
              <a:ext cx="93654" cy="366075"/>
            </a:xfrm>
            <a:custGeom>
              <a:avLst/>
              <a:gdLst>
                <a:gd name="T0" fmla="*/ 0 w 2959"/>
                <a:gd name="T1" fmla="*/ 0 h 11442"/>
                <a:gd name="T2" fmla="*/ 2959 w 2959"/>
                <a:gd name="T3" fmla="*/ 11442 h 11442"/>
              </a:gdLst>
              <a:ahLst/>
              <a:cxnLst>
                <a:cxn ang="0">
                  <a:pos x="1" y="1"/>
                </a:cxn>
                <a:cxn ang="0">
                  <a:pos x="1" y="11442"/>
                </a:cxn>
                <a:cxn ang="0">
                  <a:pos x="2959" y="11442"/>
                </a:cxn>
                <a:cxn ang="0">
                  <a:pos x="2959" y="1"/>
                </a:cxn>
              </a:cxnLst>
              <a:rect l="T0" t="T1" r="T2" b="T3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0" name="Shape 107"/>
            <p:cNvSpPr>
              <a:spLocks/>
            </p:cNvSpPr>
            <p:nvPr/>
          </p:nvSpPr>
          <p:spPr bwMode="auto">
            <a:xfrm>
              <a:off x="8474945" y="4722107"/>
              <a:ext cx="93654" cy="421381"/>
            </a:xfrm>
            <a:custGeom>
              <a:avLst/>
              <a:gdLst>
                <a:gd name="T0" fmla="*/ 0 w 2958"/>
                <a:gd name="T1" fmla="*/ 0 h 13172"/>
                <a:gd name="T2" fmla="*/ 2958 w 2958"/>
                <a:gd name="T3" fmla="*/ 13172 h 13172"/>
              </a:gdLst>
              <a:ahLst/>
              <a:cxnLst>
                <a:cxn ang="0">
                  <a:pos x="0" y="1"/>
                </a:cxn>
                <a:cxn ang="0">
                  <a:pos x="0" y="13172"/>
                </a:cxn>
                <a:cxn ang="0">
                  <a:pos x="2958" y="13172"/>
                </a:cxn>
                <a:cxn ang="0">
                  <a:pos x="2958" y="1"/>
                </a:cxn>
              </a:cxnLst>
              <a:rect l="T0" t="T1" r="T2" b="T3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1" name="Shape 108"/>
            <p:cNvSpPr>
              <a:spLocks/>
            </p:cNvSpPr>
            <p:nvPr/>
          </p:nvSpPr>
          <p:spPr bwMode="auto">
            <a:xfrm>
              <a:off x="8338431" y="4487714"/>
              <a:ext cx="95242" cy="655774"/>
            </a:xfrm>
            <a:custGeom>
              <a:avLst/>
              <a:gdLst>
                <a:gd name="T0" fmla="*/ 0 w 2959"/>
                <a:gd name="T1" fmla="*/ 0 h 20483"/>
                <a:gd name="T2" fmla="*/ 2959 w 2959"/>
                <a:gd name="T3" fmla="*/ 20483 h 20483"/>
              </a:gdLst>
              <a:ahLst/>
              <a:cxnLst>
                <a:cxn ang="0">
                  <a:pos x="0" y="1"/>
                </a:cxn>
                <a:cxn ang="0">
                  <a:pos x="0" y="20483"/>
                </a:cxn>
                <a:cxn ang="0">
                  <a:pos x="2958" y="20483"/>
                </a:cxn>
                <a:cxn ang="0">
                  <a:pos x="2958" y="1"/>
                </a:cxn>
              </a:cxnLst>
              <a:rect l="T0" t="T1" r="T2" b="T3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2" name="Shape 109"/>
            <p:cNvSpPr>
              <a:spLocks/>
            </p:cNvSpPr>
            <p:nvPr/>
          </p:nvSpPr>
          <p:spPr bwMode="auto">
            <a:xfrm>
              <a:off x="8751147" y="4409583"/>
              <a:ext cx="95242" cy="733905"/>
            </a:xfrm>
            <a:custGeom>
              <a:avLst/>
              <a:gdLst>
                <a:gd name="T0" fmla="*/ 0 w 2959"/>
                <a:gd name="T1" fmla="*/ 0 h 22939"/>
                <a:gd name="T2" fmla="*/ 2959 w 2959"/>
                <a:gd name="T3" fmla="*/ 22939 h 22939"/>
              </a:gdLst>
              <a:ahLst/>
              <a:cxnLst>
                <a:cxn ang="0">
                  <a:pos x="1" y="1"/>
                </a:cxn>
                <a:cxn ang="0">
                  <a:pos x="1" y="22939"/>
                </a:cxn>
                <a:cxn ang="0">
                  <a:pos x="2959" y="22939"/>
                </a:cxn>
                <a:cxn ang="0">
                  <a:pos x="2959" y="1"/>
                </a:cxn>
              </a:cxnLst>
              <a:rect l="T0" t="T1" r="T2" b="T3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3" name="Shape 110"/>
            <p:cNvSpPr>
              <a:spLocks/>
            </p:cNvSpPr>
            <p:nvPr/>
          </p:nvSpPr>
          <p:spPr bwMode="auto">
            <a:xfrm>
              <a:off x="8614633" y="4295458"/>
              <a:ext cx="95242" cy="848030"/>
            </a:xfrm>
            <a:custGeom>
              <a:avLst/>
              <a:gdLst>
                <a:gd name="T0" fmla="*/ 0 w 2959"/>
                <a:gd name="T1" fmla="*/ 0 h 26510"/>
                <a:gd name="T2" fmla="*/ 2959 w 2959"/>
                <a:gd name="T3" fmla="*/ 26510 h 26510"/>
              </a:gdLst>
              <a:ahLst/>
              <a:cxnLst>
                <a:cxn ang="0">
                  <a:pos x="0" y="0"/>
                </a:cxn>
                <a:cxn ang="0">
                  <a:pos x="0" y="26510"/>
                </a:cxn>
                <a:cxn ang="0">
                  <a:pos x="2958" y="26510"/>
                </a:cxn>
                <a:cxn ang="0">
                  <a:pos x="2958" y="0"/>
                </a:cxn>
              </a:cxnLst>
              <a:rect l="T0" t="T1" r="T2" b="T3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4" name="Shape 111"/>
            <p:cNvSpPr>
              <a:spLocks/>
            </p:cNvSpPr>
            <p:nvPr/>
          </p:nvSpPr>
          <p:spPr bwMode="auto">
            <a:xfrm>
              <a:off x="9028937" y="4409583"/>
              <a:ext cx="93655" cy="733905"/>
            </a:xfrm>
            <a:custGeom>
              <a:avLst/>
              <a:gdLst>
                <a:gd name="T0" fmla="*/ 0 w 2903"/>
                <a:gd name="T1" fmla="*/ 0 h 22939"/>
                <a:gd name="T2" fmla="*/ 2903 w 2903"/>
                <a:gd name="T3" fmla="*/ 22939 h 22939"/>
              </a:gdLst>
              <a:ahLst/>
              <a:cxnLst>
                <a:cxn ang="0">
                  <a:pos x="0" y="1"/>
                </a:cxn>
                <a:cxn ang="0">
                  <a:pos x="0" y="22939"/>
                </a:cxn>
                <a:cxn ang="0">
                  <a:pos x="2902" y="22939"/>
                </a:cxn>
                <a:cxn ang="0">
                  <a:pos x="2902" y="1"/>
                </a:cxn>
              </a:cxnLst>
              <a:rect l="T0" t="T1" r="T2" b="T3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5" name="Shape 112"/>
            <p:cNvSpPr>
              <a:spLocks/>
            </p:cNvSpPr>
            <p:nvPr/>
          </p:nvSpPr>
          <p:spPr bwMode="auto">
            <a:xfrm>
              <a:off x="8894011" y="4180457"/>
              <a:ext cx="92068" cy="963031"/>
            </a:xfrm>
            <a:custGeom>
              <a:avLst/>
              <a:gdLst>
                <a:gd name="T0" fmla="*/ 0 w 2903"/>
                <a:gd name="T1" fmla="*/ 0 h 30082"/>
                <a:gd name="T2" fmla="*/ 2903 w 2903"/>
                <a:gd name="T3" fmla="*/ 30082 h 30082"/>
              </a:gdLst>
              <a:ahLst/>
              <a:cxnLst>
                <a:cxn ang="0">
                  <a:pos x="1" y="0"/>
                </a:cxn>
                <a:cxn ang="0">
                  <a:pos x="1" y="30082"/>
                </a:cxn>
                <a:cxn ang="0">
                  <a:pos x="2903" y="30082"/>
                </a:cxn>
                <a:cxn ang="0">
                  <a:pos x="2903" y="0"/>
                </a:cxn>
              </a:cxnLst>
              <a:rect l="T0" t="T1" r="T2" b="T3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</p:grpSp>
      <p:sp>
        <p:nvSpPr>
          <p:cNvPr id="106" name="Shape 113"/>
          <p:cNvSpPr>
            <a:spLocks/>
          </p:cNvSpPr>
          <p:nvPr/>
        </p:nvSpPr>
        <p:spPr bwMode="auto">
          <a:xfrm>
            <a:off x="0" y="2230438"/>
            <a:ext cx="9144000" cy="1292225"/>
          </a:xfrm>
          <a:custGeom>
            <a:avLst/>
            <a:gdLst>
              <a:gd name="T0" fmla="*/ 0 w 285750"/>
              <a:gd name="T1" fmla="*/ 0 h 40408"/>
              <a:gd name="T2" fmla="*/ 285750 w 285750"/>
              <a:gd name="T3" fmla="*/ 40408 h 40408"/>
            </a:gdLst>
            <a:ahLst/>
            <a:cxnLst>
              <a:cxn ang="0">
                <a:pos x="160120" y="1061"/>
              </a:cxn>
              <a:cxn ang="0">
                <a:pos x="264654" y="782"/>
              </a:cxn>
              <a:cxn ang="0">
                <a:pos x="263872" y="1117"/>
              </a:cxn>
              <a:cxn ang="0">
                <a:pos x="281899" y="3516"/>
              </a:cxn>
              <a:cxn ang="0">
                <a:pos x="281341" y="2958"/>
              </a:cxn>
              <a:cxn ang="0">
                <a:pos x="177701" y="7144"/>
              </a:cxn>
              <a:cxn ang="0">
                <a:pos x="91027" y="12111"/>
              </a:cxn>
              <a:cxn ang="0">
                <a:pos x="90469" y="12669"/>
              </a:cxn>
              <a:cxn ang="0">
                <a:pos x="247129" y="15851"/>
              </a:cxn>
              <a:cxn ang="0">
                <a:pos x="246348" y="15516"/>
              </a:cxn>
              <a:cxn ang="0">
                <a:pos x="143042" y="16464"/>
              </a:cxn>
              <a:cxn ang="0">
                <a:pos x="125685" y="17413"/>
              </a:cxn>
              <a:cxn ang="0">
                <a:pos x="125350" y="18195"/>
              </a:cxn>
              <a:cxn ang="0">
                <a:pos x="74061" y="17915"/>
              </a:cxn>
              <a:cxn ang="0">
                <a:pos x="73279" y="17915"/>
              </a:cxn>
              <a:cxn ang="0">
                <a:pos x="21878" y="18753"/>
              </a:cxn>
              <a:cxn ang="0">
                <a:pos x="21543" y="17971"/>
              </a:cxn>
              <a:cxn ang="0">
                <a:pos x="229549" y="22938"/>
              </a:cxn>
              <a:cxn ang="0">
                <a:pos x="195225" y="25562"/>
              </a:cxn>
              <a:cxn ang="0">
                <a:pos x="194444" y="25896"/>
              </a:cxn>
              <a:cxn ang="0">
                <a:pos x="4856" y="27403"/>
              </a:cxn>
              <a:cxn ang="0">
                <a:pos x="4297" y="26845"/>
              </a:cxn>
              <a:cxn ang="0">
                <a:pos x="108272" y="30808"/>
              </a:cxn>
              <a:cxn ang="0">
                <a:pos x="212248" y="32203"/>
              </a:cxn>
              <a:cxn ang="0">
                <a:pos x="211689" y="32761"/>
              </a:cxn>
              <a:cxn ang="0">
                <a:pos x="56704" y="36835"/>
              </a:cxn>
              <a:cxn ang="0">
                <a:pos x="55922" y="36500"/>
              </a:cxn>
              <a:cxn ang="0">
                <a:pos x="39235" y="40128"/>
              </a:cxn>
              <a:cxn ang="0">
                <a:pos x="160288" y="0"/>
              </a:cxn>
              <a:cxn ang="0">
                <a:pos x="142429" y="15571"/>
              </a:cxn>
              <a:cxn ang="0">
                <a:pos x="125071" y="17581"/>
              </a:cxn>
              <a:cxn ang="0">
                <a:pos x="91473" y="12223"/>
              </a:cxn>
              <a:cxn ang="0">
                <a:pos x="73837" y="17413"/>
              </a:cxn>
              <a:cxn ang="0">
                <a:pos x="55978" y="36221"/>
              </a:cxn>
              <a:cxn ang="0">
                <a:pos x="39067" y="39068"/>
              </a:cxn>
              <a:cxn ang="0">
                <a:pos x="21264" y="17804"/>
              </a:cxn>
              <a:cxn ang="0">
                <a:pos x="0" y="24948"/>
              </a:cxn>
              <a:cxn ang="0">
                <a:pos x="4911" y="27682"/>
              </a:cxn>
              <a:cxn ang="0">
                <a:pos x="38453" y="39458"/>
              </a:cxn>
              <a:cxn ang="0">
                <a:pos x="39737" y="39849"/>
              </a:cxn>
              <a:cxn ang="0">
                <a:pos x="56871" y="36556"/>
              </a:cxn>
              <a:cxn ang="0">
                <a:pos x="90357" y="12893"/>
              </a:cxn>
              <a:cxn ang="0">
                <a:pos x="107993" y="30975"/>
              </a:cxn>
              <a:cxn ang="0">
                <a:pos x="125518" y="18529"/>
              </a:cxn>
              <a:cxn ang="0">
                <a:pos x="142652" y="16688"/>
              </a:cxn>
              <a:cxn ang="0">
                <a:pos x="160120" y="1340"/>
              </a:cxn>
              <a:cxn ang="0">
                <a:pos x="177422" y="7312"/>
              </a:cxn>
              <a:cxn ang="0">
                <a:pos x="194890" y="26566"/>
              </a:cxn>
              <a:cxn ang="0">
                <a:pos x="212080" y="33263"/>
              </a:cxn>
              <a:cxn ang="0">
                <a:pos x="230163" y="22994"/>
              </a:cxn>
              <a:cxn ang="0">
                <a:pos x="247352" y="15851"/>
              </a:cxn>
              <a:cxn ang="0">
                <a:pos x="264988" y="1228"/>
              </a:cxn>
              <a:cxn ang="0">
                <a:pos x="282178" y="3349"/>
              </a:cxn>
              <a:cxn ang="0">
                <a:pos x="281006" y="2902"/>
              </a:cxn>
              <a:cxn ang="0">
                <a:pos x="263649" y="1117"/>
              </a:cxn>
              <a:cxn ang="0">
                <a:pos x="246013" y="15851"/>
              </a:cxn>
              <a:cxn ang="0">
                <a:pos x="229046" y="22548"/>
              </a:cxn>
              <a:cxn ang="0">
                <a:pos x="211466" y="32315"/>
              </a:cxn>
              <a:cxn ang="0">
                <a:pos x="178315" y="6921"/>
              </a:cxn>
              <a:cxn ang="0">
                <a:pos x="160958" y="726"/>
              </a:cxn>
            </a:cxnLst>
            <a:rect l="T0" t="T1" r="T2" b="T3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9525">
            <a:noFill/>
            <a:round/>
            <a:headEnd/>
            <a:tailEnd/>
          </a:ln>
        </p:spPr>
        <p:txBody>
          <a:bodyPr lIns="91425" tIns="91425" rIns="91425" bIns="91425" anchor="ctr"/>
          <a:lstStyle/>
          <a:p>
            <a:pPr>
              <a:defRPr/>
            </a:pPr>
            <a:endParaRPr lang="uk-UA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anchor="t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>
  <p:cSld name="TITLE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"/>
          <p:cNvSpPr>
            <a:spLocks/>
          </p:cNvSpPr>
          <p:nvPr/>
        </p:nvSpPr>
        <p:spPr bwMode="auto">
          <a:xfrm>
            <a:off x="0" y="0"/>
            <a:ext cx="9144000" cy="5143500"/>
          </a:xfrm>
          <a:custGeom>
            <a:avLst/>
            <a:gdLst>
              <a:gd name="T0" fmla="*/ 0 w 285750"/>
              <a:gd name="T1" fmla="*/ 0 h 160734"/>
              <a:gd name="T2" fmla="*/ 285750 w 285750"/>
              <a:gd name="T3" fmla="*/ 160734 h 160734"/>
            </a:gdLst>
            <a:ahLst/>
            <a:cxnLst>
              <a:cxn ang="0">
                <a:pos x="86730" y="8595"/>
              </a:cxn>
              <a:cxn ang="0">
                <a:pos x="173292" y="8595"/>
              </a:cxn>
              <a:cxn ang="0">
                <a:pos x="259910" y="8595"/>
              </a:cxn>
              <a:cxn ang="0">
                <a:pos x="78023" y="17022"/>
              </a:cxn>
              <a:cxn ang="0">
                <a:pos x="164641" y="17022"/>
              </a:cxn>
              <a:cxn ang="0">
                <a:pos x="251203" y="17022"/>
              </a:cxn>
              <a:cxn ang="0">
                <a:pos x="69373" y="25505"/>
              </a:cxn>
              <a:cxn ang="0">
                <a:pos x="155990" y="25505"/>
              </a:cxn>
              <a:cxn ang="0">
                <a:pos x="242553" y="25505"/>
              </a:cxn>
              <a:cxn ang="0">
                <a:pos x="60722" y="33933"/>
              </a:cxn>
              <a:cxn ang="0">
                <a:pos x="147340" y="33933"/>
              </a:cxn>
              <a:cxn ang="0">
                <a:pos x="233902" y="33933"/>
              </a:cxn>
              <a:cxn ang="0">
                <a:pos x="52071" y="42416"/>
              </a:cxn>
              <a:cxn ang="0">
                <a:pos x="138633" y="42416"/>
              </a:cxn>
              <a:cxn ang="0">
                <a:pos x="225251" y="42416"/>
              </a:cxn>
              <a:cxn ang="0">
                <a:pos x="43421" y="50843"/>
              </a:cxn>
              <a:cxn ang="0">
                <a:pos x="129983" y="50843"/>
              </a:cxn>
              <a:cxn ang="0">
                <a:pos x="216601" y="50843"/>
              </a:cxn>
              <a:cxn ang="0">
                <a:pos x="34770" y="59326"/>
              </a:cxn>
              <a:cxn ang="0">
                <a:pos x="121332" y="59326"/>
              </a:cxn>
              <a:cxn ang="0">
                <a:pos x="207950" y="59326"/>
              </a:cxn>
              <a:cxn ang="0">
                <a:pos x="26064" y="67810"/>
              </a:cxn>
              <a:cxn ang="0">
                <a:pos x="112681" y="67810"/>
              </a:cxn>
              <a:cxn ang="0">
                <a:pos x="199244" y="67810"/>
              </a:cxn>
              <a:cxn ang="0">
                <a:pos x="17413" y="76237"/>
              </a:cxn>
              <a:cxn ang="0">
                <a:pos x="104031" y="76237"/>
              </a:cxn>
              <a:cxn ang="0">
                <a:pos x="190593" y="76237"/>
              </a:cxn>
              <a:cxn ang="0">
                <a:pos x="8762" y="84720"/>
              </a:cxn>
              <a:cxn ang="0">
                <a:pos x="95380" y="84720"/>
              </a:cxn>
              <a:cxn ang="0">
                <a:pos x="181942" y="84720"/>
              </a:cxn>
              <a:cxn ang="0">
                <a:pos x="268560" y="84720"/>
              </a:cxn>
              <a:cxn ang="0">
                <a:pos x="86730" y="93148"/>
              </a:cxn>
              <a:cxn ang="0">
                <a:pos x="173292" y="93148"/>
              </a:cxn>
              <a:cxn ang="0">
                <a:pos x="259910" y="93148"/>
              </a:cxn>
              <a:cxn ang="0">
                <a:pos x="78023" y="101631"/>
              </a:cxn>
              <a:cxn ang="0">
                <a:pos x="164641" y="101631"/>
              </a:cxn>
              <a:cxn ang="0">
                <a:pos x="251203" y="101631"/>
              </a:cxn>
              <a:cxn ang="0">
                <a:pos x="69373" y="110114"/>
              </a:cxn>
              <a:cxn ang="0">
                <a:pos x="155990" y="110114"/>
              </a:cxn>
              <a:cxn ang="0">
                <a:pos x="242553" y="110114"/>
              </a:cxn>
              <a:cxn ang="0">
                <a:pos x="60722" y="118541"/>
              </a:cxn>
              <a:cxn ang="0">
                <a:pos x="147340" y="118541"/>
              </a:cxn>
              <a:cxn ang="0">
                <a:pos x="233902" y="118541"/>
              </a:cxn>
              <a:cxn ang="0">
                <a:pos x="52071" y="127025"/>
              </a:cxn>
              <a:cxn ang="0">
                <a:pos x="138633" y="127025"/>
              </a:cxn>
              <a:cxn ang="0">
                <a:pos x="225251" y="127025"/>
              </a:cxn>
              <a:cxn ang="0">
                <a:pos x="43421" y="135452"/>
              </a:cxn>
              <a:cxn ang="0">
                <a:pos x="129983" y="135452"/>
              </a:cxn>
              <a:cxn ang="0">
                <a:pos x="216601" y="135452"/>
              </a:cxn>
              <a:cxn ang="0">
                <a:pos x="34770" y="143935"/>
              </a:cxn>
              <a:cxn ang="0">
                <a:pos x="121332" y="143935"/>
              </a:cxn>
              <a:cxn ang="0">
                <a:pos x="207950" y="143935"/>
              </a:cxn>
              <a:cxn ang="0">
                <a:pos x="0" y="25505"/>
              </a:cxn>
              <a:cxn ang="0">
                <a:pos x="0" y="110114"/>
              </a:cxn>
              <a:cxn ang="0">
                <a:pos x="43421" y="152362"/>
              </a:cxn>
              <a:cxn ang="0">
                <a:pos x="129983" y="152362"/>
              </a:cxn>
              <a:cxn ang="0">
                <a:pos x="216601" y="152362"/>
              </a:cxn>
              <a:cxn ang="0">
                <a:pos x="277211" y="127025"/>
              </a:cxn>
              <a:cxn ang="0">
                <a:pos x="277211" y="42416"/>
              </a:cxn>
              <a:cxn ang="0">
                <a:pos x="233902" y="0"/>
              </a:cxn>
              <a:cxn ang="0">
                <a:pos x="147340" y="0"/>
              </a:cxn>
              <a:cxn ang="0">
                <a:pos x="60722" y="0"/>
              </a:cxn>
            </a:cxnLst>
            <a:rect l="T0" t="T1" r="T2" b="T3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 w="9525">
            <a:noFill/>
            <a:round/>
            <a:headEnd/>
            <a:tailEnd/>
          </a:ln>
        </p:spPr>
        <p:txBody>
          <a:bodyPr lIns="91425" tIns="91425" rIns="91425" bIns="91425" anchor="ctr"/>
          <a:lstStyle/>
          <a:p>
            <a:pPr>
              <a:defRPr/>
            </a:pPr>
            <a:endParaRPr lang="uk-UA"/>
          </a:p>
        </p:txBody>
      </p:sp>
      <p:grpSp>
        <p:nvGrpSpPr>
          <p:cNvPr id="5" name="Shape 117"/>
          <p:cNvGrpSpPr>
            <a:grpSpLocks/>
          </p:cNvGrpSpPr>
          <p:nvPr/>
        </p:nvGrpSpPr>
        <p:grpSpPr bwMode="auto">
          <a:xfrm>
            <a:off x="28575" y="2197100"/>
            <a:ext cx="9094788" cy="2946400"/>
            <a:chOff x="28544" y="3514688"/>
            <a:chExt cx="9094048" cy="1628800"/>
          </a:xfrm>
        </p:grpSpPr>
        <p:sp>
          <p:nvSpPr>
            <p:cNvPr id="6" name="Shape 118"/>
            <p:cNvSpPr>
              <a:spLocks/>
            </p:cNvSpPr>
            <p:nvPr/>
          </p:nvSpPr>
          <p:spPr bwMode="auto">
            <a:xfrm>
              <a:off x="299985" y="4491442"/>
              <a:ext cx="228581" cy="652046"/>
            </a:xfrm>
            <a:custGeom>
              <a:avLst/>
              <a:gdLst>
                <a:gd name="T0" fmla="*/ 0 w 7144"/>
                <a:gd name="T1" fmla="*/ 0 h 20371"/>
                <a:gd name="T2" fmla="*/ 7144 w 7144"/>
                <a:gd name="T3" fmla="*/ 20371 h 20371"/>
              </a:gdLst>
              <a:ahLst/>
              <a:cxnLst>
                <a:cxn ang="0">
                  <a:pos x="0" y="0"/>
                </a:cxn>
                <a:cxn ang="0">
                  <a:pos x="0" y="20371"/>
                </a:cxn>
                <a:cxn ang="0">
                  <a:pos x="7144" y="20371"/>
                </a:cxn>
                <a:cxn ang="0">
                  <a:pos x="7144" y="0"/>
                </a:cxn>
              </a:cxnLst>
              <a:rect l="T0" t="T1" r="T2" b="T3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" name="Shape 119"/>
            <p:cNvSpPr>
              <a:spLocks/>
            </p:cNvSpPr>
            <p:nvPr/>
          </p:nvSpPr>
          <p:spPr bwMode="auto">
            <a:xfrm>
              <a:off x="28544" y="4220267"/>
              <a:ext cx="228581" cy="923221"/>
            </a:xfrm>
            <a:custGeom>
              <a:avLst/>
              <a:gdLst>
                <a:gd name="T0" fmla="*/ 0 w 7145"/>
                <a:gd name="T1" fmla="*/ 0 h 28854"/>
                <a:gd name="T2" fmla="*/ 7145 w 7145"/>
                <a:gd name="T3" fmla="*/ 28854 h 28854"/>
              </a:gdLst>
              <a:ahLst/>
              <a:cxnLst>
                <a:cxn ang="0">
                  <a:pos x="1" y="0"/>
                </a:cxn>
                <a:cxn ang="0">
                  <a:pos x="1" y="28854"/>
                </a:cxn>
                <a:cxn ang="0">
                  <a:pos x="7145" y="28854"/>
                </a:cxn>
                <a:cxn ang="0">
                  <a:pos x="7145" y="0"/>
                </a:cxn>
              </a:cxnLst>
              <a:rect l="T0" t="T1" r="T2" b="T3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" name="Shape 120"/>
            <p:cNvSpPr>
              <a:spLocks/>
            </p:cNvSpPr>
            <p:nvPr/>
          </p:nvSpPr>
          <p:spPr bwMode="auto">
            <a:xfrm>
              <a:off x="576187" y="3939440"/>
              <a:ext cx="231756" cy="1204048"/>
            </a:xfrm>
            <a:custGeom>
              <a:avLst/>
              <a:gdLst>
                <a:gd name="T0" fmla="*/ 0 w 7201"/>
                <a:gd name="T1" fmla="*/ 0 h 37617"/>
                <a:gd name="T2" fmla="*/ 7201 w 7201"/>
                <a:gd name="T3" fmla="*/ 37617 h 37617"/>
              </a:gdLst>
              <a:ahLst/>
              <a:cxnLst>
                <a:cxn ang="0">
                  <a:pos x="1" y="1"/>
                </a:cxn>
                <a:cxn ang="0">
                  <a:pos x="1" y="37617"/>
                </a:cxn>
                <a:cxn ang="0">
                  <a:pos x="7200" y="37617"/>
                </a:cxn>
                <a:cxn ang="0">
                  <a:pos x="7200" y="1"/>
                </a:cxn>
              </a:cxnLst>
              <a:rect l="T0" t="T1" r="T2" b="T3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" name="Shape 121"/>
            <p:cNvSpPr>
              <a:spLocks/>
            </p:cNvSpPr>
            <p:nvPr/>
          </p:nvSpPr>
          <p:spPr bwMode="auto">
            <a:xfrm>
              <a:off x="853977" y="4120222"/>
              <a:ext cx="230169" cy="1023266"/>
            </a:xfrm>
            <a:custGeom>
              <a:avLst/>
              <a:gdLst>
                <a:gd name="T0" fmla="*/ 0 w 7200"/>
                <a:gd name="T1" fmla="*/ 0 h 31980"/>
                <a:gd name="T2" fmla="*/ 7200 w 7200"/>
                <a:gd name="T3" fmla="*/ 31980 h 31980"/>
              </a:gdLst>
              <a:ahLst/>
              <a:cxnLst>
                <a:cxn ang="0">
                  <a:pos x="0" y="1"/>
                </a:cxn>
                <a:cxn ang="0">
                  <a:pos x="0" y="31980"/>
                </a:cxn>
                <a:cxn ang="0">
                  <a:pos x="7200" y="31980"/>
                </a:cxn>
                <a:cxn ang="0">
                  <a:pos x="7200" y="1"/>
                </a:cxn>
              </a:cxnLst>
              <a:rect l="T0" t="T1" r="T2" b="T3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" name="Shape 122"/>
            <p:cNvSpPr>
              <a:spLocks/>
            </p:cNvSpPr>
            <p:nvPr/>
          </p:nvSpPr>
          <p:spPr bwMode="auto">
            <a:xfrm>
              <a:off x="1130179" y="4627467"/>
              <a:ext cx="230169" cy="516021"/>
            </a:xfrm>
            <a:custGeom>
              <a:avLst/>
              <a:gdLst>
                <a:gd name="T0" fmla="*/ 0 w 7200"/>
                <a:gd name="T1" fmla="*/ 0 h 16130"/>
                <a:gd name="T2" fmla="*/ 7200 w 7200"/>
                <a:gd name="T3" fmla="*/ 16130 h 16130"/>
              </a:gdLst>
              <a:ahLst/>
              <a:cxnLst>
                <a:cxn ang="0">
                  <a:pos x="0" y="1"/>
                </a:cxn>
                <a:cxn ang="0">
                  <a:pos x="0" y="16130"/>
                </a:cxn>
                <a:cxn ang="0">
                  <a:pos x="7200" y="16130"/>
                </a:cxn>
                <a:cxn ang="0">
                  <a:pos x="7200" y="1"/>
                </a:cxn>
              </a:cxnLst>
              <a:rect l="T0" t="T1" r="T2" b="T3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1" name="Shape 123"/>
            <p:cNvSpPr>
              <a:spLocks/>
            </p:cNvSpPr>
            <p:nvPr/>
          </p:nvSpPr>
          <p:spPr bwMode="auto">
            <a:xfrm>
              <a:off x="1409557" y="3821843"/>
              <a:ext cx="228581" cy="1321645"/>
            </a:xfrm>
            <a:custGeom>
              <a:avLst/>
              <a:gdLst>
                <a:gd name="T0" fmla="*/ 0 w 7145"/>
                <a:gd name="T1" fmla="*/ 0 h 41300"/>
                <a:gd name="T2" fmla="*/ 7145 w 7145"/>
                <a:gd name="T3" fmla="*/ 41300 h 41300"/>
              </a:gdLst>
              <a:ahLst/>
              <a:cxnLst>
                <a:cxn ang="0">
                  <a:pos x="1" y="0"/>
                </a:cxn>
                <a:cxn ang="0">
                  <a:pos x="1" y="41300"/>
                </a:cxn>
                <a:cxn ang="0">
                  <a:pos x="7144" y="41300"/>
                </a:cxn>
                <a:cxn ang="0">
                  <a:pos x="7144" y="0"/>
                </a:cxn>
              </a:cxnLst>
              <a:rect l="T0" t="T1" r="T2" b="T3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2" name="Shape 124"/>
            <p:cNvSpPr>
              <a:spLocks/>
            </p:cNvSpPr>
            <p:nvPr/>
          </p:nvSpPr>
          <p:spPr bwMode="auto">
            <a:xfrm>
              <a:off x="1685759" y="4175511"/>
              <a:ext cx="230169" cy="967977"/>
            </a:xfrm>
            <a:custGeom>
              <a:avLst/>
              <a:gdLst>
                <a:gd name="T0" fmla="*/ 0 w 7200"/>
                <a:gd name="T1" fmla="*/ 0 h 30250"/>
                <a:gd name="T2" fmla="*/ 7200 w 7200"/>
                <a:gd name="T3" fmla="*/ 30250 h 30250"/>
              </a:gdLst>
              <a:ahLst/>
              <a:cxnLst>
                <a:cxn ang="0">
                  <a:pos x="0" y="1"/>
                </a:cxn>
                <a:cxn ang="0">
                  <a:pos x="0" y="30250"/>
                </a:cxn>
                <a:cxn ang="0">
                  <a:pos x="7200" y="30250"/>
                </a:cxn>
                <a:cxn ang="0">
                  <a:pos x="7200" y="1"/>
                </a:cxn>
              </a:cxnLst>
              <a:rect l="T0" t="T1" r="T2" b="T3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3" name="Shape 125"/>
            <p:cNvSpPr>
              <a:spLocks/>
            </p:cNvSpPr>
            <p:nvPr/>
          </p:nvSpPr>
          <p:spPr bwMode="auto">
            <a:xfrm>
              <a:off x="1961962" y="3939440"/>
              <a:ext cx="231756" cy="1204048"/>
            </a:xfrm>
            <a:custGeom>
              <a:avLst/>
              <a:gdLst>
                <a:gd name="T0" fmla="*/ 0 w 7201"/>
                <a:gd name="T1" fmla="*/ 0 h 37617"/>
                <a:gd name="T2" fmla="*/ 7201 w 7201"/>
                <a:gd name="T3" fmla="*/ 37617 h 37617"/>
              </a:gdLst>
              <a:ahLst/>
              <a:cxnLst>
                <a:cxn ang="0">
                  <a:pos x="1" y="1"/>
                </a:cxn>
                <a:cxn ang="0">
                  <a:pos x="1" y="37617"/>
                </a:cxn>
                <a:cxn ang="0">
                  <a:pos x="7200" y="37617"/>
                </a:cxn>
                <a:cxn ang="0">
                  <a:pos x="7200" y="1"/>
                </a:cxn>
              </a:cxnLst>
              <a:rect l="T0" t="T1" r="T2" b="T3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4" name="Shape 126"/>
            <p:cNvSpPr>
              <a:spLocks/>
            </p:cNvSpPr>
            <p:nvPr/>
          </p:nvSpPr>
          <p:spPr bwMode="auto">
            <a:xfrm>
              <a:off x="2239752" y="4356293"/>
              <a:ext cx="230168" cy="787195"/>
            </a:xfrm>
            <a:custGeom>
              <a:avLst/>
              <a:gdLst>
                <a:gd name="T0" fmla="*/ 0 w 7200"/>
                <a:gd name="T1" fmla="*/ 0 h 24613"/>
                <a:gd name="T2" fmla="*/ 7200 w 7200"/>
                <a:gd name="T3" fmla="*/ 24613 h 24613"/>
              </a:gdLst>
              <a:ahLst/>
              <a:cxnLst>
                <a:cxn ang="0">
                  <a:pos x="0" y="1"/>
                </a:cxn>
                <a:cxn ang="0">
                  <a:pos x="0" y="24613"/>
                </a:cxn>
                <a:cxn ang="0">
                  <a:pos x="7200" y="24613"/>
                </a:cxn>
                <a:cxn ang="0">
                  <a:pos x="7200" y="1"/>
                </a:cxn>
              </a:cxnLst>
              <a:rect l="T0" t="T1" r="T2" b="T3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5" name="Shape 127"/>
            <p:cNvSpPr>
              <a:spLocks/>
            </p:cNvSpPr>
            <p:nvPr/>
          </p:nvSpPr>
          <p:spPr bwMode="auto">
            <a:xfrm>
              <a:off x="2515955" y="3821843"/>
              <a:ext cx="230168" cy="1321645"/>
            </a:xfrm>
            <a:custGeom>
              <a:avLst/>
              <a:gdLst>
                <a:gd name="T0" fmla="*/ 0 w 7200"/>
                <a:gd name="T1" fmla="*/ 0 h 41300"/>
                <a:gd name="T2" fmla="*/ 7200 w 7200"/>
                <a:gd name="T3" fmla="*/ 41300 h 41300"/>
              </a:gdLst>
              <a:ahLst/>
              <a:cxnLst>
                <a:cxn ang="0">
                  <a:pos x="0" y="0"/>
                </a:cxn>
                <a:cxn ang="0">
                  <a:pos x="0" y="41300"/>
                </a:cxn>
                <a:cxn ang="0">
                  <a:pos x="7200" y="41300"/>
                </a:cxn>
                <a:cxn ang="0">
                  <a:pos x="7200" y="0"/>
                </a:cxn>
              </a:cxnLst>
              <a:rect l="T0" t="T1" r="T2" b="T3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6" name="Shape 128"/>
            <p:cNvSpPr>
              <a:spLocks/>
            </p:cNvSpPr>
            <p:nvPr/>
          </p:nvSpPr>
          <p:spPr bwMode="auto">
            <a:xfrm>
              <a:off x="2795332" y="4175511"/>
              <a:ext cx="228581" cy="967977"/>
            </a:xfrm>
            <a:custGeom>
              <a:avLst/>
              <a:gdLst>
                <a:gd name="T0" fmla="*/ 0 w 7145"/>
                <a:gd name="T1" fmla="*/ 0 h 30250"/>
                <a:gd name="T2" fmla="*/ 7145 w 7145"/>
                <a:gd name="T3" fmla="*/ 30250 h 30250"/>
              </a:gdLst>
              <a:ahLst/>
              <a:cxnLst>
                <a:cxn ang="0">
                  <a:pos x="1" y="1"/>
                </a:cxn>
                <a:cxn ang="0">
                  <a:pos x="1" y="30250"/>
                </a:cxn>
                <a:cxn ang="0">
                  <a:pos x="7144" y="30250"/>
                </a:cxn>
                <a:cxn ang="0">
                  <a:pos x="7144" y="1"/>
                </a:cxn>
              </a:cxnLst>
              <a:rect l="T0" t="T1" r="T2" b="T3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7" name="Shape 129"/>
            <p:cNvSpPr>
              <a:spLocks/>
            </p:cNvSpPr>
            <p:nvPr/>
          </p:nvSpPr>
          <p:spPr bwMode="auto">
            <a:xfrm>
              <a:off x="3071534" y="3659490"/>
              <a:ext cx="230168" cy="1483998"/>
            </a:xfrm>
            <a:custGeom>
              <a:avLst/>
              <a:gdLst>
                <a:gd name="T0" fmla="*/ 0 w 7200"/>
                <a:gd name="T1" fmla="*/ 0 h 46379"/>
                <a:gd name="T2" fmla="*/ 7200 w 7200"/>
                <a:gd name="T3" fmla="*/ 46379 h 46379"/>
              </a:gdLst>
              <a:ahLst/>
              <a:cxnLst>
                <a:cxn ang="0">
                  <a:pos x="0" y="1"/>
                </a:cxn>
                <a:cxn ang="0">
                  <a:pos x="0" y="46379"/>
                </a:cxn>
                <a:cxn ang="0">
                  <a:pos x="7200" y="46379"/>
                </a:cxn>
                <a:cxn ang="0">
                  <a:pos x="7200" y="1"/>
                </a:cxn>
              </a:cxnLst>
              <a:rect l="T0" t="T1" r="T2" b="T3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8" name="Shape 130"/>
            <p:cNvSpPr>
              <a:spLocks/>
            </p:cNvSpPr>
            <p:nvPr/>
          </p:nvSpPr>
          <p:spPr bwMode="auto">
            <a:xfrm>
              <a:off x="3349324" y="3821843"/>
              <a:ext cx="230169" cy="1321645"/>
            </a:xfrm>
            <a:custGeom>
              <a:avLst/>
              <a:gdLst>
                <a:gd name="T0" fmla="*/ 0 w 7201"/>
                <a:gd name="T1" fmla="*/ 0 h 41300"/>
                <a:gd name="T2" fmla="*/ 7201 w 7201"/>
                <a:gd name="T3" fmla="*/ 41300 h 41300"/>
              </a:gdLst>
              <a:ahLst/>
              <a:cxnLst>
                <a:cxn ang="0">
                  <a:pos x="1" y="0"/>
                </a:cxn>
                <a:cxn ang="0">
                  <a:pos x="1" y="41300"/>
                </a:cxn>
                <a:cxn ang="0">
                  <a:pos x="7200" y="41300"/>
                </a:cxn>
                <a:cxn ang="0">
                  <a:pos x="7200" y="0"/>
                </a:cxn>
              </a:cxnLst>
              <a:rect l="T0" t="T1" r="T2" b="T3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9" name="Shape 131"/>
            <p:cNvSpPr>
              <a:spLocks/>
            </p:cNvSpPr>
            <p:nvPr/>
          </p:nvSpPr>
          <p:spPr bwMode="auto">
            <a:xfrm>
              <a:off x="3625526" y="4220267"/>
              <a:ext cx="230169" cy="923221"/>
            </a:xfrm>
            <a:custGeom>
              <a:avLst/>
              <a:gdLst>
                <a:gd name="T0" fmla="*/ 0 w 7200"/>
                <a:gd name="T1" fmla="*/ 0 h 28854"/>
                <a:gd name="T2" fmla="*/ 7200 w 7200"/>
                <a:gd name="T3" fmla="*/ 28854 h 28854"/>
              </a:gdLst>
              <a:ahLst/>
              <a:cxnLst>
                <a:cxn ang="0">
                  <a:pos x="0" y="0"/>
                </a:cxn>
                <a:cxn ang="0">
                  <a:pos x="0" y="28854"/>
                </a:cxn>
                <a:cxn ang="0">
                  <a:pos x="7200" y="28854"/>
                </a:cxn>
                <a:cxn ang="0">
                  <a:pos x="7200" y="0"/>
                </a:cxn>
              </a:cxnLst>
              <a:rect l="T0" t="T1" r="T2" b="T3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0" name="Shape 132"/>
            <p:cNvSpPr>
              <a:spLocks/>
            </p:cNvSpPr>
            <p:nvPr/>
          </p:nvSpPr>
          <p:spPr bwMode="auto">
            <a:xfrm>
              <a:off x="3903317" y="4491442"/>
              <a:ext cx="228581" cy="652046"/>
            </a:xfrm>
            <a:custGeom>
              <a:avLst/>
              <a:gdLst>
                <a:gd name="T0" fmla="*/ 0 w 7145"/>
                <a:gd name="T1" fmla="*/ 0 h 20371"/>
                <a:gd name="T2" fmla="*/ 7145 w 7145"/>
                <a:gd name="T3" fmla="*/ 20371 h 20371"/>
              </a:gdLst>
              <a:ahLst/>
              <a:cxnLst>
                <a:cxn ang="0">
                  <a:pos x="1" y="0"/>
                </a:cxn>
                <a:cxn ang="0">
                  <a:pos x="1" y="20371"/>
                </a:cxn>
                <a:cxn ang="0">
                  <a:pos x="7145" y="20371"/>
                </a:cxn>
                <a:cxn ang="0">
                  <a:pos x="7145" y="0"/>
                </a:cxn>
              </a:cxnLst>
              <a:rect l="T0" t="T1" r="T2" b="T3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1" name="Shape 133"/>
            <p:cNvSpPr>
              <a:spLocks/>
            </p:cNvSpPr>
            <p:nvPr/>
          </p:nvSpPr>
          <p:spPr bwMode="auto">
            <a:xfrm>
              <a:off x="4181106" y="4284331"/>
              <a:ext cx="230169" cy="859157"/>
            </a:xfrm>
            <a:custGeom>
              <a:avLst/>
              <a:gdLst>
                <a:gd name="T0" fmla="*/ 0 w 7201"/>
                <a:gd name="T1" fmla="*/ 0 h 26845"/>
                <a:gd name="T2" fmla="*/ 7201 w 7201"/>
                <a:gd name="T3" fmla="*/ 26845 h 26845"/>
              </a:gdLst>
              <a:ahLst/>
              <a:cxnLst>
                <a:cxn ang="0">
                  <a:pos x="0" y="0"/>
                </a:cxn>
                <a:cxn ang="0">
                  <a:pos x="0" y="26845"/>
                </a:cxn>
                <a:cxn ang="0">
                  <a:pos x="7200" y="26845"/>
                </a:cxn>
                <a:cxn ang="0">
                  <a:pos x="7200" y="0"/>
                </a:cxn>
              </a:cxnLst>
              <a:rect l="T0" t="T1" r="T2" b="T3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2" name="Shape 134"/>
            <p:cNvSpPr>
              <a:spLocks/>
            </p:cNvSpPr>
            <p:nvPr/>
          </p:nvSpPr>
          <p:spPr bwMode="auto">
            <a:xfrm>
              <a:off x="4457309" y="4004381"/>
              <a:ext cx="230169" cy="1139107"/>
            </a:xfrm>
            <a:custGeom>
              <a:avLst/>
              <a:gdLst>
                <a:gd name="T0" fmla="*/ 0 w 7200"/>
                <a:gd name="T1" fmla="*/ 0 h 35608"/>
                <a:gd name="T2" fmla="*/ 7200 w 7200"/>
                <a:gd name="T3" fmla="*/ 35608 h 35608"/>
              </a:gdLst>
              <a:ahLst/>
              <a:cxnLst>
                <a:cxn ang="0">
                  <a:pos x="0" y="1"/>
                </a:cxn>
                <a:cxn ang="0">
                  <a:pos x="0" y="35608"/>
                </a:cxn>
                <a:cxn ang="0">
                  <a:pos x="7200" y="35608"/>
                </a:cxn>
                <a:cxn ang="0">
                  <a:pos x="7200" y="1"/>
                </a:cxn>
              </a:cxnLst>
              <a:rect l="T0" t="T1" r="T2" b="T3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3" name="Shape 135"/>
            <p:cNvSpPr>
              <a:spLocks/>
            </p:cNvSpPr>
            <p:nvPr/>
          </p:nvSpPr>
          <p:spPr bwMode="auto">
            <a:xfrm>
              <a:off x="4735099" y="3821843"/>
              <a:ext cx="230168" cy="1321645"/>
            </a:xfrm>
            <a:custGeom>
              <a:avLst/>
              <a:gdLst>
                <a:gd name="T0" fmla="*/ 0 w 7201"/>
                <a:gd name="T1" fmla="*/ 0 h 41300"/>
                <a:gd name="T2" fmla="*/ 7201 w 7201"/>
                <a:gd name="T3" fmla="*/ 41300 h 41300"/>
              </a:gdLst>
              <a:ahLst/>
              <a:cxnLst>
                <a:cxn ang="0">
                  <a:pos x="1" y="0"/>
                </a:cxn>
                <a:cxn ang="0">
                  <a:pos x="1" y="41300"/>
                </a:cxn>
                <a:cxn ang="0">
                  <a:pos x="7200" y="41300"/>
                </a:cxn>
                <a:cxn ang="0">
                  <a:pos x="7200" y="0"/>
                </a:cxn>
              </a:cxnLst>
              <a:rect l="T0" t="T1" r="T2" b="T3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4" name="Shape 136"/>
            <p:cNvSpPr>
              <a:spLocks/>
            </p:cNvSpPr>
            <p:nvPr/>
          </p:nvSpPr>
          <p:spPr bwMode="auto">
            <a:xfrm>
              <a:off x="5011302" y="3514688"/>
              <a:ext cx="230168" cy="1628800"/>
            </a:xfrm>
            <a:custGeom>
              <a:avLst/>
              <a:gdLst>
                <a:gd name="T0" fmla="*/ 0 w 7200"/>
                <a:gd name="T1" fmla="*/ 0 h 50900"/>
                <a:gd name="T2" fmla="*/ 7200 w 7200"/>
                <a:gd name="T3" fmla="*/ 50900 h 50900"/>
              </a:gdLst>
              <a:ahLst/>
              <a:cxnLst>
                <a:cxn ang="0">
                  <a:pos x="0" y="1"/>
                </a:cxn>
                <a:cxn ang="0">
                  <a:pos x="0" y="50900"/>
                </a:cxn>
                <a:cxn ang="0">
                  <a:pos x="7200" y="50900"/>
                </a:cxn>
                <a:cxn ang="0">
                  <a:pos x="7200" y="1"/>
                </a:cxn>
              </a:cxnLst>
              <a:rect l="T0" t="T1" r="T2" b="T3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5" name="Shape 137"/>
            <p:cNvSpPr>
              <a:spLocks/>
            </p:cNvSpPr>
            <p:nvPr/>
          </p:nvSpPr>
          <p:spPr bwMode="auto">
            <a:xfrm>
              <a:off x="5290679" y="3939440"/>
              <a:ext cx="228581" cy="1204048"/>
            </a:xfrm>
            <a:custGeom>
              <a:avLst/>
              <a:gdLst>
                <a:gd name="T0" fmla="*/ 0 w 7145"/>
                <a:gd name="T1" fmla="*/ 0 h 37617"/>
                <a:gd name="T2" fmla="*/ 7145 w 7145"/>
                <a:gd name="T3" fmla="*/ 37617 h 37617"/>
              </a:gdLst>
              <a:ahLst/>
              <a:cxnLst>
                <a:cxn ang="0">
                  <a:pos x="1" y="1"/>
                </a:cxn>
                <a:cxn ang="0">
                  <a:pos x="1" y="37617"/>
                </a:cxn>
                <a:cxn ang="0">
                  <a:pos x="7145" y="37617"/>
                </a:cxn>
                <a:cxn ang="0">
                  <a:pos x="7145" y="1"/>
                </a:cxn>
              </a:cxnLst>
              <a:rect l="T0" t="T1" r="T2" b="T3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6" name="Shape 138"/>
            <p:cNvSpPr>
              <a:spLocks/>
            </p:cNvSpPr>
            <p:nvPr/>
          </p:nvSpPr>
          <p:spPr bwMode="auto">
            <a:xfrm>
              <a:off x="5566881" y="3704247"/>
              <a:ext cx="230168" cy="1439241"/>
            </a:xfrm>
            <a:custGeom>
              <a:avLst/>
              <a:gdLst>
                <a:gd name="T0" fmla="*/ 0 w 7201"/>
                <a:gd name="T1" fmla="*/ 0 h 44984"/>
                <a:gd name="T2" fmla="*/ 7201 w 7201"/>
                <a:gd name="T3" fmla="*/ 44984 h 44984"/>
              </a:gdLst>
              <a:ahLst/>
              <a:cxnLst>
                <a:cxn ang="0">
                  <a:pos x="0" y="1"/>
                </a:cxn>
                <a:cxn ang="0">
                  <a:pos x="0" y="44984"/>
                </a:cxn>
                <a:cxn ang="0">
                  <a:pos x="7200" y="44984"/>
                </a:cxn>
                <a:cxn ang="0">
                  <a:pos x="7200" y="1"/>
                </a:cxn>
              </a:cxnLst>
              <a:rect l="T0" t="T1" r="T2" b="T3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7" name="Shape 139"/>
            <p:cNvSpPr>
              <a:spLocks/>
            </p:cNvSpPr>
            <p:nvPr/>
          </p:nvSpPr>
          <p:spPr bwMode="auto">
            <a:xfrm>
              <a:off x="5843084" y="3821843"/>
              <a:ext cx="230168" cy="1321645"/>
            </a:xfrm>
            <a:custGeom>
              <a:avLst/>
              <a:gdLst>
                <a:gd name="T0" fmla="*/ 0 w 7200"/>
                <a:gd name="T1" fmla="*/ 0 h 41300"/>
                <a:gd name="T2" fmla="*/ 7200 w 7200"/>
                <a:gd name="T3" fmla="*/ 41300 h 41300"/>
              </a:gdLst>
              <a:ahLst/>
              <a:cxnLst>
                <a:cxn ang="0">
                  <a:pos x="0" y="0"/>
                </a:cxn>
                <a:cxn ang="0">
                  <a:pos x="0" y="41300"/>
                </a:cxn>
                <a:cxn ang="0">
                  <a:pos x="7200" y="41300"/>
                </a:cxn>
                <a:cxn ang="0">
                  <a:pos x="7200" y="0"/>
                </a:cxn>
              </a:cxnLst>
              <a:rect l="T0" t="T1" r="T2" b="T3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8" name="Shape 140"/>
            <p:cNvSpPr>
              <a:spLocks/>
            </p:cNvSpPr>
            <p:nvPr/>
          </p:nvSpPr>
          <p:spPr bwMode="auto">
            <a:xfrm>
              <a:off x="6120873" y="4329088"/>
              <a:ext cx="230169" cy="814400"/>
            </a:xfrm>
            <a:custGeom>
              <a:avLst/>
              <a:gdLst>
                <a:gd name="T0" fmla="*/ 0 w 7201"/>
                <a:gd name="T1" fmla="*/ 0 h 25450"/>
                <a:gd name="T2" fmla="*/ 7201 w 7201"/>
                <a:gd name="T3" fmla="*/ 25450 h 25450"/>
              </a:gdLst>
              <a:ahLst/>
              <a:cxnLst>
                <a:cxn ang="0">
                  <a:pos x="1" y="0"/>
                </a:cxn>
                <a:cxn ang="0">
                  <a:pos x="1" y="25450"/>
                </a:cxn>
                <a:cxn ang="0">
                  <a:pos x="7200" y="25450"/>
                </a:cxn>
                <a:cxn ang="0">
                  <a:pos x="7200" y="0"/>
                </a:cxn>
              </a:cxnLst>
              <a:rect l="T0" t="T1" r="T2" b="T3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9" name="Shape 141"/>
            <p:cNvSpPr>
              <a:spLocks/>
            </p:cNvSpPr>
            <p:nvPr/>
          </p:nvSpPr>
          <p:spPr bwMode="auto">
            <a:xfrm>
              <a:off x="6398664" y="4120222"/>
              <a:ext cx="228581" cy="1023266"/>
            </a:xfrm>
            <a:custGeom>
              <a:avLst/>
              <a:gdLst>
                <a:gd name="T0" fmla="*/ 0 w 7144"/>
                <a:gd name="T1" fmla="*/ 0 h 31980"/>
                <a:gd name="T2" fmla="*/ 7144 w 7144"/>
                <a:gd name="T3" fmla="*/ 31980 h 31980"/>
              </a:gdLst>
              <a:ahLst/>
              <a:cxnLst>
                <a:cxn ang="0">
                  <a:pos x="0" y="1"/>
                </a:cxn>
                <a:cxn ang="0">
                  <a:pos x="0" y="31980"/>
                </a:cxn>
                <a:cxn ang="0">
                  <a:pos x="7144" y="31980"/>
                </a:cxn>
                <a:cxn ang="0">
                  <a:pos x="7144" y="1"/>
                </a:cxn>
              </a:cxnLst>
              <a:rect l="T0" t="T1" r="T2" b="T3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0" name="Shape 142"/>
            <p:cNvSpPr>
              <a:spLocks/>
            </p:cNvSpPr>
            <p:nvPr/>
          </p:nvSpPr>
          <p:spPr bwMode="auto">
            <a:xfrm>
              <a:off x="6676453" y="4537954"/>
              <a:ext cx="230169" cy="605534"/>
            </a:xfrm>
            <a:custGeom>
              <a:avLst/>
              <a:gdLst>
                <a:gd name="T0" fmla="*/ 0 w 7201"/>
                <a:gd name="T1" fmla="*/ 0 h 18920"/>
                <a:gd name="T2" fmla="*/ 7201 w 7201"/>
                <a:gd name="T3" fmla="*/ 18920 h 18920"/>
              </a:gdLst>
              <a:ahLst/>
              <a:cxnLst>
                <a:cxn ang="0">
                  <a:pos x="1" y="0"/>
                </a:cxn>
                <a:cxn ang="0">
                  <a:pos x="1" y="18920"/>
                </a:cxn>
                <a:cxn ang="0">
                  <a:pos x="7200" y="18920"/>
                </a:cxn>
                <a:cxn ang="0">
                  <a:pos x="7200" y="0"/>
                </a:cxn>
              </a:cxnLst>
              <a:rect l="T0" t="T1" r="T2" b="T3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1" name="Shape 143"/>
            <p:cNvSpPr>
              <a:spLocks/>
            </p:cNvSpPr>
            <p:nvPr/>
          </p:nvSpPr>
          <p:spPr bwMode="auto">
            <a:xfrm>
              <a:off x="6952656" y="3939440"/>
              <a:ext cx="230169" cy="1204048"/>
            </a:xfrm>
            <a:custGeom>
              <a:avLst/>
              <a:gdLst>
                <a:gd name="T0" fmla="*/ 0 w 7201"/>
                <a:gd name="T1" fmla="*/ 0 h 37617"/>
                <a:gd name="T2" fmla="*/ 7201 w 7201"/>
                <a:gd name="T3" fmla="*/ 37617 h 37617"/>
              </a:gdLst>
              <a:ahLst/>
              <a:cxnLst>
                <a:cxn ang="0">
                  <a:pos x="0" y="1"/>
                </a:cxn>
                <a:cxn ang="0">
                  <a:pos x="0" y="37617"/>
                </a:cxn>
                <a:cxn ang="0">
                  <a:pos x="7200" y="37617"/>
                </a:cxn>
                <a:cxn ang="0">
                  <a:pos x="7200" y="1"/>
                </a:cxn>
              </a:cxnLst>
              <a:rect l="T0" t="T1" r="T2" b="T3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2" name="Shape 144"/>
            <p:cNvSpPr>
              <a:spLocks/>
            </p:cNvSpPr>
            <p:nvPr/>
          </p:nvSpPr>
          <p:spPr bwMode="auto">
            <a:xfrm>
              <a:off x="7228858" y="4220267"/>
              <a:ext cx="231756" cy="923221"/>
            </a:xfrm>
            <a:custGeom>
              <a:avLst/>
              <a:gdLst>
                <a:gd name="T0" fmla="*/ 0 w 7200"/>
                <a:gd name="T1" fmla="*/ 0 h 28854"/>
                <a:gd name="T2" fmla="*/ 7200 w 7200"/>
                <a:gd name="T3" fmla="*/ 28854 h 28854"/>
              </a:gdLst>
              <a:ahLst/>
              <a:cxnLst>
                <a:cxn ang="0">
                  <a:pos x="0" y="0"/>
                </a:cxn>
                <a:cxn ang="0">
                  <a:pos x="0" y="28854"/>
                </a:cxn>
                <a:cxn ang="0">
                  <a:pos x="7200" y="28854"/>
                </a:cxn>
                <a:cxn ang="0">
                  <a:pos x="7200" y="0"/>
                </a:cxn>
              </a:cxnLst>
              <a:rect l="T0" t="T1" r="T2" b="T3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3" name="Shape 145"/>
            <p:cNvSpPr>
              <a:spLocks/>
            </p:cNvSpPr>
            <p:nvPr/>
          </p:nvSpPr>
          <p:spPr bwMode="auto">
            <a:xfrm>
              <a:off x="7506648" y="3768311"/>
              <a:ext cx="230168" cy="1375177"/>
            </a:xfrm>
            <a:custGeom>
              <a:avLst/>
              <a:gdLst>
                <a:gd name="T0" fmla="*/ 0 w 7201"/>
                <a:gd name="T1" fmla="*/ 0 h 42975"/>
                <a:gd name="T2" fmla="*/ 7201 w 7201"/>
                <a:gd name="T3" fmla="*/ 42975 h 42975"/>
              </a:gdLst>
              <a:ahLst/>
              <a:cxnLst>
                <a:cxn ang="0">
                  <a:pos x="1" y="1"/>
                </a:cxn>
                <a:cxn ang="0">
                  <a:pos x="1" y="42975"/>
                </a:cxn>
                <a:cxn ang="0">
                  <a:pos x="7200" y="42975"/>
                </a:cxn>
                <a:cxn ang="0">
                  <a:pos x="7200" y="1"/>
                </a:cxn>
              </a:cxnLst>
              <a:rect l="T0" t="T1" r="T2" b="T3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4" name="Shape 146"/>
            <p:cNvSpPr>
              <a:spLocks/>
            </p:cNvSpPr>
            <p:nvPr/>
          </p:nvSpPr>
          <p:spPr bwMode="auto">
            <a:xfrm>
              <a:off x="7784438" y="4004381"/>
              <a:ext cx="228581" cy="1139107"/>
            </a:xfrm>
            <a:custGeom>
              <a:avLst/>
              <a:gdLst>
                <a:gd name="T0" fmla="*/ 0 w 7144"/>
                <a:gd name="T1" fmla="*/ 0 h 35608"/>
                <a:gd name="T2" fmla="*/ 7144 w 7144"/>
                <a:gd name="T3" fmla="*/ 35608 h 35608"/>
              </a:gdLst>
              <a:ahLst/>
              <a:cxnLst>
                <a:cxn ang="0">
                  <a:pos x="0" y="1"/>
                </a:cxn>
                <a:cxn ang="0">
                  <a:pos x="0" y="35608"/>
                </a:cxn>
                <a:cxn ang="0">
                  <a:pos x="7144" y="35608"/>
                </a:cxn>
                <a:cxn ang="0">
                  <a:pos x="7144" y="1"/>
                </a:cxn>
              </a:cxnLst>
              <a:rect l="T0" t="T1" r="T2" b="T3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5" name="Shape 147"/>
            <p:cNvSpPr>
              <a:spLocks/>
            </p:cNvSpPr>
            <p:nvPr/>
          </p:nvSpPr>
          <p:spPr bwMode="auto">
            <a:xfrm>
              <a:off x="8062228" y="3597181"/>
              <a:ext cx="230168" cy="1546307"/>
            </a:xfrm>
            <a:custGeom>
              <a:avLst/>
              <a:gdLst>
                <a:gd name="T0" fmla="*/ 0 w 7201"/>
                <a:gd name="T1" fmla="*/ 0 h 48332"/>
                <a:gd name="T2" fmla="*/ 7201 w 7201"/>
                <a:gd name="T3" fmla="*/ 48332 h 48332"/>
              </a:gdLst>
              <a:ahLst/>
              <a:cxnLst>
                <a:cxn ang="0">
                  <a:pos x="1" y="0"/>
                </a:cxn>
                <a:cxn ang="0">
                  <a:pos x="1" y="48332"/>
                </a:cxn>
                <a:cxn ang="0">
                  <a:pos x="7200" y="48332"/>
                </a:cxn>
                <a:cxn ang="0">
                  <a:pos x="7200" y="0"/>
                </a:cxn>
              </a:cxnLst>
              <a:rect l="T0" t="T1" r="T2" b="T3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6" name="Shape 148"/>
            <p:cNvSpPr>
              <a:spLocks/>
            </p:cNvSpPr>
            <p:nvPr/>
          </p:nvSpPr>
          <p:spPr bwMode="auto">
            <a:xfrm>
              <a:off x="8338431" y="3514688"/>
              <a:ext cx="230168" cy="1628800"/>
            </a:xfrm>
            <a:custGeom>
              <a:avLst/>
              <a:gdLst>
                <a:gd name="T0" fmla="*/ 0 w 7200"/>
                <a:gd name="T1" fmla="*/ 0 h 50900"/>
                <a:gd name="T2" fmla="*/ 7200 w 7200"/>
                <a:gd name="T3" fmla="*/ 50900 h 50900"/>
              </a:gdLst>
              <a:ahLst/>
              <a:cxnLst>
                <a:cxn ang="0">
                  <a:pos x="0" y="1"/>
                </a:cxn>
                <a:cxn ang="0">
                  <a:pos x="0" y="50900"/>
                </a:cxn>
                <a:cxn ang="0">
                  <a:pos x="7200" y="50900"/>
                </a:cxn>
                <a:cxn ang="0">
                  <a:pos x="7200" y="1"/>
                </a:cxn>
              </a:cxnLst>
              <a:rect l="T0" t="T1" r="T2" b="T3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7" name="Shape 149"/>
            <p:cNvSpPr>
              <a:spLocks/>
            </p:cNvSpPr>
            <p:nvPr/>
          </p:nvSpPr>
          <p:spPr bwMode="auto">
            <a:xfrm>
              <a:off x="8614633" y="3939440"/>
              <a:ext cx="231756" cy="1204048"/>
            </a:xfrm>
            <a:custGeom>
              <a:avLst/>
              <a:gdLst>
                <a:gd name="T0" fmla="*/ 0 w 7200"/>
                <a:gd name="T1" fmla="*/ 0 h 37617"/>
                <a:gd name="T2" fmla="*/ 7200 w 7200"/>
                <a:gd name="T3" fmla="*/ 37617 h 37617"/>
              </a:gdLst>
              <a:ahLst/>
              <a:cxnLst>
                <a:cxn ang="0">
                  <a:pos x="0" y="1"/>
                </a:cxn>
                <a:cxn ang="0">
                  <a:pos x="0" y="37617"/>
                </a:cxn>
                <a:cxn ang="0">
                  <a:pos x="7200" y="37617"/>
                </a:cxn>
                <a:cxn ang="0">
                  <a:pos x="7200" y="1"/>
                </a:cxn>
              </a:cxnLst>
              <a:rect l="T0" t="T1" r="T2" b="T3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8" name="Shape 150"/>
            <p:cNvSpPr>
              <a:spLocks/>
            </p:cNvSpPr>
            <p:nvPr/>
          </p:nvSpPr>
          <p:spPr bwMode="auto">
            <a:xfrm>
              <a:off x="8894011" y="3597181"/>
              <a:ext cx="228581" cy="1546307"/>
            </a:xfrm>
            <a:custGeom>
              <a:avLst/>
              <a:gdLst>
                <a:gd name="T0" fmla="*/ 0 w 7145"/>
                <a:gd name="T1" fmla="*/ 0 h 48332"/>
                <a:gd name="T2" fmla="*/ 7145 w 7145"/>
                <a:gd name="T3" fmla="*/ 48332 h 48332"/>
              </a:gdLst>
              <a:ahLst/>
              <a:cxnLst>
                <a:cxn ang="0">
                  <a:pos x="1" y="0"/>
                </a:cxn>
                <a:cxn ang="0">
                  <a:pos x="1" y="48332"/>
                </a:cxn>
                <a:cxn ang="0">
                  <a:pos x="7144" y="48332"/>
                </a:cxn>
                <a:cxn ang="0">
                  <a:pos x="7144" y="0"/>
                </a:cxn>
              </a:cxnLst>
              <a:rect l="T0" t="T1" r="T2" b="T3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</p:grpSp>
      <p:grpSp>
        <p:nvGrpSpPr>
          <p:cNvPr id="39" name="Shape 151"/>
          <p:cNvGrpSpPr>
            <a:grpSpLocks/>
          </p:cNvGrpSpPr>
          <p:nvPr/>
        </p:nvGrpSpPr>
        <p:grpSpPr bwMode="auto">
          <a:xfrm>
            <a:off x="28575" y="3360738"/>
            <a:ext cx="9094788" cy="1782762"/>
            <a:chOff x="28544" y="4157632"/>
            <a:chExt cx="9094048" cy="985856"/>
          </a:xfrm>
        </p:grpSpPr>
        <p:sp>
          <p:nvSpPr>
            <p:cNvPr id="40" name="Shape 152"/>
            <p:cNvSpPr>
              <a:spLocks/>
            </p:cNvSpPr>
            <p:nvPr/>
          </p:nvSpPr>
          <p:spPr bwMode="auto">
            <a:xfrm>
              <a:off x="436499" y="4782681"/>
              <a:ext cx="92068" cy="360807"/>
            </a:xfrm>
            <a:custGeom>
              <a:avLst/>
              <a:gdLst>
                <a:gd name="T0" fmla="*/ 0 w 2903"/>
                <a:gd name="T1" fmla="*/ 0 h 11274"/>
                <a:gd name="T2" fmla="*/ 2903 w 2903"/>
                <a:gd name="T3" fmla="*/ 11274 h 11274"/>
              </a:gdLst>
              <a:ahLst/>
              <a:cxnLst>
                <a:cxn ang="0">
                  <a:pos x="1" y="0"/>
                </a:cxn>
                <a:cxn ang="0">
                  <a:pos x="1" y="11274"/>
                </a:cxn>
                <a:cxn ang="0">
                  <a:pos x="2903" y="11274"/>
                </a:cxn>
                <a:cxn ang="0">
                  <a:pos x="2903" y="0"/>
                </a:cxn>
              </a:cxnLst>
              <a:rect l="T0" t="T1" r="T2" b="T3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1" name="Shape 153"/>
            <p:cNvSpPr>
              <a:spLocks/>
            </p:cNvSpPr>
            <p:nvPr/>
          </p:nvSpPr>
          <p:spPr bwMode="auto">
            <a:xfrm>
              <a:off x="299985" y="4637831"/>
              <a:ext cx="93654" cy="505657"/>
            </a:xfrm>
            <a:custGeom>
              <a:avLst/>
              <a:gdLst>
                <a:gd name="T0" fmla="*/ 0 w 2903"/>
                <a:gd name="T1" fmla="*/ 0 h 15795"/>
                <a:gd name="T2" fmla="*/ 2903 w 2903"/>
                <a:gd name="T3" fmla="*/ 15795 h 15795"/>
              </a:gdLst>
              <a:ahLst/>
              <a:cxnLst>
                <a:cxn ang="0">
                  <a:pos x="0" y="1"/>
                </a:cxn>
                <a:cxn ang="0">
                  <a:pos x="0" y="15795"/>
                </a:cxn>
                <a:cxn ang="0">
                  <a:pos x="2902" y="15795"/>
                </a:cxn>
                <a:cxn ang="0">
                  <a:pos x="2902" y="1"/>
                </a:cxn>
              </a:cxnLst>
              <a:rect l="T0" t="T1" r="T2" b="T3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2" name="Shape 154"/>
            <p:cNvSpPr>
              <a:spLocks/>
            </p:cNvSpPr>
            <p:nvPr/>
          </p:nvSpPr>
          <p:spPr bwMode="auto">
            <a:xfrm>
              <a:off x="165058" y="4571990"/>
              <a:ext cx="92068" cy="571498"/>
            </a:xfrm>
            <a:custGeom>
              <a:avLst/>
              <a:gdLst>
                <a:gd name="T0" fmla="*/ 0 w 2903"/>
                <a:gd name="T1" fmla="*/ 0 h 17860"/>
                <a:gd name="T2" fmla="*/ 2903 w 2903"/>
                <a:gd name="T3" fmla="*/ 17860 h 17860"/>
              </a:gdLst>
              <a:ahLst/>
              <a:cxnLst>
                <a:cxn ang="0">
                  <a:pos x="1" y="1"/>
                </a:cxn>
                <a:cxn ang="0">
                  <a:pos x="1" y="17860"/>
                </a:cxn>
                <a:cxn ang="0">
                  <a:pos x="2903" y="17860"/>
                </a:cxn>
                <a:cxn ang="0">
                  <a:pos x="2903" y="1"/>
                </a:cxn>
              </a:cxnLst>
              <a:rect l="T0" t="T1" r="T2" b="T3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3" name="Shape 155"/>
            <p:cNvSpPr>
              <a:spLocks/>
            </p:cNvSpPr>
            <p:nvPr/>
          </p:nvSpPr>
          <p:spPr bwMode="auto">
            <a:xfrm>
              <a:off x="28544" y="4739664"/>
              <a:ext cx="93655" cy="403824"/>
            </a:xfrm>
            <a:custGeom>
              <a:avLst/>
              <a:gdLst>
                <a:gd name="T0" fmla="*/ 0 w 2904"/>
                <a:gd name="T1" fmla="*/ 0 h 12614"/>
                <a:gd name="T2" fmla="*/ 2904 w 2904"/>
                <a:gd name="T3" fmla="*/ 12614 h 12614"/>
              </a:gdLst>
              <a:ahLst/>
              <a:cxnLst>
                <a:cxn ang="0">
                  <a:pos x="1" y="1"/>
                </a:cxn>
                <a:cxn ang="0">
                  <a:pos x="1" y="12614"/>
                </a:cxn>
                <a:cxn ang="0">
                  <a:pos x="2903" y="12614"/>
                </a:cxn>
                <a:cxn ang="0">
                  <a:pos x="2903" y="1"/>
                </a:cxn>
              </a:cxnLst>
              <a:rect l="T0" t="T1" r="T2" b="T3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4" name="Shape 156"/>
            <p:cNvSpPr>
              <a:spLocks/>
            </p:cNvSpPr>
            <p:nvPr/>
          </p:nvSpPr>
          <p:spPr bwMode="auto">
            <a:xfrm>
              <a:off x="712701" y="4571990"/>
              <a:ext cx="95242" cy="571498"/>
            </a:xfrm>
            <a:custGeom>
              <a:avLst/>
              <a:gdLst>
                <a:gd name="T0" fmla="*/ 0 w 2959"/>
                <a:gd name="T1" fmla="*/ 0 h 17860"/>
                <a:gd name="T2" fmla="*/ 2959 w 2959"/>
                <a:gd name="T3" fmla="*/ 17860 h 17860"/>
              </a:gdLst>
              <a:ahLst/>
              <a:cxnLst>
                <a:cxn ang="0">
                  <a:pos x="0" y="1"/>
                </a:cxn>
                <a:cxn ang="0">
                  <a:pos x="0" y="17860"/>
                </a:cxn>
                <a:cxn ang="0">
                  <a:pos x="2958" y="17860"/>
                </a:cxn>
                <a:cxn ang="0">
                  <a:pos x="2958" y="1"/>
                </a:cxn>
              </a:cxnLst>
              <a:rect l="T0" t="T1" r="T2" b="T3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5" name="Shape 157"/>
            <p:cNvSpPr>
              <a:spLocks/>
            </p:cNvSpPr>
            <p:nvPr/>
          </p:nvSpPr>
          <p:spPr bwMode="auto">
            <a:xfrm>
              <a:off x="576187" y="4751955"/>
              <a:ext cx="95242" cy="391533"/>
            </a:xfrm>
            <a:custGeom>
              <a:avLst/>
              <a:gdLst>
                <a:gd name="T0" fmla="*/ 0 w 2959"/>
                <a:gd name="T1" fmla="*/ 0 h 12223"/>
                <a:gd name="T2" fmla="*/ 2959 w 2959"/>
                <a:gd name="T3" fmla="*/ 12223 h 12223"/>
              </a:gdLst>
              <a:ahLst/>
              <a:cxnLst>
                <a:cxn ang="0">
                  <a:pos x="1" y="1"/>
                </a:cxn>
                <a:cxn ang="0">
                  <a:pos x="1" y="12223"/>
                </a:cxn>
                <a:cxn ang="0">
                  <a:pos x="2959" y="12223"/>
                </a:cxn>
                <a:cxn ang="0">
                  <a:pos x="2959" y="1"/>
                </a:cxn>
              </a:cxnLst>
              <a:rect l="T0" t="T1" r="T2" b="T3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6" name="Shape 158"/>
            <p:cNvSpPr>
              <a:spLocks/>
            </p:cNvSpPr>
            <p:nvPr/>
          </p:nvSpPr>
          <p:spPr bwMode="auto">
            <a:xfrm>
              <a:off x="988904" y="4385880"/>
              <a:ext cx="95242" cy="757608"/>
            </a:xfrm>
            <a:custGeom>
              <a:avLst/>
              <a:gdLst>
                <a:gd name="T0" fmla="*/ 0 w 2958"/>
                <a:gd name="T1" fmla="*/ 0 h 23664"/>
                <a:gd name="T2" fmla="*/ 2958 w 2958"/>
                <a:gd name="T3" fmla="*/ 23664 h 23664"/>
              </a:gdLst>
              <a:ahLst/>
              <a:cxnLst>
                <a:cxn ang="0">
                  <a:pos x="0" y="0"/>
                </a:cxn>
                <a:cxn ang="0">
                  <a:pos x="0" y="23664"/>
                </a:cxn>
                <a:cxn ang="0">
                  <a:pos x="2958" y="23664"/>
                </a:cxn>
                <a:cxn ang="0">
                  <a:pos x="2958" y="0"/>
                </a:cxn>
              </a:cxnLst>
              <a:rect l="T0" t="T1" r="T2" b="T3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7" name="Shape 159"/>
            <p:cNvSpPr>
              <a:spLocks/>
            </p:cNvSpPr>
            <p:nvPr/>
          </p:nvSpPr>
          <p:spPr bwMode="auto">
            <a:xfrm>
              <a:off x="853977" y="4500882"/>
              <a:ext cx="93655" cy="642606"/>
            </a:xfrm>
            <a:custGeom>
              <a:avLst/>
              <a:gdLst>
                <a:gd name="T0" fmla="*/ 0 w 2959"/>
                <a:gd name="T1" fmla="*/ 0 h 20092"/>
                <a:gd name="T2" fmla="*/ 2959 w 2959"/>
                <a:gd name="T3" fmla="*/ 20092 h 20092"/>
              </a:gdLst>
              <a:ahLst/>
              <a:cxnLst>
                <a:cxn ang="0">
                  <a:pos x="0" y="0"/>
                </a:cxn>
                <a:cxn ang="0">
                  <a:pos x="0" y="20092"/>
                </a:cxn>
                <a:cxn ang="0">
                  <a:pos x="2958" y="20092"/>
                </a:cxn>
                <a:cxn ang="0">
                  <a:pos x="2958" y="0"/>
                </a:cxn>
              </a:cxnLst>
              <a:rect l="T0" t="T1" r="T2" b="T3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8" name="Shape 160"/>
            <p:cNvSpPr>
              <a:spLocks/>
            </p:cNvSpPr>
            <p:nvPr/>
          </p:nvSpPr>
          <p:spPr bwMode="auto">
            <a:xfrm>
              <a:off x="1266693" y="4722107"/>
              <a:ext cx="93655" cy="421381"/>
            </a:xfrm>
            <a:custGeom>
              <a:avLst/>
              <a:gdLst>
                <a:gd name="T0" fmla="*/ 0 w 2959"/>
                <a:gd name="T1" fmla="*/ 0 h 13172"/>
                <a:gd name="T2" fmla="*/ 2959 w 2959"/>
                <a:gd name="T3" fmla="*/ 13172 h 13172"/>
              </a:gdLst>
              <a:ahLst/>
              <a:cxnLst>
                <a:cxn ang="0">
                  <a:pos x="1" y="1"/>
                </a:cxn>
                <a:cxn ang="0">
                  <a:pos x="1" y="13172"/>
                </a:cxn>
                <a:cxn ang="0">
                  <a:pos x="2959" y="13172"/>
                </a:cxn>
                <a:cxn ang="0">
                  <a:pos x="2959" y="1"/>
                </a:cxn>
              </a:cxnLst>
              <a:rect l="T0" t="T1" r="T2" b="T3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49" name="Shape 161"/>
            <p:cNvSpPr>
              <a:spLocks/>
            </p:cNvSpPr>
            <p:nvPr/>
          </p:nvSpPr>
          <p:spPr bwMode="auto">
            <a:xfrm>
              <a:off x="1130179" y="4518439"/>
              <a:ext cx="95242" cy="625049"/>
            </a:xfrm>
            <a:custGeom>
              <a:avLst/>
              <a:gdLst>
                <a:gd name="T0" fmla="*/ 0 w 2959"/>
                <a:gd name="T1" fmla="*/ 0 h 19534"/>
                <a:gd name="T2" fmla="*/ 2959 w 2959"/>
                <a:gd name="T3" fmla="*/ 19534 h 19534"/>
              </a:gdLst>
              <a:ahLst/>
              <a:cxnLst>
                <a:cxn ang="0">
                  <a:pos x="0" y="0"/>
                </a:cxn>
                <a:cxn ang="0">
                  <a:pos x="0" y="19534"/>
                </a:cxn>
                <a:cxn ang="0">
                  <a:pos x="2958" y="19534"/>
                </a:cxn>
                <a:cxn ang="0">
                  <a:pos x="2958" y="0"/>
                </a:cxn>
              </a:cxnLst>
              <a:rect l="T0" t="T1" r="T2" b="T3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0" name="Shape 162"/>
            <p:cNvSpPr>
              <a:spLocks/>
            </p:cNvSpPr>
            <p:nvPr/>
          </p:nvSpPr>
          <p:spPr bwMode="auto">
            <a:xfrm>
              <a:off x="1542896" y="4571990"/>
              <a:ext cx="95242" cy="571498"/>
            </a:xfrm>
            <a:custGeom>
              <a:avLst/>
              <a:gdLst>
                <a:gd name="T0" fmla="*/ 0 w 2959"/>
                <a:gd name="T1" fmla="*/ 0 h 17860"/>
                <a:gd name="T2" fmla="*/ 2959 w 2959"/>
                <a:gd name="T3" fmla="*/ 17860 h 17860"/>
              </a:gdLst>
              <a:ahLst/>
              <a:cxnLst>
                <a:cxn ang="0">
                  <a:pos x="0" y="1"/>
                </a:cxn>
                <a:cxn ang="0">
                  <a:pos x="0" y="17860"/>
                </a:cxn>
                <a:cxn ang="0">
                  <a:pos x="2958" y="17860"/>
                </a:cxn>
                <a:cxn ang="0">
                  <a:pos x="2958" y="1"/>
                </a:cxn>
              </a:cxnLst>
              <a:rect l="T0" t="T1" r="T2" b="T3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1" name="Shape 163"/>
            <p:cNvSpPr>
              <a:spLocks/>
            </p:cNvSpPr>
            <p:nvPr/>
          </p:nvSpPr>
          <p:spPr bwMode="auto">
            <a:xfrm>
              <a:off x="1407970" y="4722107"/>
              <a:ext cx="93654" cy="421381"/>
            </a:xfrm>
            <a:custGeom>
              <a:avLst/>
              <a:gdLst>
                <a:gd name="T0" fmla="*/ 0 w 2959"/>
                <a:gd name="T1" fmla="*/ 0 h 13172"/>
                <a:gd name="T2" fmla="*/ 2959 w 2959"/>
                <a:gd name="T3" fmla="*/ 13172 h 13172"/>
              </a:gdLst>
              <a:ahLst/>
              <a:cxnLst>
                <a:cxn ang="0">
                  <a:pos x="1" y="1"/>
                </a:cxn>
                <a:cxn ang="0">
                  <a:pos x="1" y="13172"/>
                </a:cxn>
                <a:cxn ang="0">
                  <a:pos x="2959" y="13172"/>
                </a:cxn>
                <a:cxn ang="0">
                  <a:pos x="2959" y="1"/>
                </a:cxn>
              </a:cxnLst>
              <a:rect l="T0" t="T1" r="T2" b="T3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2" name="Shape 164"/>
            <p:cNvSpPr>
              <a:spLocks/>
            </p:cNvSpPr>
            <p:nvPr/>
          </p:nvSpPr>
          <p:spPr bwMode="auto">
            <a:xfrm>
              <a:off x="1822273" y="4457866"/>
              <a:ext cx="92068" cy="685622"/>
            </a:xfrm>
            <a:custGeom>
              <a:avLst/>
              <a:gdLst>
                <a:gd name="T0" fmla="*/ 0 w 2903"/>
                <a:gd name="T1" fmla="*/ 0 h 21432"/>
                <a:gd name="T2" fmla="*/ 2903 w 2903"/>
                <a:gd name="T3" fmla="*/ 21432 h 21432"/>
              </a:gdLst>
              <a:ahLst/>
              <a:cxnLst>
                <a:cxn ang="0">
                  <a:pos x="1" y="1"/>
                </a:cxn>
                <a:cxn ang="0">
                  <a:pos x="1" y="21432"/>
                </a:cxn>
                <a:cxn ang="0">
                  <a:pos x="2903" y="21432"/>
                </a:cxn>
                <a:cxn ang="0">
                  <a:pos x="2903" y="1"/>
                </a:cxn>
              </a:cxnLst>
              <a:rect l="T0" t="T1" r="T2" b="T3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3" name="Shape 165"/>
            <p:cNvSpPr>
              <a:spLocks/>
            </p:cNvSpPr>
            <p:nvPr/>
          </p:nvSpPr>
          <p:spPr bwMode="auto">
            <a:xfrm>
              <a:off x="1685759" y="4637831"/>
              <a:ext cx="95242" cy="505657"/>
            </a:xfrm>
            <a:custGeom>
              <a:avLst/>
              <a:gdLst>
                <a:gd name="T0" fmla="*/ 0 w 2959"/>
                <a:gd name="T1" fmla="*/ 0 h 15795"/>
                <a:gd name="T2" fmla="*/ 2959 w 2959"/>
                <a:gd name="T3" fmla="*/ 15795 h 15795"/>
              </a:gdLst>
              <a:ahLst/>
              <a:cxnLst>
                <a:cxn ang="0">
                  <a:pos x="0" y="1"/>
                </a:cxn>
                <a:cxn ang="0">
                  <a:pos x="0" y="15795"/>
                </a:cxn>
                <a:cxn ang="0">
                  <a:pos x="2958" y="15795"/>
                </a:cxn>
                <a:cxn ang="0">
                  <a:pos x="2958" y="1"/>
                </a:cxn>
              </a:cxnLst>
              <a:rect l="T0" t="T1" r="T2" b="T3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4" name="Shape 166"/>
            <p:cNvSpPr>
              <a:spLocks/>
            </p:cNvSpPr>
            <p:nvPr/>
          </p:nvSpPr>
          <p:spPr bwMode="auto">
            <a:xfrm>
              <a:off x="2098476" y="4385880"/>
              <a:ext cx="95242" cy="757608"/>
            </a:xfrm>
            <a:custGeom>
              <a:avLst/>
              <a:gdLst>
                <a:gd name="T0" fmla="*/ 0 w 2959"/>
                <a:gd name="T1" fmla="*/ 0 h 23664"/>
                <a:gd name="T2" fmla="*/ 2959 w 2959"/>
                <a:gd name="T3" fmla="*/ 23664 h 23664"/>
              </a:gdLst>
              <a:ahLst/>
              <a:cxnLst>
                <a:cxn ang="0">
                  <a:pos x="0" y="0"/>
                </a:cxn>
                <a:cxn ang="0">
                  <a:pos x="0" y="23664"/>
                </a:cxn>
                <a:cxn ang="0">
                  <a:pos x="2958" y="23664"/>
                </a:cxn>
                <a:cxn ang="0">
                  <a:pos x="2958" y="0"/>
                </a:cxn>
              </a:cxnLst>
              <a:rect l="T0" t="T1" r="T2" b="T3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5" name="Shape 167"/>
            <p:cNvSpPr>
              <a:spLocks/>
            </p:cNvSpPr>
            <p:nvPr/>
          </p:nvSpPr>
          <p:spPr bwMode="auto">
            <a:xfrm>
              <a:off x="1961962" y="4457866"/>
              <a:ext cx="95242" cy="685622"/>
            </a:xfrm>
            <a:custGeom>
              <a:avLst/>
              <a:gdLst>
                <a:gd name="T0" fmla="*/ 0 w 2959"/>
                <a:gd name="T1" fmla="*/ 0 h 21432"/>
                <a:gd name="T2" fmla="*/ 2959 w 2959"/>
                <a:gd name="T3" fmla="*/ 21432 h 21432"/>
              </a:gdLst>
              <a:ahLst/>
              <a:cxnLst>
                <a:cxn ang="0">
                  <a:pos x="1" y="1"/>
                </a:cxn>
                <a:cxn ang="0">
                  <a:pos x="1" y="21432"/>
                </a:cxn>
                <a:cxn ang="0">
                  <a:pos x="2959" y="21432"/>
                </a:cxn>
                <a:cxn ang="0">
                  <a:pos x="2959" y="1"/>
                </a:cxn>
              </a:cxnLst>
              <a:rect l="T0" t="T1" r="T2" b="T3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6" name="Shape 168"/>
            <p:cNvSpPr>
              <a:spLocks/>
            </p:cNvSpPr>
            <p:nvPr/>
          </p:nvSpPr>
          <p:spPr bwMode="auto">
            <a:xfrm>
              <a:off x="2374678" y="4711572"/>
              <a:ext cx="95242" cy="431916"/>
            </a:xfrm>
            <a:custGeom>
              <a:avLst/>
              <a:gdLst>
                <a:gd name="T0" fmla="*/ 0 w 2958"/>
                <a:gd name="T1" fmla="*/ 0 h 13507"/>
                <a:gd name="T2" fmla="*/ 2958 w 2958"/>
                <a:gd name="T3" fmla="*/ 13507 h 13507"/>
              </a:gdLst>
              <a:ahLst/>
              <a:cxnLst>
                <a:cxn ang="0">
                  <a:pos x="0" y="1"/>
                </a:cxn>
                <a:cxn ang="0">
                  <a:pos x="0" y="13507"/>
                </a:cxn>
                <a:cxn ang="0">
                  <a:pos x="2958" y="13507"/>
                </a:cxn>
                <a:cxn ang="0">
                  <a:pos x="2958" y="1"/>
                </a:cxn>
              </a:cxnLst>
              <a:rect l="T0" t="T1" r="T2" b="T3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7" name="Shape 169"/>
            <p:cNvSpPr>
              <a:spLocks/>
            </p:cNvSpPr>
            <p:nvPr/>
          </p:nvSpPr>
          <p:spPr bwMode="auto">
            <a:xfrm>
              <a:off x="2239752" y="4535997"/>
              <a:ext cx="95242" cy="607491"/>
            </a:xfrm>
            <a:custGeom>
              <a:avLst/>
              <a:gdLst>
                <a:gd name="T0" fmla="*/ 0 w 2959"/>
                <a:gd name="T1" fmla="*/ 0 h 18976"/>
                <a:gd name="T2" fmla="*/ 2959 w 2959"/>
                <a:gd name="T3" fmla="*/ 18976 h 18976"/>
              </a:gdLst>
              <a:ahLst/>
              <a:cxnLst>
                <a:cxn ang="0">
                  <a:pos x="0" y="0"/>
                </a:cxn>
                <a:cxn ang="0">
                  <a:pos x="0" y="18976"/>
                </a:cxn>
                <a:cxn ang="0">
                  <a:pos x="2958" y="18976"/>
                </a:cxn>
                <a:cxn ang="0">
                  <a:pos x="2958" y="0"/>
                </a:cxn>
              </a:cxnLst>
              <a:rect l="T0" t="T1" r="T2" b="T3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8" name="Shape 170"/>
            <p:cNvSpPr>
              <a:spLocks/>
            </p:cNvSpPr>
            <p:nvPr/>
          </p:nvSpPr>
          <p:spPr bwMode="auto">
            <a:xfrm>
              <a:off x="2652468" y="4704549"/>
              <a:ext cx="93654" cy="438939"/>
            </a:xfrm>
            <a:custGeom>
              <a:avLst/>
              <a:gdLst>
                <a:gd name="T0" fmla="*/ 0 w 2959"/>
                <a:gd name="T1" fmla="*/ 0 h 13730"/>
                <a:gd name="T2" fmla="*/ 2959 w 2959"/>
                <a:gd name="T3" fmla="*/ 13730 h 13730"/>
              </a:gdLst>
              <a:ahLst/>
              <a:cxnLst>
                <a:cxn ang="0">
                  <a:pos x="1" y="1"/>
                </a:cxn>
                <a:cxn ang="0">
                  <a:pos x="1" y="13730"/>
                </a:cxn>
                <a:cxn ang="0">
                  <a:pos x="2959" y="13730"/>
                </a:cxn>
                <a:cxn ang="0">
                  <a:pos x="2959" y="1"/>
                </a:cxn>
              </a:cxnLst>
              <a:rect l="T0" t="T1" r="T2" b="T3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59" name="Shape 171"/>
            <p:cNvSpPr>
              <a:spLocks/>
            </p:cNvSpPr>
            <p:nvPr/>
          </p:nvSpPr>
          <p:spPr bwMode="auto">
            <a:xfrm>
              <a:off x="2515955" y="4765123"/>
              <a:ext cx="95242" cy="378365"/>
            </a:xfrm>
            <a:custGeom>
              <a:avLst/>
              <a:gdLst>
                <a:gd name="T0" fmla="*/ 0 w 2959"/>
                <a:gd name="T1" fmla="*/ 0 h 11832"/>
                <a:gd name="T2" fmla="*/ 2959 w 2959"/>
                <a:gd name="T3" fmla="*/ 11832 h 11832"/>
              </a:gdLst>
              <a:ahLst/>
              <a:cxnLst>
                <a:cxn ang="0">
                  <a:pos x="0" y="0"/>
                </a:cxn>
                <a:cxn ang="0">
                  <a:pos x="0" y="11832"/>
                </a:cxn>
                <a:cxn ang="0">
                  <a:pos x="2958" y="11832"/>
                </a:cxn>
                <a:cxn ang="0">
                  <a:pos x="2958" y="0"/>
                </a:cxn>
              </a:cxnLst>
              <a:rect l="T0" t="T1" r="T2" b="T3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0" name="Shape 172"/>
            <p:cNvSpPr>
              <a:spLocks/>
            </p:cNvSpPr>
            <p:nvPr/>
          </p:nvSpPr>
          <p:spPr bwMode="auto">
            <a:xfrm>
              <a:off x="2930258" y="4421873"/>
              <a:ext cx="93655" cy="721615"/>
            </a:xfrm>
            <a:custGeom>
              <a:avLst/>
              <a:gdLst>
                <a:gd name="T0" fmla="*/ 0 w 2903"/>
                <a:gd name="T1" fmla="*/ 0 h 22548"/>
                <a:gd name="T2" fmla="*/ 2903 w 2903"/>
                <a:gd name="T3" fmla="*/ 22548 h 22548"/>
              </a:gdLst>
              <a:ahLst/>
              <a:cxnLst>
                <a:cxn ang="0">
                  <a:pos x="0" y="1"/>
                </a:cxn>
                <a:cxn ang="0">
                  <a:pos x="0" y="22548"/>
                </a:cxn>
                <a:cxn ang="0">
                  <a:pos x="2902" y="22548"/>
                </a:cxn>
                <a:cxn ang="0">
                  <a:pos x="2902" y="1"/>
                </a:cxn>
              </a:cxnLst>
              <a:rect l="T0" t="T1" r="T2" b="T3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1" name="Shape 173"/>
            <p:cNvSpPr>
              <a:spLocks/>
            </p:cNvSpPr>
            <p:nvPr/>
          </p:nvSpPr>
          <p:spPr bwMode="auto">
            <a:xfrm>
              <a:off x="2795332" y="4637831"/>
              <a:ext cx="92068" cy="505657"/>
            </a:xfrm>
            <a:custGeom>
              <a:avLst/>
              <a:gdLst>
                <a:gd name="T0" fmla="*/ 0 w 2903"/>
                <a:gd name="T1" fmla="*/ 0 h 15795"/>
                <a:gd name="T2" fmla="*/ 2903 w 2903"/>
                <a:gd name="T3" fmla="*/ 15795 h 15795"/>
              </a:gdLst>
              <a:ahLst/>
              <a:cxnLst>
                <a:cxn ang="0">
                  <a:pos x="1" y="1"/>
                </a:cxn>
                <a:cxn ang="0">
                  <a:pos x="1" y="15795"/>
                </a:cxn>
                <a:cxn ang="0">
                  <a:pos x="2903" y="15795"/>
                </a:cxn>
                <a:cxn ang="0">
                  <a:pos x="2903" y="1"/>
                </a:cxn>
              </a:cxnLst>
              <a:rect l="T0" t="T1" r="T2" b="T3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2" name="Shape 174"/>
            <p:cNvSpPr>
              <a:spLocks/>
            </p:cNvSpPr>
            <p:nvPr/>
          </p:nvSpPr>
          <p:spPr bwMode="auto">
            <a:xfrm>
              <a:off x="3208048" y="4385880"/>
              <a:ext cx="93654" cy="757608"/>
            </a:xfrm>
            <a:custGeom>
              <a:avLst/>
              <a:gdLst>
                <a:gd name="T0" fmla="*/ 0 w 2959"/>
                <a:gd name="T1" fmla="*/ 0 h 23664"/>
                <a:gd name="T2" fmla="*/ 2959 w 2959"/>
                <a:gd name="T3" fmla="*/ 23664 h 23664"/>
              </a:gdLst>
              <a:ahLst/>
              <a:cxnLst>
                <a:cxn ang="0">
                  <a:pos x="1" y="0"/>
                </a:cxn>
                <a:cxn ang="0">
                  <a:pos x="1" y="23664"/>
                </a:cxn>
                <a:cxn ang="0">
                  <a:pos x="2959" y="23664"/>
                </a:cxn>
                <a:cxn ang="0">
                  <a:pos x="2959" y="0"/>
                </a:cxn>
              </a:cxnLst>
              <a:rect l="T0" t="T1" r="T2" b="T3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3" name="Shape 175"/>
            <p:cNvSpPr>
              <a:spLocks/>
            </p:cNvSpPr>
            <p:nvPr/>
          </p:nvSpPr>
          <p:spPr bwMode="auto">
            <a:xfrm>
              <a:off x="3071534" y="4314772"/>
              <a:ext cx="95242" cy="828716"/>
            </a:xfrm>
            <a:custGeom>
              <a:avLst/>
              <a:gdLst>
                <a:gd name="T0" fmla="*/ 0 w 2959"/>
                <a:gd name="T1" fmla="*/ 0 h 25897"/>
                <a:gd name="T2" fmla="*/ 2959 w 2959"/>
                <a:gd name="T3" fmla="*/ 25897 h 25897"/>
              </a:gdLst>
              <a:ahLst/>
              <a:cxnLst>
                <a:cxn ang="0">
                  <a:pos x="0" y="1"/>
                </a:cxn>
                <a:cxn ang="0">
                  <a:pos x="0" y="25897"/>
                </a:cxn>
                <a:cxn ang="0">
                  <a:pos x="2958" y="25897"/>
                </a:cxn>
                <a:cxn ang="0">
                  <a:pos x="2958" y="1"/>
                </a:cxn>
              </a:cxnLst>
              <a:rect l="T0" t="T1" r="T2" b="T3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4" name="Shape 176"/>
            <p:cNvSpPr>
              <a:spLocks/>
            </p:cNvSpPr>
            <p:nvPr/>
          </p:nvSpPr>
          <p:spPr bwMode="auto">
            <a:xfrm>
              <a:off x="3484251" y="4530730"/>
              <a:ext cx="95242" cy="612758"/>
            </a:xfrm>
            <a:custGeom>
              <a:avLst/>
              <a:gdLst>
                <a:gd name="T0" fmla="*/ 0 w 2959"/>
                <a:gd name="T1" fmla="*/ 0 h 19143"/>
                <a:gd name="T2" fmla="*/ 2959 w 2959"/>
                <a:gd name="T3" fmla="*/ 19143 h 19143"/>
              </a:gdLst>
              <a:ahLst/>
              <a:cxnLst>
                <a:cxn ang="0">
                  <a:pos x="0" y="0"/>
                </a:cxn>
                <a:cxn ang="0">
                  <a:pos x="0" y="19143"/>
                </a:cxn>
                <a:cxn ang="0">
                  <a:pos x="2958" y="19143"/>
                </a:cxn>
                <a:cxn ang="0">
                  <a:pos x="2958" y="0"/>
                </a:cxn>
              </a:cxnLst>
              <a:rect l="T0" t="T1" r="T2" b="T3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5" name="Shape 177"/>
            <p:cNvSpPr>
              <a:spLocks/>
            </p:cNvSpPr>
            <p:nvPr/>
          </p:nvSpPr>
          <p:spPr bwMode="auto">
            <a:xfrm>
              <a:off x="3349324" y="4314772"/>
              <a:ext cx="93655" cy="828716"/>
            </a:xfrm>
            <a:custGeom>
              <a:avLst/>
              <a:gdLst>
                <a:gd name="T0" fmla="*/ 0 w 2959"/>
                <a:gd name="T1" fmla="*/ 0 h 25897"/>
                <a:gd name="T2" fmla="*/ 2959 w 2959"/>
                <a:gd name="T3" fmla="*/ 25897 h 25897"/>
              </a:gdLst>
              <a:ahLst/>
              <a:cxnLst>
                <a:cxn ang="0">
                  <a:pos x="1" y="1"/>
                </a:cxn>
                <a:cxn ang="0">
                  <a:pos x="1" y="25897"/>
                </a:cxn>
                <a:cxn ang="0">
                  <a:pos x="2959" y="25897"/>
                </a:cxn>
                <a:cxn ang="0">
                  <a:pos x="2959" y="1"/>
                </a:cxn>
              </a:cxnLst>
              <a:rect l="T0" t="T1" r="T2" b="T3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6" name="Shape 178"/>
            <p:cNvSpPr>
              <a:spLocks/>
            </p:cNvSpPr>
            <p:nvPr/>
          </p:nvSpPr>
          <p:spPr bwMode="auto">
            <a:xfrm>
              <a:off x="3760453" y="4739664"/>
              <a:ext cx="95242" cy="403824"/>
            </a:xfrm>
            <a:custGeom>
              <a:avLst/>
              <a:gdLst>
                <a:gd name="T0" fmla="*/ 0 w 2958"/>
                <a:gd name="T1" fmla="*/ 0 h 12614"/>
                <a:gd name="T2" fmla="*/ 2958 w 2958"/>
                <a:gd name="T3" fmla="*/ 12614 h 12614"/>
              </a:gdLst>
              <a:ahLst/>
              <a:cxnLst>
                <a:cxn ang="0">
                  <a:pos x="0" y="1"/>
                </a:cxn>
                <a:cxn ang="0">
                  <a:pos x="0" y="12614"/>
                </a:cxn>
                <a:cxn ang="0">
                  <a:pos x="2958" y="12614"/>
                </a:cxn>
                <a:cxn ang="0">
                  <a:pos x="2958" y="1"/>
                </a:cxn>
              </a:cxnLst>
              <a:rect l="T0" t="T1" r="T2" b="T3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7" name="Shape 179"/>
            <p:cNvSpPr>
              <a:spLocks/>
            </p:cNvSpPr>
            <p:nvPr/>
          </p:nvSpPr>
          <p:spPr bwMode="auto">
            <a:xfrm>
              <a:off x="3625526" y="4457866"/>
              <a:ext cx="95242" cy="685622"/>
            </a:xfrm>
            <a:custGeom>
              <a:avLst/>
              <a:gdLst>
                <a:gd name="T0" fmla="*/ 0 w 2959"/>
                <a:gd name="T1" fmla="*/ 0 h 21432"/>
                <a:gd name="T2" fmla="*/ 2959 w 2959"/>
                <a:gd name="T3" fmla="*/ 21432 h 21432"/>
              </a:gdLst>
              <a:ahLst/>
              <a:cxnLst>
                <a:cxn ang="0">
                  <a:pos x="0" y="1"/>
                </a:cxn>
                <a:cxn ang="0">
                  <a:pos x="0" y="21432"/>
                </a:cxn>
                <a:cxn ang="0">
                  <a:pos x="2958" y="21432"/>
                </a:cxn>
                <a:cxn ang="0">
                  <a:pos x="2958" y="1"/>
                </a:cxn>
              </a:cxnLst>
              <a:rect l="T0" t="T1" r="T2" b="T3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8" name="Shape 180"/>
            <p:cNvSpPr>
              <a:spLocks/>
            </p:cNvSpPr>
            <p:nvPr/>
          </p:nvSpPr>
          <p:spPr bwMode="auto">
            <a:xfrm>
              <a:off x="4038243" y="4637831"/>
              <a:ext cx="93655" cy="505657"/>
            </a:xfrm>
            <a:custGeom>
              <a:avLst/>
              <a:gdLst>
                <a:gd name="T0" fmla="*/ 0 w 2959"/>
                <a:gd name="T1" fmla="*/ 0 h 15795"/>
                <a:gd name="T2" fmla="*/ 2959 w 2959"/>
                <a:gd name="T3" fmla="*/ 15795 h 15795"/>
              </a:gdLst>
              <a:ahLst/>
              <a:cxnLst>
                <a:cxn ang="0">
                  <a:pos x="1" y="1"/>
                </a:cxn>
                <a:cxn ang="0">
                  <a:pos x="1" y="15795"/>
                </a:cxn>
                <a:cxn ang="0">
                  <a:pos x="2959" y="15795"/>
                </a:cxn>
                <a:cxn ang="0">
                  <a:pos x="2959" y="1"/>
                </a:cxn>
              </a:cxnLst>
              <a:rect l="T0" t="T1" r="T2" b="T3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69" name="Shape 181"/>
            <p:cNvSpPr>
              <a:spLocks/>
            </p:cNvSpPr>
            <p:nvPr/>
          </p:nvSpPr>
          <p:spPr bwMode="auto">
            <a:xfrm>
              <a:off x="3901729" y="4836231"/>
              <a:ext cx="95242" cy="307257"/>
            </a:xfrm>
            <a:custGeom>
              <a:avLst/>
              <a:gdLst>
                <a:gd name="T0" fmla="*/ 0 w 2958"/>
                <a:gd name="T1" fmla="*/ 0 h 9600"/>
                <a:gd name="T2" fmla="*/ 2958 w 2958"/>
                <a:gd name="T3" fmla="*/ 9600 h 9600"/>
              </a:gdLst>
              <a:ahLst/>
              <a:cxnLst>
                <a:cxn ang="0">
                  <a:pos x="0" y="1"/>
                </a:cxn>
                <a:cxn ang="0">
                  <a:pos x="0" y="9600"/>
                </a:cxn>
                <a:cxn ang="0">
                  <a:pos x="2958" y="9600"/>
                </a:cxn>
                <a:cxn ang="0">
                  <a:pos x="2958" y="1"/>
                </a:cxn>
              </a:cxnLst>
              <a:rect l="T0" t="T1" r="T2" b="T3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0" name="Shape 182"/>
            <p:cNvSpPr>
              <a:spLocks/>
            </p:cNvSpPr>
            <p:nvPr/>
          </p:nvSpPr>
          <p:spPr bwMode="auto">
            <a:xfrm>
              <a:off x="4316033" y="4637831"/>
              <a:ext cx="95242" cy="505657"/>
            </a:xfrm>
            <a:custGeom>
              <a:avLst/>
              <a:gdLst>
                <a:gd name="T0" fmla="*/ 0 w 2959"/>
                <a:gd name="T1" fmla="*/ 0 h 15795"/>
                <a:gd name="T2" fmla="*/ 2959 w 2959"/>
                <a:gd name="T3" fmla="*/ 15795 h 15795"/>
              </a:gdLst>
              <a:ahLst/>
              <a:cxnLst>
                <a:cxn ang="0">
                  <a:pos x="0" y="1"/>
                </a:cxn>
                <a:cxn ang="0">
                  <a:pos x="0" y="15795"/>
                </a:cxn>
                <a:cxn ang="0">
                  <a:pos x="2958" y="15795"/>
                </a:cxn>
                <a:cxn ang="0">
                  <a:pos x="2958" y="1"/>
                </a:cxn>
              </a:cxnLst>
              <a:rect l="T0" t="T1" r="T2" b="T3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1" name="Shape 183"/>
            <p:cNvSpPr>
              <a:spLocks/>
            </p:cNvSpPr>
            <p:nvPr/>
          </p:nvSpPr>
          <p:spPr bwMode="auto">
            <a:xfrm>
              <a:off x="4181106" y="4739664"/>
              <a:ext cx="93655" cy="403824"/>
            </a:xfrm>
            <a:custGeom>
              <a:avLst/>
              <a:gdLst>
                <a:gd name="T0" fmla="*/ 0 w 2959"/>
                <a:gd name="T1" fmla="*/ 0 h 12614"/>
                <a:gd name="T2" fmla="*/ 2959 w 2959"/>
                <a:gd name="T3" fmla="*/ 12614 h 12614"/>
              </a:gdLst>
              <a:ahLst/>
              <a:cxnLst>
                <a:cxn ang="0">
                  <a:pos x="0" y="1"/>
                </a:cxn>
                <a:cxn ang="0">
                  <a:pos x="0" y="12614"/>
                </a:cxn>
                <a:cxn ang="0">
                  <a:pos x="2958" y="12614"/>
                </a:cxn>
                <a:cxn ang="0">
                  <a:pos x="2958" y="1"/>
                </a:cxn>
              </a:cxnLst>
              <a:rect l="T0" t="T1" r="T2" b="T3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2" name="Shape 184"/>
            <p:cNvSpPr>
              <a:spLocks/>
            </p:cNvSpPr>
            <p:nvPr/>
          </p:nvSpPr>
          <p:spPr bwMode="auto">
            <a:xfrm>
              <a:off x="4593823" y="4571990"/>
              <a:ext cx="93655" cy="571498"/>
            </a:xfrm>
            <a:custGeom>
              <a:avLst/>
              <a:gdLst>
                <a:gd name="T0" fmla="*/ 0 w 2959"/>
                <a:gd name="T1" fmla="*/ 0 h 17860"/>
                <a:gd name="T2" fmla="*/ 2959 w 2959"/>
                <a:gd name="T3" fmla="*/ 17860 h 17860"/>
              </a:gdLst>
              <a:ahLst/>
              <a:cxnLst>
                <a:cxn ang="0">
                  <a:pos x="1" y="1"/>
                </a:cxn>
                <a:cxn ang="0">
                  <a:pos x="1" y="17860"/>
                </a:cxn>
                <a:cxn ang="0">
                  <a:pos x="2959" y="17860"/>
                </a:cxn>
                <a:cxn ang="0">
                  <a:pos x="2959" y="1"/>
                </a:cxn>
              </a:cxnLst>
              <a:rect l="T0" t="T1" r="T2" b="T3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3" name="Shape 185"/>
            <p:cNvSpPr>
              <a:spLocks/>
            </p:cNvSpPr>
            <p:nvPr/>
          </p:nvSpPr>
          <p:spPr bwMode="auto">
            <a:xfrm>
              <a:off x="4457309" y="4739664"/>
              <a:ext cx="95242" cy="403824"/>
            </a:xfrm>
            <a:custGeom>
              <a:avLst/>
              <a:gdLst>
                <a:gd name="T0" fmla="*/ 0 w 2959"/>
                <a:gd name="T1" fmla="*/ 0 h 12614"/>
                <a:gd name="T2" fmla="*/ 2959 w 2959"/>
                <a:gd name="T3" fmla="*/ 12614 h 12614"/>
              </a:gdLst>
              <a:ahLst/>
              <a:cxnLst>
                <a:cxn ang="0">
                  <a:pos x="0" y="1"/>
                </a:cxn>
                <a:cxn ang="0">
                  <a:pos x="0" y="12614"/>
                </a:cxn>
                <a:cxn ang="0">
                  <a:pos x="2958" y="12614"/>
                </a:cxn>
                <a:cxn ang="0">
                  <a:pos x="2958" y="1"/>
                </a:cxn>
              </a:cxnLst>
              <a:rect l="T0" t="T1" r="T2" b="T3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4" name="Shape 186"/>
            <p:cNvSpPr>
              <a:spLocks/>
            </p:cNvSpPr>
            <p:nvPr/>
          </p:nvSpPr>
          <p:spPr bwMode="auto">
            <a:xfrm>
              <a:off x="4870025" y="4385880"/>
              <a:ext cx="95242" cy="757608"/>
            </a:xfrm>
            <a:custGeom>
              <a:avLst/>
              <a:gdLst>
                <a:gd name="T0" fmla="*/ 0 w 2959"/>
                <a:gd name="T1" fmla="*/ 0 h 23664"/>
                <a:gd name="T2" fmla="*/ 2959 w 2959"/>
                <a:gd name="T3" fmla="*/ 23664 h 23664"/>
              </a:gdLst>
              <a:ahLst/>
              <a:cxnLst>
                <a:cxn ang="0">
                  <a:pos x="0" y="0"/>
                </a:cxn>
                <a:cxn ang="0">
                  <a:pos x="0" y="23664"/>
                </a:cxn>
                <a:cxn ang="0">
                  <a:pos x="2958" y="23664"/>
                </a:cxn>
                <a:cxn ang="0">
                  <a:pos x="2958" y="0"/>
                </a:cxn>
              </a:cxnLst>
              <a:rect l="T0" t="T1" r="T2" b="T3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5" name="Shape 187"/>
            <p:cNvSpPr>
              <a:spLocks/>
            </p:cNvSpPr>
            <p:nvPr/>
          </p:nvSpPr>
          <p:spPr bwMode="auto">
            <a:xfrm>
              <a:off x="4735099" y="4457866"/>
              <a:ext cx="93654" cy="685622"/>
            </a:xfrm>
            <a:custGeom>
              <a:avLst/>
              <a:gdLst>
                <a:gd name="T0" fmla="*/ 0 w 2959"/>
                <a:gd name="T1" fmla="*/ 0 h 21432"/>
                <a:gd name="T2" fmla="*/ 2959 w 2959"/>
                <a:gd name="T3" fmla="*/ 21432 h 21432"/>
              </a:gdLst>
              <a:ahLst/>
              <a:cxnLst>
                <a:cxn ang="0">
                  <a:pos x="1" y="1"/>
                </a:cxn>
                <a:cxn ang="0">
                  <a:pos x="1" y="21432"/>
                </a:cxn>
                <a:cxn ang="0">
                  <a:pos x="2959" y="21432"/>
                </a:cxn>
                <a:cxn ang="0">
                  <a:pos x="2959" y="1"/>
                </a:cxn>
              </a:cxnLst>
              <a:rect l="T0" t="T1" r="T2" b="T3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6" name="Shape 188"/>
            <p:cNvSpPr>
              <a:spLocks/>
            </p:cNvSpPr>
            <p:nvPr/>
          </p:nvSpPr>
          <p:spPr bwMode="auto">
            <a:xfrm>
              <a:off x="5147815" y="4157632"/>
              <a:ext cx="93654" cy="985856"/>
            </a:xfrm>
            <a:custGeom>
              <a:avLst/>
              <a:gdLst>
                <a:gd name="T0" fmla="*/ 0 w 2958"/>
                <a:gd name="T1" fmla="*/ 0 h 30808"/>
                <a:gd name="T2" fmla="*/ 2958 w 2958"/>
                <a:gd name="T3" fmla="*/ 30808 h 30808"/>
              </a:gdLst>
              <a:ahLst/>
              <a:cxnLst>
                <a:cxn ang="0">
                  <a:pos x="0" y="1"/>
                </a:cxn>
                <a:cxn ang="0">
                  <a:pos x="0" y="30808"/>
                </a:cxn>
                <a:cxn ang="0">
                  <a:pos x="2958" y="30808"/>
                </a:cxn>
                <a:cxn ang="0">
                  <a:pos x="2958" y="1"/>
                </a:cxn>
              </a:cxnLst>
              <a:rect l="T0" t="T1" r="T2" b="T3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7" name="Shape 189"/>
            <p:cNvSpPr>
              <a:spLocks/>
            </p:cNvSpPr>
            <p:nvPr/>
          </p:nvSpPr>
          <p:spPr bwMode="auto">
            <a:xfrm>
              <a:off x="5011302" y="4228740"/>
              <a:ext cx="95242" cy="914748"/>
            </a:xfrm>
            <a:custGeom>
              <a:avLst/>
              <a:gdLst>
                <a:gd name="T0" fmla="*/ 0 w 2959"/>
                <a:gd name="T1" fmla="*/ 0 h 28575"/>
                <a:gd name="T2" fmla="*/ 2959 w 2959"/>
                <a:gd name="T3" fmla="*/ 28575 h 28575"/>
              </a:gdLst>
              <a:ahLst/>
              <a:cxnLst>
                <a:cxn ang="0">
                  <a:pos x="0" y="0"/>
                </a:cxn>
                <a:cxn ang="0">
                  <a:pos x="0" y="28575"/>
                </a:cxn>
                <a:cxn ang="0">
                  <a:pos x="2958" y="28575"/>
                </a:cxn>
                <a:cxn ang="0">
                  <a:pos x="2958" y="0"/>
                </a:cxn>
              </a:cxnLst>
              <a:rect l="T0" t="T1" r="T2" b="T3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8" name="Shape 190"/>
            <p:cNvSpPr>
              <a:spLocks/>
            </p:cNvSpPr>
            <p:nvPr/>
          </p:nvSpPr>
          <p:spPr bwMode="auto">
            <a:xfrm>
              <a:off x="5425605" y="4571990"/>
              <a:ext cx="95242" cy="571498"/>
            </a:xfrm>
            <a:custGeom>
              <a:avLst/>
              <a:gdLst>
                <a:gd name="T0" fmla="*/ 0 w 2959"/>
                <a:gd name="T1" fmla="*/ 0 h 17860"/>
                <a:gd name="T2" fmla="*/ 2959 w 2959"/>
                <a:gd name="T3" fmla="*/ 17860 h 17860"/>
              </a:gdLst>
              <a:ahLst/>
              <a:cxnLst>
                <a:cxn ang="0">
                  <a:pos x="0" y="1"/>
                </a:cxn>
                <a:cxn ang="0">
                  <a:pos x="0" y="17860"/>
                </a:cxn>
                <a:cxn ang="0">
                  <a:pos x="2958" y="17860"/>
                </a:cxn>
                <a:cxn ang="0">
                  <a:pos x="2958" y="1"/>
                </a:cxn>
              </a:cxnLst>
              <a:rect l="T0" t="T1" r="T2" b="T3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9" name="Shape 191"/>
            <p:cNvSpPr>
              <a:spLocks/>
            </p:cNvSpPr>
            <p:nvPr/>
          </p:nvSpPr>
          <p:spPr bwMode="auto">
            <a:xfrm>
              <a:off x="5290679" y="4277023"/>
              <a:ext cx="93654" cy="866465"/>
            </a:xfrm>
            <a:custGeom>
              <a:avLst/>
              <a:gdLst>
                <a:gd name="T0" fmla="*/ 0 w 2959"/>
                <a:gd name="T1" fmla="*/ 0 h 27069"/>
                <a:gd name="T2" fmla="*/ 2959 w 2959"/>
                <a:gd name="T3" fmla="*/ 27069 h 27069"/>
              </a:gdLst>
              <a:ahLst/>
              <a:cxnLst>
                <a:cxn ang="0">
                  <a:pos x="1" y="1"/>
                </a:cxn>
                <a:cxn ang="0">
                  <a:pos x="1" y="27069"/>
                </a:cxn>
                <a:cxn ang="0">
                  <a:pos x="2959" y="27069"/>
                </a:cxn>
                <a:cxn ang="0">
                  <a:pos x="2959" y="1"/>
                </a:cxn>
              </a:cxnLst>
              <a:rect l="T0" t="T1" r="T2" b="T3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0" name="Shape 192"/>
            <p:cNvSpPr>
              <a:spLocks/>
            </p:cNvSpPr>
            <p:nvPr/>
          </p:nvSpPr>
          <p:spPr bwMode="auto">
            <a:xfrm>
              <a:off x="5701807" y="4722107"/>
              <a:ext cx="95242" cy="421381"/>
            </a:xfrm>
            <a:custGeom>
              <a:avLst/>
              <a:gdLst>
                <a:gd name="T0" fmla="*/ 0 w 2959"/>
                <a:gd name="T1" fmla="*/ 0 h 13172"/>
                <a:gd name="T2" fmla="*/ 2959 w 2959"/>
                <a:gd name="T3" fmla="*/ 13172 h 13172"/>
              </a:gdLst>
              <a:ahLst/>
              <a:cxnLst>
                <a:cxn ang="0">
                  <a:pos x="0" y="1"/>
                </a:cxn>
                <a:cxn ang="0">
                  <a:pos x="0" y="13172"/>
                </a:cxn>
                <a:cxn ang="0">
                  <a:pos x="2958" y="13172"/>
                </a:cxn>
                <a:cxn ang="0">
                  <a:pos x="2958" y="1"/>
                </a:cxn>
              </a:cxnLst>
              <a:rect l="T0" t="T1" r="T2" b="T3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1" name="Shape 193"/>
            <p:cNvSpPr>
              <a:spLocks/>
            </p:cNvSpPr>
            <p:nvPr/>
          </p:nvSpPr>
          <p:spPr bwMode="auto">
            <a:xfrm>
              <a:off x="5566881" y="4416606"/>
              <a:ext cx="95242" cy="726882"/>
            </a:xfrm>
            <a:custGeom>
              <a:avLst/>
              <a:gdLst>
                <a:gd name="T0" fmla="*/ 0 w 2959"/>
                <a:gd name="T1" fmla="*/ 0 h 22715"/>
                <a:gd name="T2" fmla="*/ 2959 w 2959"/>
                <a:gd name="T3" fmla="*/ 22715 h 22715"/>
              </a:gdLst>
              <a:ahLst/>
              <a:cxnLst>
                <a:cxn ang="0">
                  <a:pos x="0" y="0"/>
                </a:cxn>
                <a:cxn ang="0">
                  <a:pos x="0" y="22715"/>
                </a:cxn>
                <a:cxn ang="0">
                  <a:pos x="2958" y="22715"/>
                </a:cxn>
                <a:cxn ang="0">
                  <a:pos x="2958" y="0"/>
                </a:cxn>
              </a:cxnLst>
              <a:rect l="T0" t="T1" r="T2" b="T3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2" name="Shape 194"/>
            <p:cNvSpPr>
              <a:spLocks/>
            </p:cNvSpPr>
            <p:nvPr/>
          </p:nvSpPr>
          <p:spPr bwMode="auto">
            <a:xfrm>
              <a:off x="5979598" y="4571990"/>
              <a:ext cx="93654" cy="571498"/>
            </a:xfrm>
            <a:custGeom>
              <a:avLst/>
              <a:gdLst>
                <a:gd name="T0" fmla="*/ 0 w 2959"/>
                <a:gd name="T1" fmla="*/ 0 h 17860"/>
                <a:gd name="T2" fmla="*/ 2959 w 2959"/>
                <a:gd name="T3" fmla="*/ 17860 h 17860"/>
              </a:gdLst>
              <a:ahLst/>
              <a:cxnLst>
                <a:cxn ang="0">
                  <a:pos x="1" y="1"/>
                </a:cxn>
                <a:cxn ang="0">
                  <a:pos x="1" y="17860"/>
                </a:cxn>
                <a:cxn ang="0">
                  <a:pos x="2959" y="17860"/>
                </a:cxn>
                <a:cxn ang="0">
                  <a:pos x="2959" y="1"/>
                </a:cxn>
              </a:cxnLst>
              <a:rect l="T0" t="T1" r="T2" b="T3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3" name="Shape 195"/>
            <p:cNvSpPr>
              <a:spLocks/>
            </p:cNvSpPr>
            <p:nvPr/>
          </p:nvSpPr>
          <p:spPr bwMode="auto">
            <a:xfrm>
              <a:off x="5843084" y="4813406"/>
              <a:ext cx="95242" cy="330082"/>
            </a:xfrm>
            <a:custGeom>
              <a:avLst/>
              <a:gdLst>
                <a:gd name="T0" fmla="*/ 0 w 2959"/>
                <a:gd name="T1" fmla="*/ 0 h 10325"/>
                <a:gd name="T2" fmla="*/ 2959 w 2959"/>
                <a:gd name="T3" fmla="*/ 10325 h 10325"/>
              </a:gdLst>
              <a:ahLst/>
              <a:cxnLst>
                <a:cxn ang="0">
                  <a:pos x="0" y="0"/>
                </a:cxn>
                <a:cxn ang="0">
                  <a:pos x="0" y="10325"/>
                </a:cxn>
                <a:cxn ang="0">
                  <a:pos x="2958" y="10325"/>
                </a:cxn>
                <a:cxn ang="0">
                  <a:pos x="2958" y="0"/>
                </a:cxn>
              </a:cxnLst>
              <a:rect l="T0" t="T1" r="T2" b="T3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4" name="Shape 196"/>
            <p:cNvSpPr>
              <a:spLocks/>
            </p:cNvSpPr>
            <p:nvPr/>
          </p:nvSpPr>
          <p:spPr bwMode="auto">
            <a:xfrm>
              <a:off x="6255800" y="4808139"/>
              <a:ext cx="95242" cy="335349"/>
            </a:xfrm>
            <a:custGeom>
              <a:avLst/>
              <a:gdLst>
                <a:gd name="T0" fmla="*/ 0 w 2959"/>
                <a:gd name="T1" fmla="*/ 0 h 10493"/>
                <a:gd name="T2" fmla="*/ 2959 w 2959"/>
                <a:gd name="T3" fmla="*/ 10493 h 10493"/>
              </a:gdLst>
              <a:ahLst/>
              <a:cxnLst>
                <a:cxn ang="0">
                  <a:pos x="0" y="1"/>
                </a:cxn>
                <a:cxn ang="0">
                  <a:pos x="0" y="10493"/>
                </a:cxn>
                <a:cxn ang="0">
                  <a:pos x="2958" y="10493"/>
                </a:cxn>
                <a:cxn ang="0">
                  <a:pos x="2958" y="1"/>
                </a:cxn>
              </a:cxnLst>
              <a:rect l="T0" t="T1" r="T2" b="T3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5" name="Shape 197"/>
            <p:cNvSpPr>
              <a:spLocks/>
            </p:cNvSpPr>
            <p:nvPr/>
          </p:nvSpPr>
          <p:spPr bwMode="auto">
            <a:xfrm>
              <a:off x="6120873" y="4739664"/>
              <a:ext cx="93655" cy="403824"/>
            </a:xfrm>
            <a:custGeom>
              <a:avLst/>
              <a:gdLst>
                <a:gd name="T0" fmla="*/ 0 w 2959"/>
                <a:gd name="T1" fmla="*/ 0 h 12614"/>
                <a:gd name="T2" fmla="*/ 2959 w 2959"/>
                <a:gd name="T3" fmla="*/ 12614 h 12614"/>
              </a:gdLst>
              <a:ahLst/>
              <a:cxnLst>
                <a:cxn ang="0">
                  <a:pos x="1" y="1"/>
                </a:cxn>
                <a:cxn ang="0">
                  <a:pos x="1" y="12614"/>
                </a:cxn>
                <a:cxn ang="0">
                  <a:pos x="2959" y="12614"/>
                </a:cxn>
                <a:cxn ang="0">
                  <a:pos x="2959" y="1"/>
                </a:cxn>
              </a:cxnLst>
              <a:rect l="T0" t="T1" r="T2" b="T3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6" name="Shape 198"/>
            <p:cNvSpPr>
              <a:spLocks/>
            </p:cNvSpPr>
            <p:nvPr/>
          </p:nvSpPr>
          <p:spPr bwMode="auto">
            <a:xfrm>
              <a:off x="6535178" y="4506149"/>
              <a:ext cx="92068" cy="637339"/>
            </a:xfrm>
            <a:custGeom>
              <a:avLst/>
              <a:gdLst>
                <a:gd name="T0" fmla="*/ 0 w 2903"/>
                <a:gd name="T1" fmla="*/ 0 h 19925"/>
                <a:gd name="T2" fmla="*/ 2903 w 2903"/>
                <a:gd name="T3" fmla="*/ 19925 h 19925"/>
              </a:gdLst>
              <a:ahLst/>
              <a:cxnLst>
                <a:cxn ang="0">
                  <a:pos x="1" y="1"/>
                </a:cxn>
                <a:cxn ang="0">
                  <a:pos x="1" y="19925"/>
                </a:cxn>
                <a:cxn ang="0">
                  <a:pos x="2903" y="19925"/>
                </a:cxn>
                <a:cxn ang="0">
                  <a:pos x="2903" y="1"/>
                </a:cxn>
              </a:cxnLst>
              <a:rect l="T0" t="T1" r="T2" b="T3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7" name="Shape 199"/>
            <p:cNvSpPr>
              <a:spLocks/>
            </p:cNvSpPr>
            <p:nvPr/>
          </p:nvSpPr>
          <p:spPr bwMode="auto">
            <a:xfrm>
              <a:off x="6398664" y="4739664"/>
              <a:ext cx="93654" cy="403824"/>
            </a:xfrm>
            <a:custGeom>
              <a:avLst/>
              <a:gdLst>
                <a:gd name="T0" fmla="*/ 0 w 2903"/>
                <a:gd name="T1" fmla="*/ 0 h 12614"/>
                <a:gd name="T2" fmla="*/ 2903 w 2903"/>
                <a:gd name="T3" fmla="*/ 12614 h 12614"/>
              </a:gdLst>
              <a:ahLst/>
              <a:cxnLst>
                <a:cxn ang="0">
                  <a:pos x="0" y="1"/>
                </a:cxn>
                <a:cxn ang="0">
                  <a:pos x="0" y="12614"/>
                </a:cxn>
                <a:cxn ang="0">
                  <a:pos x="2902" y="12614"/>
                </a:cxn>
                <a:cxn ang="0">
                  <a:pos x="2902" y="1"/>
                </a:cxn>
              </a:cxnLst>
              <a:rect l="T0" t="T1" r="T2" b="T3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8" name="Shape 200"/>
            <p:cNvSpPr>
              <a:spLocks/>
            </p:cNvSpPr>
            <p:nvPr/>
          </p:nvSpPr>
          <p:spPr bwMode="auto">
            <a:xfrm>
              <a:off x="6811380" y="4808139"/>
              <a:ext cx="95242" cy="335349"/>
            </a:xfrm>
            <a:custGeom>
              <a:avLst/>
              <a:gdLst>
                <a:gd name="T0" fmla="*/ 0 w 2959"/>
                <a:gd name="T1" fmla="*/ 0 h 10493"/>
                <a:gd name="T2" fmla="*/ 2959 w 2959"/>
                <a:gd name="T3" fmla="*/ 10493 h 10493"/>
              </a:gdLst>
              <a:ahLst/>
              <a:cxnLst>
                <a:cxn ang="0">
                  <a:pos x="0" y="1"/>
                </a:cxn>
                <a:cxn ang="0">
                  <a:pos x="0" y="10493"/>
                </a:cxn>
                <a:cxn ang="0">
                  <a:pos x="2958" y="10493"/>
                </a:cxn>
                <a:cxn ang="0">
                  <a:pos x="2958" y="1"/>
                </a:cxn>
              </a:cxnLst>
              <a:rect l="T0" t="T1" r="T2" b="T3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9" name="Shape 201"/>
            <p:cNvSpPr>
              <a:spLocks/>
            </p:cNvSpPr>
            <p:nvPr/>
          </p:nvSpPr>
          <p:spPr bwMode="auto">
            <a:xfrm>
              <a:off x="6676453" y="4615006"/>
              <a:ext cx="93655" cy="528482"/>
            </a:xfrm>
            <a:custGeom>
              <a:avLst/>
              <a:gdLst>
                <a:gd name="T0" fmla="*/ 0 w 2959"/>
                <a:gd name="T1" fmla="*/ 0 h 16520"/>
                <a:gd name="T2" fmla="*/ 2959 w 2959"/>
                <a:gd name="T3" fmla="*/ 16520 h 16520"/>
              </a:gdLst>
              <a:ahLst/>
              <a:cxnLst>
                <a:cxn ang="0">
                  <a:pos x="1" y="0"/>
                </a:cxn>
                <a:cxn ang="0">
                  <a:pos x="1" y="16520"/>
                </a:cxn>
                <a:cxn ang="0">
                  <a:pos x="2959" y="16520"/>
                </a:cxn>
                <a:cxn ang="0">
                  <a:pos x="2959" y="0"/>
                </a:cxn>
              </a:cxnLst>
              <a:rect l="T0" t="T1" r="T2" b="T3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0" name="Shape 202"/>
            <p:cNvSpPr>
              <a:spLocks/>
            </p:cNvSpPr>
            <p:nvPr/>
          </p:nvSpPr>
          <p:spPr bwMode="auto">
            <a:xfrm>
              <a:off x="7089169" y="4739664"/>
              <a:ext cx="93655" cy="403824"/>
            </a:xfrm>
            <a:custGeom>
              <a:avLst/>
              <a:gdLst>
                <a:gd name="T0" fmla="*/ 0 w 2959"/>
                <a:gd name="T1" fmla="*/ 0 h 12614"/>
                <a:gd name="T2" fmla="*/ 2959 w 2959"/>
                <a:gd name="T3" fmla="*/ 12614 h 12614"/>
              </a:gdLst>
              <a:ahLst/>
              <a:cxnLst>
                <a:cxn ang="0">
                  <a:pos x="0" y="1"/>
                </a:cxn>
                <a:cxn ang="0">
                  <a:pos x="0" y="12614"/>
                </a:cxn>
                <a:cxn ang="0">
                  <a:pos x="2958" y="12614"/>
                </a:cxn>
                <a:cxn ang="0">
                  <a:pos x="2958" y="1"/>
                </a:cxn>
              </a:cxnLst>
              <a:rect l="T0" t="T1" r="T2" b="T3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1" name="Shape 203"/>
            <p:cNvSpPr>
              <a:spLocks/>
            </p:cNvSpPr>
            <p:nvPr/>
          </p:nvSpPr>
          <p:spPr bwMode="auto">
            <a:xfrm>
              <a:off x="6952656" y="4530730"/>
              <a:ext cx="95242" cy="612758"/>
            </a:xfrm>
            <a:custGeom>
              <a:avLst/>
              <a:gdLst>
                <a:gd name="T0" fmla="*/ 0 w 2959"/>
                <a:gd name="T1" fmla="*/ 0 h 19143"/>
                <a:gd name="T2" fmla="*/ 2959 w 2959"/>
                <a:gd name="T3" fmla="*/ 19143 h 19143"/>
              </a:gdLst>
              <a:ahLst/>
              <a:cxnLst>
                <a:cxn ang="0">
                  <a:pos x="0" y="0"/>
                </a:cxn>
                <a:cxn ang="0">
                  <a:pos x="0" y="19143"/>
                </a:cxn>
                <a:cxn ang="0">
                  <a:pos x="2958" y="19143"/>
                </a:cxn>
                <a:cxn ang="0">
                  <a:pos x="2958" y="0"/>
                </a:cxn>
              </a:cxnLst>
              <a:rect l="T0" t="T1" r="T2" b="T3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2" name="Shape 204"/>
            <p:cNvSpPr>
              <a:spLocks/>
            </p:cNvSpPr>
            <p:nvPr/>
          </p:nvSpPr>
          <p:spPr bwMode="auto">
            <a:xfrm>
              <a:off x="7365372" y="4739664"/>
              <a:ext cx="95242" cy="403824"/>
            </a:xfrm>
            <a:custGeom>
              <a:avLst/>
              <a:gdLst>
                <a:gd name="T0" fmla="*/ 0 w 2959"/>
                <a:gd name="T1" fmla="*/ 0 h 12614"/>
                <a:gd name="T2" fmla="*/ 2959 w 2959"/>
                <a:gd name="T3" fmla="*/ 12614 h 12614"/>
              </a:gdLst>
              <a:ahLst/>
              <a:cxnLst>
                <a:cxn ang="0">
                  <a:pos x="1" y="1"/>
                </a:cxn>
                <a:cxn ang="0">
                  <a:pos x="1" y="12614"/>
                </a:cxn>
                <a:cxn ang="0">
                  <a:pos x="2959" y="12614"/>
                </a:cxn>
                <a:cxn ang="0">
                  <a:pos x="2959" y="1"/>
                </a:cxn>
              </a:cxnLst>
              <a:rect l="T0" t="T1" r="T2" b="T3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3" name="Shape 205"/>
            <p:cNvSpPr>
              <a:spLocks/>
            </p:cNvSpPr>
            <p:nvPr/>
          </p:nvSpPr>
          <p:spPr bwMode="auto">
            <a:xfrm>
              <a:off x="7228858" y="4825696"/>
              <a:ext cx="95242" cy="317792"/>
            </a:xfrm>
            <a:custGeom>
              <a:avLst/>
              <a:gdLst>
                <a:gd name="T0" fmla="*/ 0 w 2959"/>
                <a:gd name="T1" fmla="*/ 0 h 9935"/>
                <a:gd name="T2" fmla="*/ 2959 w 2959"/>
                <a:gd name="T3" fmla="*/ 9935 h 9935"/>
              </a:gdLst>
              <a:ahLst/>
              <a:cxnLst>
                <a:cxn ang="0">
                  <a:pos x="0" y="1"/>
                </a:cxn>
                <a:cxn ang="0">
                  <a:pos x="0" y="9935"/>
                </a:cxn>
                <a:cxn ang="0">
                  <a:pos x="2958" y="9935"/>
                </a:cxn>
                <a:cxn ang="0">
                  <a:pos x="2958" y="1"/>
                </a:cxn>
              </a:cxnLst>
              <a:rect l="T0" t="T1" r="T2" b="T3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4" name="Shape 206"/>
            <p:cNvSpPr>
              <a:spLocks/>
            </p:cNvSpPr>
            <p:nvPr/>
          </p:nvSpPr>
          <p:spPr bwMode="auto">
            <a:xfrm>
              <a:off x="7643162" y="4632563"/>
              <a:ext cx="93654" cy="510925"/>
            </a:xfrm>
            <a:custGeom>
              <a:avLst/>
              <a:gdLst>
                <a:gd name="T0" fmla="*/ 0 w 2903"/>
                <a:gd name="T1" fmla="*/ 0 h 15962"/>
                <a:gd name="T2" fmla="*/ 2903 w 2903"/>
                <a:gd name="T3" fmla="*/ 15962 h 15962"/>
              </a:gdLst>
              <a:ahLst/>
              <a:cxnLst>
                <a:cxn ang="0">
                  <a:pos x="0" y="0"/>
                </a:cxn>
                <a:cxn ang="0">
                  <a:pos x="0" y="15962"/>
                </a:cxn>
                <a:cxn ang="0">
                  <a:pos x="2902" y="15962"/>
                </a:cxn>
                <a:cxn ang="0">
                  <a:pos x="2902" y="0"/>
                </a:cxn>
              </a:cxnLst>
              <a:rect l="T0" t="T1" r="T2" b="T3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5" name="Shape 207"/>
            <p:cNvSpPr>
              <a:spLocks/>
            </p:cNvSpPr>
            <p:nvPr/>
          </p:nvSpPr>
          <p:spPr bwMode="auto">
            <a:xfrm>
              <a:off x="7506648" y="4963523"/>
              <a:ext cx="93654" cy="179965"/>
            </a:xfrm>
            <a:custGeom>
              <a:avLst/>
              <a:gdLst>
                <a:gd name="T0" fmla="*/ 0 w 2959"/>
                <a:gd name="T1" fmla="*/ 0 h 5637"/>
                <a:gd name="T2" fmla="*/ 2959 w 2959"/>
                <a:gd name="T3" fmla="*/ 5637 h 5637"/>
              </a:gdLst>
              <a:ahLst/>
              <a:cxnLst>
                <a:cxn ang="0">
                  <a:pos x="1" y="0"/>
                </a:cxn>
                <a:cxn ang="0">
                  <a:pos x="1" y="5637"/>
                </a:cxn>
                <a:cxn ang="0">
                  <a:pos x="2959" y="5637"/>
                </a:cxn>
                <a:cxn ang="0">
                  <a:pos x="2959" y="0"/>
                </a:cxn>
              </a:cxnLst>
              <a:rect l="T0" t="T1" r="T2" b="T3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6" name="Shape 208"/>
            <p:cNvSpPr>
              <a:spLocks/>
            </p:cNvSpPr>
            <p:nvPr/>
          </p:nvSpPr>
          <p:spPr bwMode="auto">
            <a:xfrm>
              <a:off x="7920952" y="4909095"/>
              <a:ext cx="93655" cy="234393"/>
            </a:xfrm>
            <a:custGeom>
              <a:avLst/>
              <a:gdLst>
                <a:gd name="T0" fmla="*/ 0 w 2959"/>
                <a:gd name="T1" fmla="*/ 0 h 7312"/>
                <a:gd name="T2" fmla="*/ 2959 w 2959"/>
                <a:gd name="T3" fmla="*/ 7312 h 7312"/>
              </a:gdLst>
              <a:ahLst/>
              <a:cxnLst>
                <a:cxn ang="0">
                  <a:pos x="1" y="1"/>
                </a:cxn>
                <a:cxn ang="0">
                  <a:pos x="1" y="7312"/>
                </a:cxn>
                <a:cxn ang="0">
                  <a:pos x="2959" y="7312"/>
                </a:cxn>
                <a:cxn ang="0">
                  <a:pos x="2959" y="1"/>
                </a:cxn>
              </a:cxnLst>
              <a:rect l="T0" t="T1" r="T2" b="T3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7" name="Shape 209"/>
            <p:cNvSpPr>
              <a:spLocks/>
            </p:cNvSpPr>
            <p:nvPr/>
          </p:nvSpPr>
          <p:spPr bwMode="auto">
            <a:xfrm>
              <a:off x="7784438" y="4777413"/>
              <a:ext cx="95242" cy="366075"/>
            </a:xfrm>
            <a:custGeom>
              <a:avLst/>
              <a:gdLst>
                <a:gd name="T0" fmla="*/ 0 w 2959"/>
                <a:gd name="T1" fmla="*/ 0 h 11442"/>
                <a:gd name="T2" fmla="*/ 2959 w 2959"/>
                <a:gd name="T3" fmla="*/ 11442 h 11442"/>
              </a:gdLst>
              <a:ahLst/>
              <a:cxnLst>
                <a:cxn ang="0">
                  <a:pos x="0" y="1"/>
                </a:cxn>
                <a:cxn ang="0">
                  <a:pos x="0" y="11442"/>
                </a:cxn>
                <a:cxn ang="0">
                  <a:pos x="2958" y="11442"/>
                </a:cxn>
                <a:cxn ang="0">
                  <a:pos x="2958" y="1"/>
                </a:cxn>
              </a:cxnLst>
              <a:rect l="T0" t="T1" r="T2" b="T3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8" name="Shape 210"/>
            <p:cNvSpPr>
              <a:spLocks/>
            </p:cNvSpPr>
            <p:nvPr/>
          </p:nvSpPr>
          <p:spPr bwMode="auto">
            <a:xfrm>
              <a:off x="8197154" y="4571990"/>
              <a:ext cx="95242" cy="571498"/>
            </a:xfrm>
            <a:custGeom>
              <a:avLst/>
              <a:gdLst>
                <a:gd name="T0" fmla="*/ 0 w 2959"/>
                <a:gd name="T1" fmla="*/ 0 h 17860"/>
                <a:gd name="T2" fmla="*/ 2959 w 2959"/>
                <a:gd name="T3" fmla="*/ 17860 h 17860"/>
              </a:gdLst>
              <a:ahLst/>
              <a:cxnLst>
                <a:cxn ang="0">
                  <a:pos x="0" y="1"/>
                </a:cxn>
                <a:cxn ang="0">
                  <a:pos x="0" y="17860"/>
                </a:cxn>
                <a:cxn ang="0">
                  <a:pos x="2958" y="17860"/>
                </a:cxn>
                <a:cxn ang="0">
                  <a:pos x="2958" y="1"/>
                </a:cxn>
              </a:cxnLst>
              <a:rect l="T0" t="T1" r="T2" b="T3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9" name="Shape 211"/>
            <p:cNvSpPr>
              <a:spLocks/>
            </p:cNvSpPr>
            <p:nvPr/>
          </p:nvSpPr>
          <p:spPr bwMode="auto">
            <a:xfrm>
              <a:off x="8062228" y="4777413"/>
              <a:ext cx="93654" cy="366075"/>
            </a:xfrm>
            <a:custGeom>
              <a:avLst/>
              <a:gdLst>
                <a:gd name="T0" fmla="*/ 0 w 2959"/>
                <a:gd name="T1" fmla="*/ 0 h 11442"/>
                <a:gd name="T2" fmla="*/ 2959 w 2959"/>
                <a:gd name="T3" fmla="*/ 11442 h 11442"/>
              </a:gdLst>
              <a:ahLst/>
              <a:cxnLst>
                <a:cxn ang="0">
                  <a:pos x="1" y="1"/>
                </a:cxn>
                <a:cxn ang="0">
                  <a:pos x="1" y="11442"/>
                </a:cxn>
                <a:cxn ang="0">
                  <a:pos x="2959" y="11442"/>
                </a:cxn>
                <a:cxn ang="0">
                  <a:pos x="2959" y="1"/>
                </a:cxn>
              </a:cxnLst>
              <a:rect l="T0" t="T1" r="T2" b="T3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0" name="Shape 212"/>
            <p:cNvSpPr>
              <a:spLocks/>
            </p:cNvSpPr>
            <p:nvPr/>
          </p:nvSpPr>
          <p:spPr bwMode="auto">
            <a:xfrm>
              <a:off x="8474945" y="4722107"/>
              <a:ext cx="93654" cy="421381"/>
            </a:xfrm>
            <a:custGeom>
              <a:avLst/>
              <a:gdLst>
                <a:gd name="T0" fmla="*/ 0 w 2958"/>
                <a:gd name="T1" fmla="*/ 0 h 13172"/>
                <a:gd name="T2" fmla="*/ 2958 w 2958"/>
                <a:gd name="T3" fmla="*/ 13172 h 13172"/>
              </a:gdLst>
              <a:ahLst/>
              <a:cxnLst>
                <a:cxn ang="0">
                  <a:pos x="0" y="1"/>
                </a:cxn>
                <a:cxn ang="0">
                  <a:pos x="0" y="13172"/>
                </a:cxn>
                <a:cxn ang="0">
                  <a:pos x="2958" y="13172"/>
                </a:cxn>
                <a:cxn ang="0">
                  <a:pos x="2958" y="1"/>
                </a:cxn>
              </a:cxnLst>
              <a:rect l="T0" t="T1" r="T2" b="T3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1" name="Shape 213"/>
            <p:cNvSpPr>
              <a:spLocks/>
            </p:cNvSpPr>
            <p:nvPr/>
          </p:nvSpPr>
          <p:spPr bwMode="auto">
            <a:xfrm>
              <a:off x="8338431" y="4487714"/>
              <a:ext cx="95242" cy="655774"/>
            </a:xfrm>
            <a:custGeom>
              <a:avLst/>
              <a:gdLst>
                <a:gd name="T0" fmla="*/ 0 w 2959"/>
                <a:gd name="T1" fmla="*/ 0 h 20483"/>
                <a:gd name="T2" fmla="*/ 2959 w 2959"/>
                <a:gd name="T3" fmla="*/ 20483 h 20483"/>
              </a:gdLst>
              <a:ahLst/>
              <a:cxnLst>
                <a:cxn ang="0">
                  <a:pos x="0" y="1"/>
                </a:cxn>
                <a:cxn ang="0">
                  <a:pos x="0" y="20483"/>
                </a:cxn>
                <a:cxn ang="0">
                  <a:pos x="2958" y="20483"/>
                </a:cxn>
                <a:cxn ang="0">
                  <a:pos x="2958" y="1"/>
                </a:cxn>
              </a:cxnLst>
              <a:rect l="T0" t="T1" r="T2" b="T3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2" name="Shape 214"/>
            <p:cNvSpPr>
              <a:spLocks/>
            </p:cNvSpPr>
            <p:nvPr/>
          </p:nvSpPr>
          <p:spPr bwMode="auto">
            <a:xfrm>
              <a:off x="8751147" y="4409583"/>
              <a:ext cx="95242" cy="733905"/>
            </a:xfrm>
            <a:custGeom>
              <a:avLst/>
              <a:gdLst>
                <a:gd name="T0" fmla="*/ 0 w 2959"/>
                <a:gd name="T1" fmla="*/ 0 h 22939"/>
                <a:gd name="T2" fmla="*/ 2959 w 2959"/>
                <a:gd name="T3" fmla="*/ 22939 h 22939"/>
              </a:gdLst>
              <a:ahLst/>
              <a:cxnLst>
                <a:cxn ang="0">
                  <a:pos x="1" y="1"/>
                </a:cxn>
                <a:cxn ang="0">
                  <a:pos x="1" y="22939"/>
                </a:cxn>
                <a:cxn ang="0">
                  <a:pos x="2959" y="22939"/>
                </a:cxn>
                <a:cxn ang="0">
                  <a:pos x="2959" y="1"/>
                </a:cxn>
              </a:cxnLst>
              <a:rect l="T0" t="T1" r="T2" b="T3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3" name="Shape 215"/>
            <p:cNvSpPr>
              <a:spLocks/>
            </p:cNvSpPr>
            <p:nvPr/>
          </p:nvSpPr>
          <p:spPr bwMode="auto">
            <a:xfrm>
              <a:off x="8614633" y="4295458"/>
              <a:ext cx="95242" cy="848030"/>
            </a:xfrm>
            <a:custGeom>
              <a:avLst/>
              <a:gdLst>
                <a:gd name="T0" fmla="*/ 0 w 2959"/>
                <a:gd name="T1" fmla="*/ 0 h 26510"/>
                <a:gd name="T2" fmla="*/ 2959 w 2959"/>
                <a:gd name="T3" fmla="*/ 26510 h 26510"/>
              </a:gdLst>
              <a:ahLst/>
              <a:cxnLst>
                <a:cxn ang="0">
                  <a:pos x="0" y="0"/>
                </a:cxn>
                <a:cxn ang="0">
                  <a:pos x="0" y="26510"/>
                </a:cxn>
                <a:cxn ang="0">
                  <a:pos x="2958" y="26510"/>
                </a:cxn>
                <a:cxn ang="0">
                  <a:pos x="2958" y="0"/>
                </a:cxn>
              </a:cxnLst>
              <a:rect l="T0" t="T1" r="T2" b="T3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4" name="Shape 216"/>
            <p:cNvSpPr>
              <a:spLocks/>
            </p:cNvSpPr>
            <p:nvPr/>
          </p:nvSpPr>
          <p:spPr bwMode="auto">
            <a:xfrm>
              <a:off x="9028937" y="4409583"/>
              <a:ext cx="93655" cy="733905"/>
            </a:xfrm>
            <a:custGeom>
              <a:avLst/>
              <a:gdLst>
                <a:gd name="T0" fmla="*/ 0 w 2903"/>
                <a:gd name="T1" fmla="*/ 0 h 22939"/>
                <a:gd name="T2" fmla="*/ 2903 w 2903"/>
                <a:gd name="T3" fmla="*/ 22939 h 22939"/>
              </a:gdLst>
              <a:ahLst/>
              <a:cxnLst>
                <a:cxn ang="0">
                  <a:pos x="0" y="1"/>
                </a:cxn>
                <a:cxn ang="0">
                  <a:pos x="0" y="22939"/>
                </a:cxn>
                <a:cxn ang="0">
                  <a:pos x="2902" y="22939"/>
                </a:cxn>
                <a:cxn ang="0">
                  <a:pos x="2902" y="1"/>
                </a:cxn>
              </a:cxnLst>
              <a:rect l="T0" t="T1" r="T2" b="T3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05" name="Shape 217"/>
            <p:cNvSpPr>
              <a:spLocks/>
            </p:cNvSpPr>
            <p:nvPr/>
          </p:nvSpPr>
          <p:spPr bwMode="auto">
            <a:xfrm>
              <a:off x="8894011" y="4180457"/>
              <a:ext cx="92068" cy="963031"/>
            </a:xfrm>
            <a:custGeom>
              <a:avLst/>
              <a:gdLst>
                <a:gd name="T0" fmla="*/ 0 w 2903"/>
                <a:gd name="T1" fmla="*/ 0 h 30082"/>
                <a:gd name="T2" fmla="*/ 2903 w 2903"/>
                <a:gd name="T3" fmla="*/ 30082 h 30082"/>
              </a:gdLst>
              <a:ahLst/>
              <a:cxnLst>
                <a:cxn ang="0">
                  <a:pos x="1" y="0"/>
                </a:cxn>
                <a:cxn ang="0">
                  <a:pos x="1" y="30082"/>
                </a:cxn>
                <a:cxn ang="0">
                  <a:pos x="2903" y="30082"/>
                </a:cxn>
                <a:cxn ang="0">
                  <a:pos x="2903" y="0"/>
                </a:cxn>
              </a:cxnLst>
              <a:rect l="T0" t="T1" r="T2" b="T3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pPr>
                <a:defRPr/>
              </a:pPr>
              <a:endParaRPr lang="uk-UA"/>
            </a:p>
          </p:txBody>
        </p:sp>
      </p:grpSp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anchor="t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>
            <a:spLocks/>
          </p:cNvSpPr>
          <p:nvPr/>
        </p:nvSpPr>
        <p:spPr bwMode="auto">
          <a:xfrm>
            <a:off x="0" y="0"/>
            <a:ext cx="9144000" cy="5143500"/>
          </a:xfrm>
          <a:custGeom>
            <a:avLst/>
            <a:gdLst>
              <a:gd name="T0" fmla="*/ 0 w 285750"/>
              <a:gd name="T1" fmla="*/ 0 h 160734"/>
              <a:gd name="T2" fmla="*/ 285750 w 285750"/>
              <a:gd name="T3" fmla="*/ 160734 h 160734"/>
            </a:gdLst>
            <a:ahLst/>
            <a:cxnLst>
              <a:cxn ang="0">
                <a:pos x="86730" y="8595"/>
              </a:cxn>
              <a:cxn ang="0">
                <a:pos x="173292" y="8595"/>
              </a:cxn>
              <a:cxn ang="0">
                <a:pos x="259910" y="8595"/>
              </a:cxn>
              <a:cxn ang="0">
                <a:pos x="78023" y="17022"/>
              </a:cxn>
              <a:cxn ang="0">
                <a:pos x="164641" y="17022"/>
              </a:cxn>
              <a:cxn ang="0">
                <a:pos x="251203" y="17022"/>
              </a:cxn>
              <a:cxn ang="0">
                <a:pos x="69373" y="25505"/>
              </a:cxn>
              <a:cxn ang="0">
                <a:pos x="155990" y="25505"/>
              </a:cxn>
              <a:cxn ang="0">
                <a:pos x="242553" y="25505"/>
              </a:cxn>
              <a:cxn ang="0">
                <a:pos x="60722" y="33933"/>
              </a:cxn>
              <a:cxn ang="0">
                <a:pos x="147340" y="33933"/>
              </a:cxn>
              <a:cxn ang="0">
                <a:pos x="233902" y="33933"/>
              </a:cxn>
              <a:cxn ang="0">
                <a:pos x="52071" y="42416"/>
              </a:cxn>
              <a:cxn ang="0">
                <a:pos x="138633" y="42416"/>
              </a:cxn>
              <a:cxn ang="0">
                <a:pos x="225251" y="42416"/>
              </a:cxn>
              <a:cxn ang="0">
                <a:pos x="43421" y="50843"/>
              </a:cxn>
              <a:cxn ang="0">
                <a:pos x="129983" y="50843"/>
              </a:cxn>
              <a:cxn ang="0">
                <a:pos x="216601" y="50843"/>
              </a:cxn>
              <a:cxn ang="0">
                <a:pos x="34770" y="59326"/>
              </a:cxn>
              <a:cxn ang="0">
                <a:pos x="121332" y="59326"/>
              </a:cxn>
              <a:cxn ang="0">
                <a:pos x="207950" y="59326"/>
              </a:cxn>
              <a:cxn ang="0">
                <a:pos x="26064" y="67810"/>
              </a:cxn>
              <a:cxn ang="0">
                <a:pos x="112681" y="67810"/>
              </a:cxn>
              <a:cxn ang="0">
                <a:pos x="199244" y="67810"/>
              </a:cxn>
              <a:cxn ang="0">
                <a:pos x="17413" y="76237"/>
              </a:cxn>
              <a:cxn ang="0">
                <a:pos x="104031" y="76237"/>
              </a:cxn>
              <a:cxn ang="0">
                <a:pos x="190593" y="76237"/>
              </a:cxn>
              <a:cxn ang="0">
                <a:pos x="8762" y="84720"/>
              </a:cxn>
              <a:cxn ang="0">
                <a:pos x="95380" y="84720"/>
              </a:cxn>
              <a:cxn ang="0">
                <a:pos x="181942" y="84720"/>
              </a:cxn>
              <a:cxn ang="0">
                <a:pos x="268560" y="84720"/>
              </a:cxn>
              <a:cxn ang="0">
                <a:pos x="86730" y="93148"/>
              </a:cxn>
              <a:cxn ang="0">
                <a:pos x="173292" y="93148"/>
              </a:cxn>
              <a:cxn ang="0">
                <a:pos x="259910" y="93148"/>
              </a:cxn>
              <a:cxn ang="0">
                <a:pos x="78023" y="101631"/>
              </a:cxn>
              <a:cxn ang="0">
                <a:pos x="164641" y="101631"/>
              </a:cxn>
              <a:cxn ang="0">
                <a:pos x="251203" y="101631"/>
              </a:cxn>
              <a:cxn ang="0">
                <a:pos x="69373" y="110114"/>
              </a:cxn>
              <a:cxn ang="0">
                <a:pos x="155990" y="110114"/>
              </a:cxn>
              <a:cxn ang="0">
                <a:pos x="242553" y="110114"/>
              </a:cxn>
              <a:cxn ang="0">
                <a:pos x="60722" y="118541"/>
              </a:cxn>
              <a:cxn ang="0">
                <a:pos x="147340" y="118541"/>
              </a:cxn>
              <a:cxn ang="0">
                <a:pos x="233902" y="118541"/>
              </a:cxn>
              <a:cxn ang="0">
                <a:pos x="52071" y="127025"/>
              </a:cxn>
              <a:cxn ang="0">
                <a:pos x="138633" y="127025"/>
              </a:cxn>
              <a:cxn ang="0">
                <a:pos x="225251" y="127025"/>
              </a:cxn>
              <a:cxn ang="0">
                <a:pos x="43421" y="135452"/>
              </a:cxn>
              <a:cxn ang="0">
                <a:pos x="129983" y="135452"/>
              </a:cxn>
              <a:cxn ang="0">
                <a:pos x="216601" y="135452"/>
              </a:cxn>
              <a:cxn ang="0">
                <a:pos x="34770" y="143935"/>
              </a:cxn>
              <a:cxn ang="0">
                <a:pos x="121332" y="143935"/>
              </a:cxn>
              <a:cxn ang="0">
                <a:pos x="207950" y="143935"/>
              </a:cxn>
              <a:cxn ang="0">
                <a:pos x="0" y="25505"/>
              </a:cxn>
              <a:cxn ang="0">
                <a:pos x="0" y="110114"/>
              </a:cxn>
              <a:cxn ang="0">
                <a:pos x="43421" y="152362"/>
              </a:cxn>
              <a:cxn ang="0">
                <a:pos x="129983" y="152362"/>
              </a:cxn>
              <a:cxn ang="0">
                <a:pos x="216601" y="152362"/>
              </a:cxn>
              <a:cxn ang="0">
                <a:pos x="277211" y="127025"/>
              </a:cxn>
              <a:cxn ang="0">
                <a:pos x="277211" y="42416"/>
              </a:cxn>
              <a:cxn ang="0">
                <a:pos x="233902" y="0"/>
              </a:cxn>
              <a:cxn ang="0">
                <a:pos x="147340" y="0"/>
              </a:cxn>
              <a:cxn ang="0">
                <a:pos x="60722" y="0"/>
              </a:cxn>
            </a:cxnLst>
            <a:rect l="T0" t="T1" r="T2" b="T3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 w="9525">
            <a:noFill/>
            <a:round/>
            <a:headEnd/>
            <a:tailEnd/>
          </a:ln>
        </p:spPr>
        <p:txBody>
          <a:bodyPr lIns="91425" tIns="91425" rIns="91425" bIns="91425" anchor="ctr"/>
          <a:lstStyle/>
          <a:p>
            <a:pPr>
              <a:defRPr/>
            </a:pPr>
            <a:endParaRPr lang="uk-UA"/>
          </a:p>
        </p:txBody>
      </p:sp>
      <p:sp>
        <p:nvSpPr>
          <p:cNvPr id="3" name="Shape 77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774"/>
          <p:cNvSpPr txBox="1">
            <a:spLocks noGrp="1"/>
          </p:cNvSpPr>
          <p:nvPr>
            <p:ph type="sldNum" idx="10"/>
          </p:nvPr>
        </p:nvSpPr>
        <p:spPr bwMode="auto">
          <a:xfrm>
            <a:off x="8586788" y="-11113"/>
            <a:ext cx="557212" cy="5476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buFont typeface="Arial" charset="0"/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pPr>
              <a:defRPr/>
            </a:pPr>
            <a:fld id="{7EA4FFBC-DD81-4B79-9175-43EB9748DF0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>
            <a:spLocks/>
          </p:cNvSpPr>
          <p:nvPr/>
        </p:nvSpPr>
        <p:spPr bwMode="auto">
          <a:xfrm>
            <a:off x="0" y="0"/>
            <a:ext cx="9144000" cy="5143500"/>
          </a:xfrm>
          <a:custGeom>
            <a:avLst/>
            <a:gdLst>
              <a:gd name="T0" fmla="*/ 0 w 285750"/>
              <a:gd name="T1" fmla="*/ 0 h 160734"/>
              <a:gd name="T2" fmla="*/ 285750 w 285750"/>
              <a:gd name="T3" fmla="*/ 160734 h 160734"/>
            </a:gdLst>
            <a:ahLst/>
            <a:cxnLst>
              <a:cxn ang="0">
                <a:pos x="86730" y="8595"/>
              </a:cxn>
              <a:cxn ang="0">
                <a:pos x="173292" y="8595"/>
              </a:cxn>
              <a:cxn ang="0">
                <a:pos x="259910" y="8595"/>
              </a:cxn>
              <a:cxn ang="0">
                <a:pos x="78023" y="17022"/>
              </a:cxn>
              <a:cxn ang="0">
                <a:pos x="164641" y="17022"/>
              </a:cxn>
              <a:cxn ang="0">
                <a:pos x="251203" y="17022"/>
              </a:cxn>
              <a:cxn ang="0">
                <a:pos x="69373" y="25505"/>
              </a:cxn>
              <a:cxn ang="0">
                <a:pos x="155990" y="25505"/>
              </a:cxn>
              <a:cxn ang="0">
                <a:pos x="242553" y="25505"/>
              </a:cxn>
              <a:cxn ang="0">
                <a:pos x="60722" y="33933"/>
              </a:cxn>
              <a:cxn ang="0">
                <a:pos x="147340" y="33933"/>
              </a:cxn>
              <a:cxn ang="0">
                <a:pos x="233902" y="33933"/>
              </a:cxn>
              <a:cxn ang="0">
                <a:pos x="52071" y="42416"/>
              </a:cxn>
              <a:cxn ang="0">
                <a:pos x="138633" y="42416"/>
              </a:cxn>
              <a:cxn ang="0">
                <a:pos x="225251" y="42416"/>
              </a:cxn>
              <a:cxn ang="0">
                <a:pos x="43421" y="50843"/>
              </a:cxn>
              <a:cxn ang="0">
                <a:pos x="129983" y="50843"/>
              </a:cxn>
              <a:cxn ang="0">
                <a:pos x="216601" y="50843"/>
              </a:cxn>
              <a:cxn ang="0">
                <a:pos x="34770" y="59326"/>
              </a:cxn>
              <a:cxn ang="0">
                <a:pos x="121332" y="59326"/>
              </a:cxn>
              <a:cxn ang="0">
                <a:pos x="207950" y="59326"/>
              </a:cxn>
              <a:cxn ang="0">
                <a:pos x="26064" y="67810"/>
              </a:cxn>
              <a:cxn ang="0">
                <a:pos x="112681" y="67810"/>
              </a:cxn>
              <a:cxn ang="0">
                <a:pos x="199244" y="67810"/>
              </a:cxn>
              <a:cxn ang="0">
                <a:pos x="17413" y="76237"/>
              </a:cxn>
              <a:cxn ang="0">
                <a:pos x="104031" y="76237"/>
              </a:cxn>
              <a:cxn ang="0">
                <a:pos x="190593" y="76237"/>
              </a:cxn>
              <a:cxn ang="0">
                <a:pos x="8762" y="84720"/>
              </a:cxn>
              <a:cxn ang="0">
                <a:pos x="95380" y="84720"/>
              </a:cxn>
              <a:cxn ang="0">
                <a:pos x="181942" y="84720"/>
              </a:cxn>
              <a:cxn ang="0">
                <a:pos x="268560" y="84720"/>
              </a:cxn>
              <a:cxn ang="0">
                <a:pos x="86730" y="93148"/>
              </a:cxn>
              <a:cxn ang="0">
                <a:pos x="173292" y="93148"/>
              </a:cxn>
              <a:cxn ang="0">
                <a:pos x="259910" y="93148"/>
              </a:cxn>
              <a:cxn ang="0">
                <a:pos x="78023" y="101631"/>
              </a:cxn>
              <a:cxn ang="0">
                <a:pos x="164641" y="101631"/>
              </a:cxn>
              <a:cxn ang="0">
                <a:pos x="251203" y="101631"/>
              </a:cxn>
              <a:cxn ang="0">
                <a:pos x="69373" y="110114"/>
              </a:cxn>
              <a:cxn ang="0">
                <a:pos x="155990" y="110114"/>
              </a:cxn>
              <a:cxn ang="0">
                <a:pos x="242553" y="110114"/>
              </a:cxn>
              <a:cxn ang="0">
                <a:pos x="60722" y="118541"/>
              </a:cxn>
              <a:cxn ang="0">
                <a:pos x="147340" y="118541"/>
              </a:cxn>
              <a:cxn ang="0">
                <a:pos x="233902" y="118541"/>
              </a:cxn>
              <a:cxn ang="0">
                <a:pos x="52071" y="127025"/>
              </a:cxn>
              <a:cxn ang="0">
                <a:pos x="138633" y="127025"/>
              </a:cxn>
              <a:cxn ang="0">
                <a:pos x="225251" y="127025"/>
              </a:cxn>
              <a:cxn ang="0">
                <a:pos x="43421" y="135452"/>
              </a:cxn>
              <a:cxn ang="0">
                <a:pos x="129983" y="135452"/>
              </a:cxn>
              <a:cxn ang="0">
                <a:pos x="216601" y="135452"/>
              </a:cxn>
              <a:cxn ang="0">
                <a:pos x="34770" y="143935"/>
              </a:cxn>
              <a:cxn ang="0">
                <a:pos x="121332" y="143935"/>
              </a:cxn>
              <a:cxn ang="0">
                <a:pos x="207950" y="143935"/>
              </a:cxn>
              <a:cxn ang="0">
                <a:pos x="0" y="25505"/>
              </a:cxn>
              <a:cxn ang="0">
                <a:pos x="0" y="110114"/>
              </a:cxn>
              <a:cxn ang="0">
                <a:pos x="43421" y="152362"/>
              </a:cxn>
              <a:cxn ang="0">
                <a:pos x="129983" y="152362"/>
              </a:cxn>
              <a:cxn ang="0">
                <a:pos x="216601" y="152362"/>
              </a:cxn>
              <a:cxn ang="0">
                <a:pos x="277211" y="127025"/>
              </a:cxn>
              <a:cxn ang="0">
                <a:pos x="277211" y="42416"/>
              </a:cxn>
              <a:cxn ang="0">
                <a:pos x="233902" y="0"/>
              </a:cxn>
              <a:cxn ang="0">
                <a:pos x="147340" y="0"/>
              </a:cxn>
              <a:cxn ang="0">
                <a:pos x="60722" y="0"/>
              </a:cxn>
            </a:cxnLst>
            <a:rect l="T0" t="T1" r="T2" b="T3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 w="9525">
            <a:noFill/>
            <a:round/>
            <a:headEnd/>
            <a:tailEnd/>
          </a:ln>
        </p:spPr>
        <p:txBody>
          <a:bodyPr lIns="91425" tIns="91425" rIns="91425" bIns="91425" anchor="ctr"/>
          <a:lstStyle/>
          <a:p>
            <a:pPr>
              <a:defRPr/>
            </a:pPr>
            <a:endParaRPr lang="uk-UA"/>
          </a:p>
        </p:txBody>
      </p:sp>
      <p:sp>
        <p:nvSpPr>
          <p:cNvPr id="1027" name="Shape 7"/>
          <p:cNvSpPr txBox="1">
            <a:spLocks noGrp="1"/>
          </p:cNvSpPr>
          <p:nvPr>
            <p:ph type="title"/>
          </p:nvPr>
        </p:nvSpPr>
        <p:spPr bwMode="auto">
          <a:xfrm>
            <a:off x="739775" y="401638"/>
            <a:ext cx="76866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uk-UA" smtClean="0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>
            <p:ph type="body" idx="1"/>
          </p:nvPr>
        </p:nvSpPr>
        <p:spPr bwMode="auto">
          <a:xfrm>
            <a:off x="739775" y="1152525"/>
            <a:ext cx="7686675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>
              <a:sym typeface="Arial" charset="0"/>
            </a:endParaRPr>
          </a:p>
        </p:txBody>
      </p:sp>
      <p:sp>
        <p:nvSpPr>
          <p:cNvPr id="1029" name="Shape 9"/>
          <p:cNvSpPr txBox="1">
            <a:spLocks noGrp="1"/>
          </p:cNvSpPr>
          <p:nvPr/>
        </p:nvSpPr>
        <p:spPr bwMode="auto">
          <a:xfrm>
            <a:off x="8586788" y="-11113"/>
            <a:ext cx="557212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>
              <a:buClr>
                <a:srgbClr val="000000"/>
              </a:buClr>
              <a:buFont typeface="Arial" charset="0"/>
              <a:buNone/>
              <a:defRPr/>
            </a:pPr>
            <a:fld id="{5D6522B4-DAB1-49BD-81E2-12485563F379}" type="slidenum">
              <a:rPr lang="uk-UA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pPr algn="ctr">
                <a:buClr>
                  <a:srgbClr val="000000"/>
                </a:buClr>
                <a:buFont typeface="Arial" charset="0"/>
                <a:buNone/>
                <a:defRPr/>
              </a:pPr>
              <a:t>‹#›</a:t>
            </a:fld>
            <a:endParaRPr lang="uk-UA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2"/>
          <p:cNvSpPr txBox="1">
            <a:spLocks noGrp="1"/>
          </p:cNvSpPr>
          <p:nvPr>
            <p:ph type="title" idx="4294967295"/>
          </p:nvPr>
        </p:nvSpPr>
        <p:spPr>
          <a:xfrm>
            <a:off x="739775" y="658813"/>
            <a:ext cx="7686675" cy="1223962"/>
          </a:xfrm>
        </p:spPr>
        <p:txBody>
          <a:bodyPr/>
          <a:lstStyle/>
          <a:p>
            <a:pPr algn="ctr"/>
            <a:r>
              <a:rPr lang="en-GB" altLang="zh-CN" sz="3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  <a:t/>
            </a:r>
            <a:br>
              <a:rPr lang="en-GB" altLang="zh-CN" sz="3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</a:br>
            <a:r>
              <a:rPr lang="en-GB" altLang="zh-CN" sz="3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  <a:t>Impact Factors Modeling of Households Deposit Dollarization in Ukraine</a:t>
            </a:r>
            <a:r>
              <a:rPr lang="en-GB" altLang="zh-CN" sz="3200" smtClean="0">
                <a:latin typeface="Arial" charset="0"/>
                <a:ea typeface="SimSun" pitchFamily="2" charset="-122"/>
                <a:cs typeface="Arial" charset="0"/>
              </a:rPr>
              <a:t> </a:t>
            </a:r>
            <a:endParaRPr lang="uk-UA" sz="3200" smtClean="0">
              <a:latin typeface="Arial" charset="0"/>
              <a:cs typeface="Arial" charset="0"/>
            </a:endParaRPr>
          </a:p>
        </p:txBody>
      </p:sp>
      <p:sp>
        <p:nvSpPr>
          <p:cNvPr id="6146" name="Text Box 3"/>
          <p:cNvSpPr txBox="1">
            <a:spLocks noGrp="1"/>
          </p:cNvSpPr>
          <p:nvPr>
            <p:ph type="body" idx="4294967295"/>
          </p:nvPr>
        </p:nvSpPr>
        <p:spPr>
          <a:xfrm>
            <a:off x="2011363" y="1625600"/>
            <a:ext cx="5364162" cy="2362200"/>
          </a:xfrm>
        </p:spPr>
        <p:txBody>
          <a:bodyPr/>
          <a:lstStyle/>
          <a:p>
            <a:pPr algn="ctr"/>
            <a:endParaRPr lang="en-US" sz="160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algn="ctr"/>
            <a:endParaRPr lang="en-US" sz="160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sz="1600" smtClean="0">
                <a:solidFill>
                  <a:schemeClr val="bg1"/>
                </a:solidFill>
                <a:latin typeface="Arial" charset="0"/>
                <a:cs typeface="Arial" charset="0"/>
              </a:rPr>
              <a:t>Nataliia Versal and Iryna Rozora</a:t>
            </a:r>
          </a:p>
          <a:p>
            <a:pPr algn="ctr"/>
            <a:endParaRPr lang="en-US" sz="160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sz="1600" smtClean="0">
                <a:solidFill>
                  <a:schemeClr val="bg1"/>
                </a:solidFill>
                <a:latin typeface="Arial" charset="0"/>
                <a:cs typeface="Arial" charset="0"/>
              </a:rPr>
              <a:t>Taras Shevchenko National University of Kyiv, Ukraine</a:t>
            </a:r>
            <a:r>
              <a:rPr lang="en-US" sz="1600" smtClean="0">
                <a:latin typeface="Arial" charset="0"/>
                <a:cs typeface="Arial" charset="0"/>
              </a:rPr>
              <a:t> </a:t>
            </a:r>
            <a:endParaRPr lang="uk-UA" sz="1600" smtClean="0">
              <a:latin typeface="Arial" charset="0"/>
              <a:cs typeface="Arial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779838" y="3717925"/>
            <a:ext cx="1219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BNU, Latvia </a:t>
            </a:r>
          </a:p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 2018</a:t>
            </a:r>
            <a:endParaRPr lang="uk-UA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Rectangle 4"/>
          <p:cNvSpPr txBox="1">
            <a:spLocks noGrp="1"/>
          </p:cNvSpPr>
          <p:nvPr>
            <p:ph type="title" idx="4294967295"/>
          </p:nvPr>
        </p:nvSpPr>
        <p:spPr>
          <a:xfrm>
            <a:off x="1225550" y="165100"/>
            <a:ext cx="6616700" cy="457200"/>
          </a:xfrm>
        </p:spPr>
        <p:txBody>
          <a:bodyPr/>
          <a:lstStyle/>
          <a:p>
            <a:pPr algn="ctr"/>
            <a:r>
              <a:rPr lang="en-US" sz="2200" smtClean="0">
                <a:solidFill>
                  <a:schemeClr val="bg1"/>
                </a:solidFill>
                <a:latin typeface="Arial" charset="0"/>
                <a:cs typeface="Arial" charset="0"/>
              </a:rPr>
              <a:t>Forecast of HDD using ARIMA processes</a:t>
            </a:r>
            <a:r>
              <a:rPr lang="en-US" sz="2200" smtClean="0">
                <a:latin typeface="Arial" charset="0"/>
                <a:cs typeface="Arial" charset="0"/>
              </a:rPr>
              <a:t> </a:t>
            </a:r>
            <a:endParaRPr lang="uk-UA" sz="2200" smtClean="0">
              <a:latin typeface="Arial" charset="0"/>
              <a:cs typeface="Arial" charset="0"/>
            </a:endParaRPr>
          </a:p>
        </p:txBody>
      </p:sp>
      <p:graphicFrame>
        <p:nvGraphicFramePr>
          <p:cNvPr id="58375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1354138" y="914400"/>
          <a:ext cx="6361112" cy="3994150"/>
        </p:xfrm>
        <a:graphic>
          <a:graphicData uri="http://schemas.openxmlformats.org/presentationml/2006/ole">
            <p:oleObj spid="_x0000_s58375" name="Acrobat Document" r:id="rId3" imgW="5829103" imgH="7543564" progId="AcroExch.Document.DC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WordArt 3"/>
          <p:cNvSpPr>
            <a:spLocks noChangeArrowheads="1" noChangeShapeType="1" noTextEdit="1"/>
          </p:cNvSpPr>
          <p:nvPr/>
        </p:nvSpPr>
        <p:spPr bwMode="auto">
          <a:xfrm rot="-1429767">
            <a:off x="711200" y="3221038"/>
            <a:ext cx="3686175" cy="8318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8" lon="19439996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4080000" scaled="1"/>
                </a:gradFill>
                <a:latin typeface="Impact"/>
              </a:rPr>
              <a:t>Thank you!!!!</a:t>
            </a:r>
            <a:endParaRPr lang="uk-UA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4080000" scaled="1"/>
              </a:gradFill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807"/>
          <p:cNvSpPr txBox="1">
            <a:spLocks noGrp="1"/>
          </p:cNvSpPr>
          <p:nvPr>
            <p:ph type="ctrTitle"/>
          </p:nvPr>
        </p:nvSpPr>
        <p:spPr>
          <a:xfrm>
            <a:off x="557213" y="425450"/>
            <a:ext cx="7772400" cy="11604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tillium Web ExtraLight"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Titillium Web ExtraLight"/>
                <a:cs typeface="Titillium Web ExtraLight"/>
                <a:sym typeface="Titillium Web ExtraLight"/>
              </a:rPr>
              <a:t>Goals:</a:t>
            </a:r>
            <a:endParaRPr lang="uk-UA" sz="3200" dirty="0" smtClean="0">
              <a:solidFill>
                <a:srgbClr val="FFFFFF"/>
              </a:solidFill>
              <a:latin typeface="+mj-l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10242" name="Shape 808"/>
          <p:cNvSpPr txBox="1">
            <a:spLocks noGrp="1"/>
          </p:cNvSpPr>
          <p:nvPr>
            <p:ph type="subTitle" idx="1"/>
          </p:nvPr>
        </p:nvSpPr>
        <p:spPr>
          <a:xfrm>
            <a:off x="679450" y="1100138"/>
            <a:ext cx="8045450" cy="2943225"/>
          </a:xfrm>
        </p:spPr>
        <p:txBody>
          <a:bodyPr/>
          <a:lstStyle/>
          <a:p>
            <a:pPr marL="457200" indent="-381000"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 smtClean="0">
                <a:solidFill>
                  <a:schemeClr val="bg1"/>
                </a:solidFill>
                <a:latin typeface="+mn-lt"/>
                <a:ea typeface="Titillium Web"/>
                <a:cs typeface="Titillium Web"/>
                <a:sym typeface="Titillium Web"/>
              </a:rPr>
              <a:t>to define household deposits dollarization (HDD)  in Ukraine for the period from Jan</a:t>
            </a:r>
            <a:r>
              <a:rPr lang="uk-UA" sz="2200" dirty="0" smtClean="0">
                <a:solidFill>
                  <a:schemeClr val="bg1"/>
                </a:solidFill>
                <a:latin typeface="+mn-lt"/>
                <a:ea typeface="Titillium Web"/>
                <a:cs typeface="Titillium Web"/>
                <a:sym typeface="Titillium Web"/>
              </a:rPr>
              <a:t> 2006</a:t>
            </a:r>
            <a:r>
              <a:rPr lang="en-US" sz="2200" dirty="0" smtClean="0">
                <a:solidFill>
                  <a:schemeClr val="bg1"/>
                </a:solidFill>
                <a:latin typeface="+mn-lt"/>
                <a:ea typeface="Titillium Web"/>
                <a:cs typeface="Titillium Web"/>
                <a:sym typeface="Titillium Web"/>
              </a:rPr>
              <a:t> to Dec </a:t>
            </a:r>
            <a:r>
              <a:rPr lang="uk-UA" sz="2200" dirty="0" smtClean="0">
                <a:solidFill>
                  <a:schemeClr val="bg1"/>
                </a:solidFill>
                <a:latin typeface="+mn-lt"/>
                <a:ea typeface="Titillium Web"/>
                <a:cs typeface="Titillium Web"/>
                <a:sym typeface="Titillium Web"/>
              </a:rPr>
              <a:t>2017</a:t>
            </a:r>
            <a:r>
              <a:rPr lang="en-US" sz="2200" dirty="0" smtClean="0">
                <a:solidFill>
                  <a:schemeClr val="bg1"/>
                </a:solidFill>
                <a:latin typeface="+mn-lt"/>
                <a:ea typeface="Titillium Web"/>
                <a:cs typeface="Titillium Web"/>
                <a:sym typeface="Titillium Web"/>
              </a:rPr>
              <a:t>;</a:t>
            </a:r>
          </a:p>
          <a:p>
            <a:pPr marL="457200" indent="-381000"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2200" dirty="0" smtClean="0">
              <a:solidFill>
                <a:schemeClr val="bg1"/>
              </a:solidFill>
              <a:latin typeface="+mn-lt"/>
              <a:ea typeface="Titillium Web"/>
              <a:cs typeface="Titillium Web"/>
              <a:sym typeface="Titillium Web"/>
            </a:endParaRPr>
          </a:p>
          <a:p>
            <a:pPr marL="457200" indent="-381000"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 smtClean="0">
                <a:solidFill>
                  <a:schemeClr val="bg1"/>
                </a:solidFill>
                <a:latin typeface="+mn-lt"/>
                <a:ea typeface="Titillium Web"/>
                <a:cs typeface="Titillium Web"/>
                <a:sym typeface="Titillium Web"/>
              </a:rPr>
              <a:t>to determine the significance of factors influencing the change of level  HDD</a:t>
            </a:r>
            <a:r>
              <a:rPr lang="uk-UA" sz="2200" dirty="0" smtClean="0">
                <a:solidFill>
                  <a:schemeClr val="bg1"/>
                </a:solidFill>
                <a:latin typeface="+mn-lt"/>
                <a:ea typeface="Titillium Web"/>
                <a:cs typeface="Titillium Web"/>
                <a:sym typeface="Titillium Web"/>
              </a:rPr>
              <a:t>; </a:t>
            </a:r>
            <a:endParaRPr lang="en-US" sz="2200" dirty="0" smtClean="0">
              <a:solidFill>
                <a:schemeClr val="bg1"/>
              </a:solidFill>
              <a:latin typeface="+mn-lt"/>
              <a:ea typeface="Titillium Web"/>
              <a:cs typeface="Titillium Web"/>
              <a:sym typeface="Titillium Web"/>
            </a:endParaRPr>
          </a:p>
          <a:p>
            <a:pPr marL="457200" indent="-381000"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2200" dirty="0" smtClean="0">
              <a:solidFill>
                <a:schemeClr val="bg1"/>
              </a:solidFill>
              <a:latin typeface="+mn-lt"/>
              <a:ea typeface="Titillium Web"/>
              <a:cs typeface="Titillium Web"/>
              <a:sym typeface="Titillium Web"/>
            </a:endParaRPr>
          </a:p>
          <a:p>
            <a:pPr marL="457200" indent="-381000"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 smtClean="0">
                <a:solidFill>
                  <a:schemeClr val="bg1"/>
                </a:solidFill>
                <a:latin typeface="+mn-lt"/>
                <a:ea typeface="Titillium Web"/>
                <a:cs typeface="Titillium Web"/>
                <a:sym typeface="Titillium Web"/>
              </a:rPr>
              <a:t>to analyze HDD as time series</a:t>
            </a:r>
            <a:r>
              <a:rPr lang="uk-UA" sz="2200" dirty="0" smtClean="0">
                <a:solidFill>
                  <a:schemeClr val="bg1"/>
                </a:solidFill>
                <a:latin typeface="+mn-lt"/>
                <a:ea typeface="Titillium Web"/>
                <a:cs typeface="Titillium Web"/>
                <a:sym typeface="Titillium Web"/>
              </a:rPr>
              <a:t>;</a:t>
            </a:r>
            <a:endParaRPr lang="en-US" sz="2200" dirty="0" smtClean="0">
              <a:solidFill>
                <a:schemeClr val="bg1"/>
              </a:solidFill>
              <a:latin typeface="+mn-lt"/>
              <a:ea typeface="Titillium Web"/>
              <a:cs typeface="Titillium Web"/>
              <a:sym typeface="Titillium Web"/>
            </a:endParaRPr>
          </a:p>
          <a:p>
            <a:pPr marL="76200" eaLnBrk="1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200" dirty="0" smtClean="0">
              <a:solidFill>
                <a:schemeClr val="bg1"/>
              </a:solidFill>
              <a:latin typeface="+mn-lt"/>
              <a:ea typeface="Titillium Web"/>
              <a:cs typeface="Titillium Web"/>
              <a:sym typeface="Titillium Web"/>
            </a:endParaRPr>
          </a:p>
          <a:p>
            <a:pPr marL="457200" indent="-381000"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 smtClean="0">
                <a:solidFill>
                  <a:schemeClr val="bg1"/>
                </a:solidFill>
                <a:latin typeface="+mn-lt"/>
                <a:ea typeface="Titillium Web"/>
                <a:cs typeface="Titillium Web"/>
                <a:sym typeface="Titillium Web"/>
              </a:rPr>
              <a:t>to construct forecast for HDD</a:t>
            </a:r>
            <a:r>
              <a:rPr lang="uk-UA" sz="2200" dirty="0" smtClean="0">
                <a:solidFill>
                  <a:schemeClr val="bg1"/>
                </a:solidFill>
                <a:latin typeface="+mn-lt"/>
                <a:ea typeface="Titillium Web"/>
                <a:cs typeface="Titillium Web"/>
                <a:sym typeface="Titillium Web"/>
              </a:rPr>
              <a:t>. </a:t>
            </a:r>
            <a:endParaRPr lang="ru-RU" sz="2200" dirty="0" smtClean="0">
              <a:solidFill>
                <a:schemeClr val="bg1"/>
              </a:solidFill>
              <a:latin typeface="+mn-lt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uk-UA" smtClean="0">
              <a:latin typeface="Arial" charset="0"/>
              <a:cs typeface="Arial" charset="0"/>
            </a:endParaRPr>
          </a:p>
        </p:txBody>
      </p:sp>
      <p:sp>
        <p:nvSpPr>
          <p:cNvPr id="12290" name="Rectangle 3"/>
          <p:cNvSpPr txBox="1">
            <a:spLocks noGrp="1"/>
          </p:cNvSpPr>
          <p:nvPr>
            <p:ph type="body" idx="4294967295"/>
          </p:nvPr>
        </p:nvSpPr>
        <p:spPr>
          <a:xfrm>
            <a:off x="227013" y="76200"/>
            <a:ext cx="8774112" cy="4708525"/>
          </a:xfrm>
        </p:spPr>
        <p:txBody>
          <a:bodyPr/>
          <a:lstStyle/>
          <a:p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  <a:t>In countries with unstable economies the economic agents consider foreign currency to be a reliable asset worth of investing money in.</a:t>
            </a:r>
            <a:endParaRPr lang="en-US" altLang="zh-CN" sz="2200" smtClean="0">
              <a:solidFill>
                <a:schemeClr val="bg1"/>
              </a:solidFill>
              <a:latin typeface="Arial" charset="0"/>
              <a:ea typeface="SimSun" pitchFamily="2" charset="-122"/>
              <a:cs typeface="Arial" charset="0"/>
            </a:endParaRPr>
          </a:p>
          <a:p>
            <a:endParaRPr lang="en-US" altLang="zh-CN" sz="2000" smtClean="0">
              <a:solidFill>
                <a:schemeClr val="bg1"/>
              </a:solidFill>
              <a:latin typeface="Arial" charset="0"/>
              <a:ea typeface="SimSun" pitchFamily="2" charset="-122"/>
              <a:cs typeface="Arial" charset="0"/>
            </a:endParaRPr>
          </a:p>
          <a:p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  <a:t>Main reasons for DD in emerging markets:</a:t>
            </a:r>
          </a:p>
          <a:p>
            <a:endParaRPr lang="en-GB" altLang="zh-CN" sz="2200" smtClean="0">
              <a:solidFill>
                <a:schemeClr val="bg1"/>
              </a:solidFill>
              <a:latin typeface="Arial" charset="0"/>
              <a:ea typeface="SimSun" pitchFamily="2" charset="-122"/>
              <a:cs typeface="Arial" charset="0"/>
            </a:endParaRPr>
          </a:p>
          <a:p>
            <a:pPr marL="800100" lvl="1" indent="-342900" eaLnBrk="1" hangingPunct="1">
              <a:buClr>
                <a:srgbClr val="6E86B6"/>
              </a:buClr>
              <a:buSzPts val="1800"/>
              <a:buFont typeface="Wingdings" pitchFamily="2" charset="2"/>
              <a:buChar char="§"/>
            </a:pPr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Titillium Web"/>
                <a:cs typeface="Titillium Web"/>
              </a:rPr>
              <a:t>hysteresis or ratchet effect due to high inflation,          exchange rate volatility, interest rates volatility; </a:t>
            </a:r>
          </a:p>
          <a:p>
            <a:pPr marL="800100" lvl="1" indent="-342900" eaLnBrk="1" hangingPunct="1">
              <a:buClr>
                <a:srgbClr val="6E86B6"/>
              </a:buClr>
              <a:buSzPts val="1800"/>
              <a:buFont typeface="Wingdings" pitchFamily="2" charset="2"/>
              <a:buChar char="§"/>
            </a:pPr>
            <a:endParaRPr lang="en-GB" altLang="zh-CN" sz="2200" smtClean="0">
              <a:solidFill>
                <a:schemeClr val="bg1"/>
              </a:solidFill>
              <a:latin typeface="Arial" charset="0"/>
              <a:ea typeface="Titillium Web"/>
              <a:cs typeface="Titillium Web"/>
            </a:endParaRPr>
          </a:p>
          <a:p>
            <a:pPr marL="800100" lvl="1" indent="-342900" eaLnBrk="1" hangingPunct="1">
              <a:buClr>
                <a:srgbClr val="6E86B6"/>
              </a:buClr>
              <a:buSzPts val="1800"/>
              <a:buFont typeface="Wingdings" pitchFamily="2" charset="2"/>
              <a:buChar char="§"/>
            </a:pPr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Titillium Web"/>
                <a:cs typeface="Titillium Web"/>
              </a:rPr>
              <a:t>currency risk premium; </a:t>
            </a:r>
          </a:p>
          <a:p>
            <a:pPr marL="800100" lvl="1" indent="-342900" eaLnBrk="1" hangingPunct="1">
              <a:buClr>
                <a:srgbClr val="6E86B6"/>
              </a:buClr>
              <a:buSzPts val="1800"/>
              <a:buFont typeface="Wingdings" pitchFamily="2" charset="2"/>
              <a:buChar char="§"/>
            </a:pPr>
            <a:endParaRPr lang="en-GB" altLang="zh-CN" sz="2200" smtClean="0">
              <a:solidFill>
                <a:schemeClr val="bg1"/>
              </a:solidFill>
              <a:latin typeface="Arial" charset="0"/>
              <a:ea typeface="Titillium Web"/>
              <a:cs typeface="Titillium Web"/>
            </a:endParaRPr>
          </a:p>
          <a:p>
            <a:pPr marL="800100" lvl="1" indent="-342900" eaLnBrk="1" hangingPunct="1">
              <a:buClr>
                <a:srgbClr val="6E86B6"/>
              </a:buClr>
              <a:buSzPts val="1800"/>
              <a:buFont typeface="Wingdings" pitchFamily="2" charset="2"/>
              <a:buChar char="§"/>
            </a:pPr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Titillium Web"/>
                <a:cs typeface="Titillium Web"/>
              </a:rPr>
              <a:t>money flow from abroad; </a:t>
            </a:r>
          </a:p>
          <a:p>
            <a:pPr marL="800100" lvl="1" indent="-342900" eaLnBrk="1" hangingPunct="1">
              <a:buClr>
                <a:srgbClr val="6E86B6"/>
              </a:buClr>
              <a:buSzPts val="1800"/>
              <a:buFont typeface="Wingdings" pitchFamily="2" charset="2"/>
              <a:buChar char="§"/>
            </a:pPr>
            <a:endParaRPr lang="en-GB" altLang="zh-CN" sz="2200" smtClean="0">
              <a:solidFill>
                <a:schemeClr val="bg1"/>
              </a:solidFill>
              <a:latin typeface="Arial" charset="0"/>
              <a:ea typeface="Titillium Web"/>
              <a:cs typeface="Titillium Web"/>
            </a:endParaRPr>
          </a:p>
          <a:p>
            <a:pPr marL="800100" lvl="1" indent="-342900" eaLnBrk="1" hangingPunct="1">
              <a:buClr>
                <a:srgbClr val="6E86B6"/>
              </a:buClr>
              <a:buSzPts val="1800"/>
              <a:buFont typeface="Wingdings" pitchFamily="2" charset="2"/>
              <a:buChar char="§"/>
            </a:pPr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Titillium Web"/>
                <a:cs typeface="Titillium Web"/>
              </a:rPr>
              <a:t>currency competition in value storing etc. </a:t>
            </a:r>
            <a:endParaRPr lang="en-US" altLang="zh-CN" sz="2200" smtClean="0">
              <a:solidFill>
                <a:schemeClr val="bg1"/>
              </a:solidFill>
              <a:latin typeface="Arial" charset="0"/>
              <a:ea typeface="Titillium Web"/>
              <a:cs typeface="Titillium Web"/>
            </a:endParaRPr>
          </a:p>
          <a:p>
            <a:endParaRPr lang="uk-UA" sz="180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739775" y="139700"/>
            <a:ext cx="7686675" cy="531813"/>
          </a:xfrm>
        </p:spPr>
        <p:txBody>
          <a:bodyPr/>
          <a:lstStyle/>
          <a:p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  <a:t>The model proposed by Neanidis and Savva, 2009.</a:t>
            </a:r>
            <a:endParaRPr lang="uk-UA" sz="220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4347" name="Rectangle 3"/>
          <p:cNvSpPr txBox="1">
            <a:spLocks noGrp="1"/>
          </p:cNvSpPr>
          <p:nvPr>
            <p:ph type="body" idx="4294967295"/>
          </p:nvPr>
        </p:nvSpPr>
        <p:spPr>
          <a:xfrm>
            <a:off x="561975" y="1258888"/>
            <a:ext cx="7864475" cy="3689350"/>
          </a:xfrm>
        </p:spPr>
        <p:txBody>
          <a:bodyPr/>
          <a:lstStyle/>
          <a:p>
            <a:endParaRPr lang="en-GB" altLang="zh-CN" sz="1200" smtClean="0">
              <a:solidFill>
                <a:schemeClr val="bg1"/>
              </a:solidFill>
              <a:latin typeface="Arial" charset="0"/>
              <a:ea typeface="SimSun" pitchFamily="2" charset="-122"/>
              <a:cs typeface="Arial" charset="0"/>
            </a:endParaRPr>
          </a:p>
          <a:p>
            <a:endParaRPr lang="en-GB" altLang="zh-CN" sz="1200" smtClean="0">
              <a:solidFill>
                <a:schemeClr val="bg1"/>
              </a:solidFill>
              <a:latin typeface="Arial" charset="0"/>
              <a:ea typeface="SimSun" pitchFamily="2" charset="-122"/>
              <a:cs typeface="Arial" charset="0"/>
            </a:endParaRPr>
          </a:p>
          <a:p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  <a:t>According to this model DD depends on </a:t>
            </a:r>
          </a:p>
          <a:p>
            <a:endParaRPr lang="en-GB" altLang="zh-CN" sz="2200" smtClean="0">
              <a:solidFill>
                <a:schemeClr val="bg1"/>
              </a:solidFill>
              <a:latin typeface="Arial" charset="0"/>
              <a:ea typeface="SimSun" pitchFamily="2" charset="-122"/>
              <a:cs typeface="Arial" charset="0"/>
            </a:endParaRPr>
          </a:p>
          <a:p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  <a:t>the exchange rate (erf), </a:t>
            </a:r>
          </a:p>
          <a:p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  <a:t>the monetary base (mbf), </a:t>
            </a:r>
          </a:p>
          <a:p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  <a:t>the error correction term related to the size of the desired dollarization (ec), </a:t>
            </a:r>
          </a:p>
          <a:p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  <a:t>the interest rate differential, </a:t>
            </a:r>
          </a:p>
          <a:p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  <a:t>the rate of inflation, </a:t>
            </a:r>
          </a:p>
          <a:p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  <a:t>an index of asymmetry of exchange rate movements, </a:t>
            </a:r>
          </a:p>
          <a:p>
            <a:r>
              <a:rPr lang="en-GB" altLang="zh-CN" sz="2200" smtClean="0">
                <a:solidFill>
                  <a:schemeClr val="bg1"/>
                </a:solidFill>
                <a:latin typeface="Arial" charset="0"/>
                <a:ea typeface="SimSun" pitchFamily="2" charset="-122"/>
                <a:cs typeface="Arial" charset="0"/>
              </a:rPr>
              <a:t>an index of exchange rate intervention etc. </a:t>
            </a:r>
            <a:endParaRPr lang="uk-UA" sz="220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273175" y="838200"/>
          <a:ext cx="6113463" cy="841375"/>
        </p:xfrm>
        <a:graphic>
          <a:graphicData uri="http://schemas.openxmlformats.org/presentationml/2006/ole">
            <p:oleObj spid="_x0000_s14345" name="Equation" r:id="rId3" imgW="3136900" imgH="4318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uk-UA" smtClean="0">
              <a:latin typeface="Arial" charset="0"/>
              <a:cs typeface="Arial" charset="0"/>
            </a:endParaRPr>
          </a:p>
        </p:txBody>
      </p:sp>
      <p:pic>
        <p:nvPicPr>
          <p:cNvPr id="17410" name="Picture 4" descr="proposed H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0588" y="517525"/>
            <a:ext cx="423068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 descr="classical HD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875" y="509588"/>
            <a:ext cx="420052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34" name="Group 26"/>
          <p:cNvGraphicFramePr>
            <a:graphicFrameLocks noGrp="1"/>
          </p:cNvGraphicFramePr>
          <p:nvPr>
            <p:ph type="body" idx="4294967295"/>
          </p:nvPr>
        </p:nvGraphicFramePr>
        <p:xfrm>
          <a:off x="244475" y="2797175"/>
          <a:ext cx="3717925" cy="1789113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/>
                  </a:extLst>
                </a:gridCol>
                <a:gridCol w="2057400">
                  <a:extLst>
                    <a:ext uri="{9D8B030D-6E8A-4147-A177-3AD203B41FA5}"/>
                  </a:extLst>
                </a:gridCol>
              </a:tblGrid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Classical HDD</a:t>
                      </a:r>
                      <a:endParaRPr kumimoji="0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Proposed HDD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HDD=FD/TD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HDD=FD/LD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7423" name="Text Box 19"/>
          <p:cNvSpPr txBox="1">
            <a:spLocks noChangeArrowheads="1"/>
          </p:cNvSpPr>
          <p:nvPr/>
        </p:nvSpPr>
        <p:spPr bwMode="auto">
          <a:xfrm>
            <a:off x="4151313" y="2716213"/>
            <a:ext cx="49212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</a:rPr>
              <a:t>FD is volume of deposits in foreign currency;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</a:rPr>
              <a:t>LD is volume of deposits in local currency;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</a:rPr>
              <a:t>TD=FD+LD is a total amount of deposits.</a:t>
            </a:r>
            <a:endParaRPr lang="uk-UA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739775" y="30163"/>
            <a:ext cx="7686675" cy="750887"/>
          </a:xfrm>
        </p:spPr>
        <p:txBody>
          <a:bodyPr/>
          <a:lstStyle/>
          <a:p>
            <a:r>
              <a:rPr lang="en-US" sz="2200" smtClean="0">
                <a:solidFill>
                  <a:schemeClr val="bg1"/>
                </a:solidFill>
                <a:latin typeface="Arial" charset="0"/>
                <a:cs typeface="Arial" charset="0"/>
              </a:rPr>
              <a:t>Our model</a:t>
            </a:r>
            <a:endParaRPr lang="uk-UA" sz="220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5370" name="Rectangle 5"/>
          <p:cNvSpPr>
            <a:spLocks noChangeArrowheads="1"/>
          </p:cNvSpPr>
          <p:nvPr/>
        </p:nvSpPr>
        <p:spPr bwMode="auto">
          <a:xfrm>
            <a:off x="528638" y="1236663"/>
            <a:ext cx="803275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 sz="2200">
                <a:solidFill>
                  <a:schemeClr val="bg1"/>
                </a:solidFill>
              </a:rPr>
              <a:t>where</a:t>
            </a:r>
          </a:p>
          <a:p>
            <a:r>
              <a:rPr lang="en-GB" altLang="zh-CN" sz="2200" i="1">
                <a:solidFill>
                  <a:schemeClr val="bg1"/>
                </a:solidFill>
              </a:rPr>
              <a:t>gerf  </a:t>
            </a:r>
            <a:r>
              <a:rPr lang="en-GB" altLang="zh-CN" sz="2200">
                <a:solidFill>
                  <a:schemeClr val="bg1"/>
                </a:solidFill>
              </a:rPr>
              <a:t>is a growth rate of the exchange rate, </a:t>
            </a:r>
          </a:p>
          <a:p>
            <a:endParaRPr lang="en-GB" altLang="zh-CN" sz="2200">
              <a:solidFill>
                <a:schemeClr val="bg1"/>
              </a:solidFill>
            </a:endParaRPr>
          </a:p>
          <a:p>
            <a:r>
              <a:rPr lang="en-GB" altLang="zh-CN" sz="2200">
                <a:solidFill>
                  <a:schemeClr val="bg1"/>
                </a:solidFill>
              </a:rPr>
              <a:t>g</a:t>
            </a:r>
            <a:r>
              <a:rPr lang="en-GB" altLang="zh-CN" sz="2200" i="1">
                <a:solidFill>
                  <a:schemeClr val="bg1"/>
                </a:solidFill>
              </a:rPr>
              <a:t>mbf</a:t>
            </a:r>
            <a:r>
              <a:rPr lang="en-GB" altLang="zh-CN" sz="2200">
                <a:solidFill>
                  <a:schemeClr val="bg1"/>
                </a:solidFill>
              </a:rPr>
              <a:t> is a growth rate of the monetary base, </a:t>
            </a:r>
          </a:p>
          <a:p>
            <a:endParaRPr lang="en-GB" altLang="zh-CN" sz="2200">
              <a:solidFill>
                <a:schemeClr val="bg1"/>
              </a:solidFill>
            </a:endParaRPr>
          </a:p>
          <a:p>
            <a:r>
              <a:rPr lang="en-GB" altLang="zh-CN" sz="2200" i="1">
                <a:solidFill>
                  <a:schemeClr val="bg1"/>
                </a:solidFill>
              </a:rPr>
              <a:t>dir </a:t>
            </a:r>
            <a:r>
              <a:rPr lang="en-GB" altLang="zh-CN" sz="2200">
                <a:solidFill>
                  <a:schemeClr val="bg1"/>
                </a:solidFill>
              </a:rPr>
              <a:t>is a difference in interest rates on deposits in national currency and in foreign currency,</a:t>
            </a:r>
          </a:p>
          <a:p>
            <a:r>
              <a:rPr lang="en-GB" altLang="zh-CN" sz="2200">
                <a:solidFill>
                  <a:schemeClr val="bg1"/>
                </a:solidFill>
              </a:rPr>
              <a:t> </a:t>
            </a:r>
          </a:p>
          <a:p>
            <a:r>
              <a:rPr lang="en-GB" altLang="zh-CN" sz="2200" i="1">
                <a:solidFill>
                  <a:schemeClr val="bg1"/>
                </a:solidFill>
              </a:rPr>
              <a:t>CPI </a:t>
            </a:r>
            <a:r>
              <a:rPr lang="en-GB" altLang="zh-CN" sz="2200">
                <a:solidFill>
                  <a:schemeClr val="bg1"/>
                </a:solidFill>
              </a:rPr>
              <a:t>is  the level of inflation, </a:t>
            </a:r>
          </a:p>
          <a:p>
            <a:endParaRPr lang="en-GB" altLang="zh-CN" sz="2200">
              <a:solidFill>
                <a:schemeClr val="bg1"/>
              </a:solidFill>
            </a:endParaRPr>
          </a:p>
          <a:p>
            <a:r>
              <a:rPr lang="en-US" sz="2200" i="1">
                <a:solidFill>
                  <a:schemeClr val="bg1"/>
                </a:solidFill>
                <a:ea typeface="SimSun" pitchFamily="2" charset="-122"/>
              </a:rPr>
              <a:t>gw is </a:t>
            </a:r>
            <a:r>
              <a:rPr lang="en-GB" altLang="zh-CN" sz="2200">
                <a:solidFill>
                  <a:schemeClr val="bg1"/>
                </a:solidFill>
              </a:rPr>
              <a:t>a growth rate of wages</a:t>
            </a:r>
            <a:r>
              <a:rPr lang="en-US" sz="2200">
                <a:solidFill>
                  <a:schemeClr val="bg1"/>
                </a:solidFill>
                <a:ea typeface="SimSun" pitchFamily="2" charset="-122"/>
              </a:rPr>
              <a:t> </a:t>
            </a:r>
            <a:endParaRPr lang="uk-UA" sz="2200">
              <a:solidFill>
                <a:schemeClr val="bg1"/>
              </a:solidFill>
              <a:ea typeface="SimSun" pitchFamily="2" charset="-122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995363" y="781050"/>
            <a:ext cx="68595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1">
                <a:solidFill>
                  <a:schemeClr val="bg1"/>
                </a:solidFill>
              </a:rPr>
              <a:t>HDD</a:t>
            </a:r>
            <a:r>
              <a:rPr lang="en-US" sz="2200" i="1" baseline="-25000">
                <a:solidFill>
                  <a:schemeClr val="bg1"/>
                </a:solidFill>
              </a:rPr>
              <a:t>i</a:t>
            </a:r>
            <a:r>
              <a:rPr lang="en-US" sz="2200" i="1">
                <a:solidFill>
                  <a:schemeClr val="bg1"/>
                </a:solidFill>
              </a:rPr>
              <a:t>=</a:t>
            </a:r>
            <a:r>
              <a:rPr lang="el-GR" sz="2200" i="1">
                <a:solidFill>
                  <a:schemeClr val="bg1"/>
                </a:solidFill>
              </a:rPr>
              <a:t>β</a:t>
            </a:r>
            <a:r>
              <a:rPr lang="en-US" sz="2200" i="1" baseline="-25000">
                <a:solidFill>
                  <a:schemeClr val="bg1"/>
                </a:solidFill>
              </a:rPr>
              <a:t>0</a:t>
            </a:r>
            <a:r>
              <a:rPr lang="en-US" sz="2200" i="1">
                <a:solidFill>
                  <a:schemeClr val="bg1"/>
                </a:solidFill>
              </a:rPr>
              <a:t>+ </a:t>
            </a:r>
            <a:r>
              <a:rPr lang="el-GR" sz="2200" i="1">
                <a:solidFill>
                  <a:schemeClr val="bg1"/>
                </a:solidFill>
              </a:rPr>
              <a:t>β</a:t>
            </a:r>
            <a:r>
              <a:rPr lang="en-US" sz="2200" i="1" baseline="-25000">
                <a:solidFill>
                  <a:schemeClr val="bg1"/>
                </a:solidFill>
              </a:rPr>
              <a:t>1 </a:t>
            </a:r>
            <a:r>
              <a:rPr lang="en-US" sz="2200" i="1">
                <a:solidFill>
                  <a:schemeClr val="bg1"/>
                </a:solidFill>
              </a:rPr>
              <a:t>gerf</a:t>
            </a:r>
            <a:r>
              <a:rPr lang="en-US" sz="2200" i="1" baseline="-25000">
                <a:solidFill>
                  <a:schemeClr val="bg1"/>
                </a:solidFill>
              </a:rPr>
              <a:t>i</a:t>
            </a:r>
            <a:r>
              <a:rPr lang="en-US" sz="2200" i="1">
                <a:solidFill>
                  <a:schemeClr val="bg1"/>
                </a:solidFill>
              </a:rPr>
              <a:t> +</a:t>
            </a:r>
            <a:r>
              <a:rPr lang="el-GR" sz="2200" i="1">
                <a:solidFill>
                  <a:schemeClr val="bg1"/>
                </a:solidFill>
              </a:rPr>
              <a:t>β</a:t>
            </a:r>
            <a:r>
              <a:rPr lang="en-US" sz="2200" i="1" baseline="-25000">
                <a:solidFill>
                  <a:schemeClr val="bg1"/>
                </a:solidFill>
              </a:rPr>
              <a:t>2 </a:t>
            </a:r>
            <a:r>
              <a:rPr lang="en-US" sz="2200" i="1">
                <a:solidFill>
                  <a:schemeClr val="bg1"/>
                </a:solidFill>
              </a:rPr>
              <a:t>gmbf</a:t>
            </a:r>
            <a:r>
              <a:rPr lang="en-US" sz="2200" i="1" baseline="-25000">
                <a:solidFill>
                  <a:schemeClr val="bg1"/>
                </a:solidFill>
              </a:rPr>
              <a:t>i</a:t>
            </a:r>
            <a:r>
              <a:rPr lang="en-US" sz="2200" i="1">
                <a:solidFill>
                  <a:schemeClr val="bg1"/>
                </a:solidFill>
              </a:rPr>
              <a:t>+</a:t>
            </a:r>
            <a:r>
              <a:rPr lang="el-GR" sz="2200" i="1">
                <a:solidFill>
                  <a:schemeClr val="bg1"/>
                </a:solidFill>
              </a:rPr>
              <a:t>β</a:t>
            </a:r>
            <a:r>
              <a:rPr lang="en-US" sz="2200" i="1" baseline="-25000">
                <a:solidFill>
                  <a:schemeClr val="bg1"/>
                </a:solidFill>
              </a:rPr>
              <a:t>3 </a:t>
            </a:r>
            <a:r>
              <a:rPr lang="en-US" sz="2200" i="1">
                <a:solidFill>
                  <a:schemeClr val="bg1"/>
                </a:solidFill>
              </a:rPr>
              <a:t>dir</a:t>
            </a:r>
            <a:r>
              <a:rPr lang="en-US" sz="2200" i="1" baseline="-25000">
                <a:solidFill>
                  <a:schemeClr val="bg1"/>
                </a:solidFill>
              </a:rPr>
              <a:t>i</a:t>
            </a:r>
            <a:r>
              <a:rPr lang="en-US" sz="2200" i="1">
                <a:solidFill>
                  <a:schemeClr val="bg1"/>
                </a:solidFill>
              </a:rPr>
              <a:t>+</a:t>
            </a:r>
            <a:r>
              <a:rPr lang="el-GR" sz="2200" i="1">
                <a:solidFill>
                  <a:schemeClr val="bg1"/>
                </a:solidFill>
              </a:rPr>
              <a:t>β</a:t>
            </a:r>
            <a:r>
              <a:rPr lang="en-US" sz="2200" i="1" baseline="-25000">
                <a:solidFill>
                  <a:schemeClr val="bg1"/>
                </a:solidFill>
              </a:rPr>
              <a:t>4 </a:t>
            </a:r>
            <a:r>
              <a:rPr lang="en-US" sz="2200" i="1">
                <a:solidFill>
                  <a:schemeClr val="bg1"/>
                </a:solidFill>
              </a:rPr>
              <a:t>CPI</a:t>
            </a:r>
            <a:r>
              <a:rPr lang="en-US" sz="2200" i="1" baseline="-25000">
                <a:solidFill>
                  <a:schemeClr val="bg1"/>
                </a:solidFill>
              </a:rPr>
              <a:t>i</a:t>
            </a:r>
            <a:r>
              <a:rPr lang="en-US" sz="2200" i="1">
                <a:solidFill>
                  <a:schemeClr val="bg1"/>
                </a:solidFill>
              </a:rPr>
              <a:t>+</a:t>
            </a:r>
            <a:r>
              <a:rPr lang="el-GR" sz="2200" i="1">
                <a:solidFill>
                  <a:schemeClr val="bg1"/>
                </a:solidFill>
              </a:rPr>
              <a:t>β</a:t>
            </a:r>
            <a:r>
              <a:rPr lang="en-US" sz="2200" i="1" baseline="-25000">
                <a:solidFill>
                  <a:schemeClr val="bg1"/>
                </a:solidFill>
              </a:rPr>
              <a:t>5 </a:t>
            </a:r>
            <a:r>
              <a:rPr lang="en-US" sz="2200" i="1">
                <a:solidFill>
                  <a:schemeClr val="bg1"/>
                </a:solidFill>
              </a:rPr>
              <a:t>gw</a:t>
            </a:r>
            <a:r>
              <a:rPr lang="en-US" sz="2200" i="1" baseline="-25000">
                <a:solidFill>
                  <a:schemeClr val="bg1"/>
                </a:solidFill>
              </a:rPr>
              <a:t>i </a:t>
            </a:r>
            <a:r>
              <a:rPr lang="en-US" sz="2200" i="1">
                <a:solidFill>
                  <a:schemeClr val="bg1"/>
                </a:solidFill>
              </a:rPr>
              <a:t>+ e</a:t>
            </a:r>
            <a:r>
              <a:rPr lang="en-US" sz="2200" i="1" baseline="-25000">
                <a:solidFill>
                  <a:schemeClr val="bg1"/>
                </a:solidFill>
              </a:rPr>
              <a:t>i</a:t>
            </a:r>
            <a:endParaRPr lang="el-GR" sz="22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uk-UA" smtClean="0">
              <a:latin typeface="Arial" charset="0"/>
              <a:cs typeface="Arial" charset="0"/>
            </a:endParaRPr>
          </a:p>
        </p:txBody>
      </p:sp>
      <p:sp>
        <p:nvSpPr>
          <p:cNvPr id="18434" name="Rectangle 16"/>
          <p:cNvSpPr>
            <a:spLocks noChangeArrowheads="1"/>
          </p:cNvSpPr>
          <p:nvPr/>
        </p:nvSpPr>
        <p:spPr bwMode="auto">
          <a:xfrm>
            <a:off x="0" y="161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uk-UA"/>
          </a:p>
        </p:txBody>
      </p:sp>
      <p:sp>
        <p:nvSpPr>
          <p:cNvPr id="18435" name="Rectangle 21"/>
          <p:cNvSpPr>
            <a:spLocks noChangeArrowheads="1"/>
          </p:cNvSpPr>
          <p:nvPr/>
        </p:nvSpPr>
        <p:spPr bwMode="auto">
          <a:xfrm>
            <a:off x="0" y="161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uk-UA"/>
          </a:p>
        </p:txBody>
      </p:sp>
      <p:sp>
        <p:nvSpPr>
          <p:cNvPr id="18436" name="Rectangle 26"/>
          <p:cNvSpPr>
            <a:spLocks noChangeArrowheads="1"/>
          </p:cNvSpPr>
          <p:nvPr/>
        </p:nvSpPr>
        <p:spPr bwMode="auto">
          <a:xfrm>
            <a:off x="0" y="161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uk-UA"/>
          </a:p>
        </p:txBody>
      </p:sp>
      <p:sp>
        <p:nvSpPr>
          <p:cNvPr id="18437" name="Rectangle 31"/>
          <p:cNvSpPr>
            <a:spLocks noChangeArrowheads="1"/>
          </p:cNvSpPr>
          <p:nvPr/>
        </p:nvSpPr>
        <p:spPr bwMode="auto">
          <a:xfrm>
            <a:off x="0" y="161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uk-UA"/>
          </a:p>
        </p:txBody>
      </p:sp>
      <p:sp>
        <p:nvSpPr>
          <p:cNvPr id="18438" name="Rectangle 36"/>
          <p:cNvSpPr>
            <a:spLocks noChangeArrowheads="1"/>
          </p:cNvSpPr>
          <p:nvPr/>
        </p:nvSpPr>
        <p:spPr bwMode="auto">
          <a:xfrm>
            <a:off x="0" y="161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uk-UA"/>
          </a:p>
        </p:txBody>
      </p:sp>
      <p:sp>
        <p:nvSpPr>
          <p:cNvPr id="18439" name="Rectangle 41"/>
          <p:cNvSpPr>
            <a:spLocks noChangeArrowheads="1"/>
          </p:cNvSpPr>
          <p:nvPr/>
        </p:nvSpPr>
        <p:spPr bwMode="auto">
          <a:xfrm>
            <a:off x="0" y="161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uk-UA"/>
          </a:p>
        </p:txBody>
      </p:sp>
      <p:graphicFrame>
        <p:nvGraphicFramePr>
          <p:cNvPr id="96518" name="Group 262"/>
          <p:cNvGraphicFramePr>
            <a:graphicFrameLocks noGrp="1"/>
          </p:cNvGraphicFramePr>
          <p:nvPr/>
        </p:nvGraphicFramePr>
        <p:xfrm>
          <a:off x="739775" y="401638"/>
          <a:ext cx="5326063" cy="3460750"/>
        </p:xfrm>
        <a:graphic>
          <a:graphicData uri="http://schemas.openxmlformats.org/drawingml/2006/table">
            <a:tbl>
              <a:tblPr/>
              <a:tblGrid>
                <a:gridCol w="1379538">
                  <a:extLst>
                    <a:ext uri="{9D8B030D-6E8A-4147-A177-3AD203B41FA5}"/>
                  </a:extLst>
                </a:gridCol>
                <a:gridCol w="1546225">
                  <a:extLst>
                    <a:ext uri="{9D8B030D-6E8A-4147-A177-3AD203B41FA5}"/>
                  </a:extLst>
                </a:gridCol>
                <a:gridCol w="1349375">
                  <a:extLst>
                    <a:ext uri="{9D8B030D-6E8A-4147-A177-3AD203B41FA5}"/>
                  </a:extLst>
                </a:gridCol>
                <a:gridCol w="1050925">
                  <a:extLst>
                    <a:ext uri="{9D8B030D-6E8A-4147-A177-3AD203B41FA5}"/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Parameter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Estim</a:t>
                      </a:r>
                      <a:r>
                        <a:rPr kumimoji="0" lang="en-GB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. value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Std. Error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t value 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β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0</a:t>
                      </a:r>
                      <a:endParaRPr kumimoji="0" lang="el-G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0.1617318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0.0050433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32.069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β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1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-0.0706502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0.0423588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- 1.668 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β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2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0.0866216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0.0895068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0.968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β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3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-0.0082190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0.0006089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-13.499   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β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4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-0.0024468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0.0012103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-2.022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β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5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-0.0613168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0.0425139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-1.442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8476" name="Text Box 263"/>
          <p:cNvSpPr txBox="1">
            <a:spLocks noChangeArrowheads="1"/>
          </p:cNvSpPr>
          <p:nvPr/>
        </p:nvSpPr>
        <p:spPr bwMode="auto">
          <a:xfrm>
            <a:off x="6197600" y="1616075"/>
            <a:ext cx="2946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zh-CN" sz="1800">
                <a:solidFill>
                  <a:schemeClr val="bg1"/>
                </a:solidFill>
              </a:rPr>
              <a:t>σ</a:t>
            </a:r>
            <a:r>
              <a:rPr lang="en-US" altLang="zh-CN" sz="1800">
                <a:solidFill>
                  <a:schemeClr val="bg1"/>
                </a:solidFill>
              </a:rPr>
              <a:t> =</a:t>
            </a:r>
            <a:r>
              <a:rPr lang="en-GB" altLang="zh-CN" sz="1800">
                <a:solidFill>
                  <a:schemeClr val="bg1"/>
                </a:solidFill>
              </a:rPr>
              <a:t> 0.02512</a:t>
            </a:r>
          </a:p>
          <a:p>
            <a:pPr>
              <a:spcBef>
                <a:spcPct val="50000"/>
              </a:spcBef>
            </a:pPr>
            <a:r>
              <a:rPr lang="en-GB" altLang="zh-CN" sz="1800">
                <a:solidFill>
                  <a:schemeClr val="bg1"/>
                </a:solidFill>
              </a:rPr>
              <a:t>R</a:t>
            </a:r>
            <a:r>
              <a:rPr lang="ru-RU" altLang="zh-CN" sz="1800" baseline="30000">
                <a:solidFill>
                  <a:schemeClr val="bg1"/>
                </a:solidFill>
              </a:rPr>
              <a:t>2</a:t>
            </a:r>
            <a:r>
              <a:rPr lang="ru-RU" altLang="zh-CN" sz="1800">
                <a:solidFill>
                  <a:schemeClr val="bg1"/>
                </a:solidFill>
              </a:rPr>
              <a:t> = 0.6042</a:t>
            </a:r>
            <a:r>
              <a:rPr lang="en-GB" altLang="zh-CN" sz="1800">
                <a:solidFill>
                  <a:schemeClr val="bg1"/>
                </a:solidFill>
              </a:rPr>
              <a:t>,</a:t>
            </a:r>
            <a:endParaRPr lang="ru-RU" altLang="zh-CN" sz="18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R</a:t>
            </a:r>
            <a:r>
              <a:rPr lang="en-US" altLang="zh-CN" sz="1800" baseline="30000">
                <a:solidFill>
                  <a:schemeClr val="bg1"/>
                </a:solidFill>
              </a:rPr>
              <a:t>2</a:t>
            </a:r>
            <a:r>
              <a:rPr lang="en-US" altLang="zh-CN" sz="1800" baseline="-25000">
                <a:solidFill>
                  <a:schemeClr val="bg1"/>
                </a:solidFill>
              </a:rPr>
              <a:t>ad</a:t>
            </a:r>
            <a:r>
              <a:rPr lang="ru-RU" altLang="zh-CN" sz="1800">
                <a:solidFill>
                  <a:schemeClr val="bg1"/>
                </a:solidFill>
              </a:rPr>
              <a:t> </a:t>
            </a:r>
            <a:r>
              <a:rPr lang="en-US" altLang="zh-CN" sz="1800">
                <a:solidFill>
                  <a:schemeClr val="bg1"/>
                </a:solidFill>
              </a:rPr>
              <a:t>= 0.5898</a:t>
            </a:r>
            <a:r>
              <a:rPr lang="en-GB" altLang="zh-CN" sz="1800">
                <a:solidFill>
                  <a:schemeClr val="bg1"/>
                </a:solidFill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en-GB" altLang="zh-CN" sz="1800">
                <a:solidFill>
                  <a:schemeClr val="bg1"/>
                </a:solidFill>
              </a:rPr>
              <a:t>F(5, 137)= 41.83 </a:t>
            </a:r>
          </a:p>
          <a:p>
            <a:pPr>
              <a:spcBef>
                <a:spcPct val="50000"/>
              </a:spcBef>
            </a:pPr>
            <a:r>
              <a:rPr lang="en-GB" altLang="zh-CN" sz="1800">
                <a:solidFill>
                  <a:schemeClr val="bg1"/>
                </a:solidFill>
              </a:rPr>
              <a:t>p-value  &lt; 2.2 </a:t>
            </a:r>
            <a:r>
              <a:rPr lang="el-GR" altLang="zh-CN" sz="1800">
                <a:solidFill>
                  <a:schemeClr val="bg1"/>
                </a:solidFill>
              </a:rPr>
              <a:t>·</a:t>
            </a:r>
            <a:r>
              <a:rPr lang="en-US" altLang="zh-CN" sz="1800">
                <a:solidFill>
                  <a:schemeClr val="bg1"/>
                </a:solidFill>
              </a:rPr>
              <a:t> 10</a:t>
            </a:r>
            <a:r>
              <a:rPr lang="ru-RU" altLang="zh-CN" sz="1800" baseline="30000">
                <a:solidFill>
                  <a:schemeClr val="bg1"/>
                </a:solidFill>
              </a:rPr>
              <a:t>-16</a:t>
            </a:r>
            <a:r>
              <a:rPr lang="en-GB" altLang="zh-CN" sz="1800">
                <a:solidFill>
                  <a:schemeClr val="bg1"/>
                </a:solidFill>
              </a:rPr>
              <a:t>.</a:t>
            </a:r>
            <a:r>
              <a:rPr lang="uk-UA" altLang="zh-CN" sz="1800">
                <a:solidFill>
                  <a:schemeClr val="bg1"/>
                </a:solidFill>
              </a:rPr>
              <a:t> </a:t>
            </a:r>
            <a:endParaRPr lang="uk-UA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Rectangle 7"/>
          <p:cNvSpPr txBox="1">
            <a:spLocks noGrp="1"/>
          </p:cNvSpPr>
          <p:nvPr>
            <p:ph type="title" idx="4294967295"/>
          </p:nvPr>
        </p:nvSpPr>
        <p:spPr>
          <a:xfrm>
            <a:off x="911225" y="90488"/>
            <a:ext cx="6191250" cy="511175"/>
          </a:xfrm>
        </p:spPr>
        <p:txBody>
          <a:bodyPr/>
          <a:lstStyle/>
          <a:p>
            <a:pPr algn="ctr"/>
            <a:r>
              <a:rPr lang="en-US" sz="2200" smtClean="0">
                <a:solidFill>
                  <a:schemeClr val="bg1"/>
                </a:solidFill>
                <a:latin typeface="Arial" charset="0"/>
                <a:cs typeface="Arial" charset="0"/>
              </a:rPr>
              <a:t>Decomposition of HDD as time series</a:t>
            </a:r>
            <a:r>
              <a:rPr lang="en-US" sz="2200" smtClean="0">
                <a:latin typeface="Arial" charset="0"/>
                <a:cs typeface="Arial" charset="0"/>
              </a:rPr>
              <a:t> </a:t>
            </a:r>
            <a:endParaRPr lang="uk-UA" sz="2200" smtClean="0">
              <a:latin typeface="Arial" charset="0"/>
              <a:cs typeface="Arial" charset="0"/>
            </a:endParaRPr>
          </a:p>
        </p:txBody>
      </p:sp>
      <p:graphicFrame>
        <p:nvGraphicFramePr>
          <p:cNvPr id="55303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3038" y="601663"/>
          <a:ext cx="6230937" cy="4286250"/>
        </p:xfrm>
        <a:graphic>
          <a:graphicData uri="http://schemas.openxmlformats.org/presentationml/2006/ole">
            <p:oleObj spid="_x0000_s55303" name="Acrobat Document" r:id="rId3" imgW="5829103" imgH="7543564" progId="AcroExch.Document.DC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9" name="Text Box 2"/>
          <p:cNvSpPr txBox="1">
            <a:spLocks noGrp="1"/>
          </p:cNvSpPr>
          <p:nvPr>
            <p:ph type="title" idx="4294967295"/>
          </p:nvPr>
        </p:nvSpPr>
        <p:spPr>
          <a:xfrm>
            <a:off x="146050" y="104775"/>
            <a:ext cx="7686675" cy="576263"/>
          </a:xfrm>
        </p:spPr>
        <p:txBody>
          <a:bodyPr/>
          <a:lstStyle/>
          <a:p>
            <a:r>
              <a:rPr lang="en-US" sz="2400" smtClean="0">
                <a:solidFill>
                  <a:schemeClr val="bg1"/>
                </a:solidFill>
                <a:latin typeface="Arial" charset="0"/>
                <a:cs typeface="Arial" charset="0"/>
              </a:rPr>
              <a:t>New model with trend</a:t>
            </a:r>
            <a:endParaRPr lang="uk-UA" sz="240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6404" name="Group 84"/>
          <p:cNvGraphicFramePr>
            <a:graphicFrameLocks noGrp="1"/>
          </p:cNvGraphicFramePr>
          <p:nvPr/>
        </p:nvGraphicFramePr>
        <p:xfrm>
          <a:off x="415925" y="1430338"/>
          <a:ext cx="5326063" cy="3713162"/>
        </p:xfrm>
        <a:graphic>
          <a:graphicData uri="http://schemas.openxmlformats.org/drawingml/2006/table">
            <a:tbl>
              <a:tblPr/>
              <a:tblGrid>
                <a:gridCol w="1379538">
                  <a:extLst>
                    <a:ext uri="{9D8B030D-6E8A-4147-A177-3AD203B41FA5}"/>
                  </a:extLst>
                </a:gridCol>
                <a:gridCol w="1546225">
                  <a:extLst>
                    <a:ext uri="{9D8B030D-6E8A-4147-A177-3AD203B41FA5}"/>
                  </a:extLst>
                </a:gridCol>
                <a:gridCol w="1349375">
                  <a:extLst>
                    <a:ext uri="{9D8B030D-6E8A-4147-A177-3AD203B41FA5}"/>
                  </a:extLst>
                </a:gridCol>
                <a:gridCol w="1050925">
                  <a:extLst>
                    <a:ext uri="{9D8B030D-6E8A-4147-A177-3AD203B41FA5}"/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Parameter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Estim. value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Std. Error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t value 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β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0</a:t>
                      </a:r>
                      <a:endParaRPr kumimoji="0" lang="el-G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-0.0061173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0.0022759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-2.688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β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1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0.0025280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0.0057819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0.437</a:t>
                      </a: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 </a:t>
                      </a: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β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2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-0.0144030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0.0123238</a:t>
                      </a: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 </a:t>
                      </a: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-1.169 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β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3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0.0002934 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0.0001361</a:t>
                      </a: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 </a:t>
                      </a: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2.156</a:t>
                      </a: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 </a:t>
                      </a: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β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4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0.0002216 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0.0001656</a:t>
                      </a: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 </a:t>
                      </a: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1.338</a:t>
                      </a: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 </a:t>
                      </a: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β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5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-0.0030319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0.0058710</a:t>
                      </a: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sym typeface="Arial" charset="0"/>
                        </a:rPr>
                        <a:t> </a:t>
                      </a: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-0.516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β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6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1.0390761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0.0132822</a:t>
                      </a:r>
                      <a:endParaRPr kumimoji="0" lang="en-GB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78.231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  <a:sym typeface="Arial" charset="0"/>
                      </a:endParaRPr>
                    </a:p>
                  </a:txBody>
                  <a:tcPr marL="90000" marR="90000" marT="18000" marB="18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6370" name="Text Box 85"/>
          <p:cNvSpPr txBox="1">
            <a:spLocks noChangeArrowheads="1"/>
          </p:cNvSpPr>
          <p:nvPr/>
        </p:nvSpPr>
        <p:spPr bwMode="auto">
          <a:xfrm>
            <a:off x="6197600" y="1616075"/>
            <a:ext cx="2946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zh-CN" sz="1800">
                <a:solidFill>
                  <a:schemeClr val="bg1"/>
                </a:solidFill>
              </a:rPr>
              <a:t>σ</a:t>
            </a:r>
            <a:r>
              <a:rPr lang="en-US" altLang="zh-CN" sz="1800">
                <a:solidFill>
                  <a:schemeClr val="bg1"/>
                </a:solidFill>
              </a:rPr>
              <a:t> =</a:t>
            </a:r>
            <a:r>
              <a:rPr lang="en-GB" altLang="zh-CN" sz="1800">
                <a:solidFill>
                  <a:schemeClr val="bg1"/>
                </a:solidFill>
              </a:rPr>
              <a:t> </a:t>
            </a:r>
            <a:r>
              <a:rPr lang="uk-UA" altLang="zh-CN" sz="1800">
                <a:solidFill>
                  <a:schemeClr val="bg1"/>
                </a:solidFill>
              </a:rPr>
              <a:t>0.003298 </a:t>
            </a:r>
            <a:endParaRPr lang="en-GB" altLang="zh-CN" sz="18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zh-CN" sz="1800">
                <a:solidFill>
                  <a:schemeClr val="bg1"/>
                </a:solidFill>
              </a:rPr>
              <a:t>R</a:t>
            </a:r>
            <a:r>
              <a:rPr lang="ru-RU" altLang="zh-CN" sz="1800" baseline="30000">
                <a:solidFill>
                  <a:schemeClr val="bg1"/>
                </a:solidFill>
              </a:rPr>
              <a:t>2</a:t>
            </a:r>
            <a:r>
              <a:rPr lang="ru-RU" altLang="zh-CN" sz="1800">
                <a:solidFill>
                  <a:schemeClr val="bg1"/>
                </a:solidFill>
              </a:rPr>
              <a:t> = </a:t>
            </a:r>
            <a:r>
              <a:rPr lang="uk-UA" altLang="zh-CN" sz="1800">
                <a:solidFill>
                  <a:schemeClr val="bg1"/>
                </a:solidFill>
              </a:rPr>
              <a:t>0.9923</a:t>
            </a:r>
            <a:r>
              <a:rPr lang="en-GB" altLang="zh-CN" sz="1800">
                <a:solidFill>
                  <a:schemeClr val="bg1"/>
                </a:solidFill>
              </a:rPr>
              <a:t>,</a:t>
            </a:r>
            <a:endParaRPr lang="ru-RU" altLang="zh-CN" sz="18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R</a:t>
            </a:r>
            <a:r>
              <a:rPr lang="en-US" altLang="zh-CN" sz="1800" baseline="30000">
                <a:solidFill>
                  <a:schemeClr val="bg1"/>
                </a:solidFill>
              </a:rPr>
              <a:t>2</a:t>
            </a:r>
            <a:r>
              <a:rPr lang="en-US" altLang="zh-CN" sz="1800" baseline="-25000">
                <a:solidFill>
                  <a:schemeClr val="bg1"/>
                </a:solidFill>
              </a:rPr>
              <a:t>ad</a:t>
            </a:r>
            <a:r>
              <a:rPr lang="ru-RU" altLang="zh-CN" sz="1800">
                <a:solidFill>
                  <a:schemeClr val="bg1"/>
                </a:solidFill>
              </a:rPr>
              <a:t> </a:t>
            </a:r>
            <a:r>
              <a:rPr lang="en-US" altLang="zh-CN" sz="1800">
                <a:solidFill>
                  <a:schemeClr val="bg1"/>
                </a:solidFill>
              </a:rPr>
              <a:t>= </a:t>
            </a:r>
            <a:r>
              <a:rPr lang="uk-UA" altLang="zh-CN" sz="1800">
                <a:solidFill>
                  <a:schemeClr val="bg1"/>
                </a:solidFill>
              </a:rPr>
              <a:t>0.9919</a:t>
            </a:r>
            <a:r>
              <a:rPr lang="en-GB" altLang="zh-CN" sz="1800">
                <a:solidFill>
                  <a:schemeClr val="bg1"/>
                </a:solidFill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en-GB" altLang="zh-CN" sz="1800">
                <a:solidFill>
                  <a:schemeClr val="bg1"/>
                </a:solidFill>
              </a:rPr>
              <a:t>F(</a:t>
            </a:r>
            <a:r>
              <a:rPr lang="uk-UA" altLang="zh-CN" sz="1800">
                <a:solidFill>
                  <a:schemeClr val="bg1"/>
                </a:solidFill>
              </a:rPr>
              <a:t>6</a:t>
            </a:r>
            <a:r>
              <a:rPr lang="en-GB" altLang="zh-CN" sz="1800">
                <a:solidFill>
                  <a:schemeClr val="bg1"/>
                </a:solidFill>
              </a:rPr>
              <a:t>, 1</a:t>
            </a:r>
            <a:r>
              <a:rPr lang="uk-UA" altLang="zh-CN" sz="1800">
                <a:solidFill>
                  <a:schemeClr val="bg1"/>
                </a:solidFill>
              </a:rPr>
              <a:t>25</a:t>
            </a:r>
            <a:r>
              <a:rPr lang="en-GB" altLang="zh-CN" sz="1800">
                <a:solidFill>
                  <a:schemeClr val="bg1"/>
                </a:solidFill>
              </a:rPr>
              <a:t>)= </a:t>
            </a:r>
            <a:r>
              <a:rPr lang="uk-UA" altLang="zh-CN" sz="1800">
                <a:solidFill>
                  <a:schemeClr val="bg1"/>
                </a:solidFill>
              </a:rPr>
              <a:t>2680 </a:t>
            </a:r>
            <a:r>
              <a:rPr lang="en-GB" altLang="zh-CN" sz="1800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altLang="zh-CN" sz="1800">
                <a:solidFill>
                  <a:schemeClr val="bg1"/>
                </a:solidFill>
              </a:rPr>
              <a:t>p-value  &lt; 2.2 </a:t>
            </a:r>
            <a:r>
              <a:rPr lang="el-GR" altLang="zh-CN" sz="1800">
                <a:solidFill>
                  <a:schemeClr val="bg1"/>
                </a:solidFill>
              </a:rPr>
              <a:t>·</a:t>
            </a:r>
            <a:r>
              <a:rPr lang="en-US" altLang="zh-CN" sz="1800">
                <a:solidFill>
                  <a:schemeClr val="bg1"/>
                </a:solidFill>
              </a:rPr>
              <a:t> 10</a:t>
            </a:r>
            <a:r>
              <a:rPr lang="ru-RU" altLang="zh-CN" sz="1800" baseline="30000">
                <a:solidFill>
                  <a:schemeClr val="bg1"/>
                </a:solidFill>
              </a:rPr>
              <a:t>-16</a:t>
            </a:r>
            <a:r>
              <a:rPr lang="en-GB" altLang="zh-CN" sz="1800">
                <a:solidFill>
                  <a:schemeClr val="bg1"/>
                </a:solidFill>
              </a:rPr>
              <a:t>.</a:t>
            </a:r>
            <a:r>
              <a:rPr lang="uk-UA" altLang="zh-CN" sz="1800">
                <a:solidFill>
                  <a:schemeClr val="bg1"/>
                </a:solidFill>
              </a:rPr>
              <a:t> </a:t>
            </a:r>
            <a:endParaRPr lang="uk-UA" sz="1800">
              <a:solidFill>
                <a:schemeClr val="bg1"/>
              </a:solidFill>
            </a:endParaRPr>
          </a:p>
        </p:txBody>
      </p:sp>
      <p:sp>
        <p:nvSpPr>
          <p:cNvPr id="56372" name="Text Box 52"/>
          <p:cNvSpPr txBox="1">
            <a:spLocks noChangeArrowheads="1"/>
          </p:cNvSpPr>
          <p:nvPr/>
        </p:nvSpPr>
        <p:spPr bwMode="auto">
          <a:xfrm>
            <a:off x="415925" y="681038"/>
            <a:ext cx="84740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1">
                <a:solidFill>
                  <a:schemeClr val="bg1"/>
                </a:solidFill>
              </a:rPr>
              <a:t>HDD</a:t>
            </a:r>
            <a:r>
              <a:rPr lang="en-US" sz="2200" i="1" baseline="-25000">
                <a:solidFill>
                  <a:schemeClr val="bg1"/>
                </a:solidFill>
              </a:rPr>
              <a:t>i</a:t>
            </a:r>
            <a:r>
              <a:rPr lang="en-US" sz="2200" i="1">
                <a:solidFill>
                  <a:schemeClr val="bg1"/>
                </a:solidFill>
              </a:rPr>
              <a:t>=</a:t>
            </a:r>
            <a:r>
              <a:rPr lang="el-GR" sz="2200" i="1">
                <a:solidFill>
                  <a:schemeClr val="bg1"/>
                </a:solidFill>
              </a:rPr>
              <a:t>β</a:t>
            </a:r>
            <a:r>
              <a:rPr lang="en-US" sz="2200" i="1" baseline="-25000">
                <a:solidFill>
                  <a:schemeClr val="bg1"/>
                </a:solidFill>
              </a:rPr>
              <a:t>0</a:t>
            </a:r>
            <a:r>
              <a:rPr lang="en-US" sz="2200" i="1">
                <a:solidFill>
                  <a:schemeClr val="bg1"/>
                </a:solidFill>
              </a:rPr>
              <a:t>+ </a:t>
            </a:r>
            <a:r>
              <a:rPr lang="el-GR" sz="2200" i="1">
                <a:solidFill>
                  <a:schemeClr val="bg1"/>
                </a:solidFill>
              </a:rPr>
              <a:t>β</a:t>
            </a:r>
            <a:r>
              <a:rPr lang="en-US" sz="2200" i="1" baseline="-25000">
                <a:solidFill>
                  <a:schemeClr val="bg1"/>
                </a:solidFill>
              </a:rPr>
              <a:t>1 </a:t>
            </a:r>
            <a:r>
              <a:rPr lang="en-US" sz="2200" i="1">
                <a:solidFill>
                  <a:schemeClr val="bg1"/>
                </a:solidFill>
              </a:rPr>
              <a:t>gerf</a:t>
            </a:r>
            <a:r>
              <a:rPr lang="en-US" sz="2200" i="1" baseline="-25000">
                <a:solidFill>
                  <a:schemeClr val="bg1"/>
                </a:solidFill>
              </a:rPr>
              <a:t>i</a:t>
            </a:r>
            <a:r>
              <a:rPr lang="en-US" sz="2200" i="1">
                <a:solidFill>
                  <a:schemeClr val="bg1"/>
                </a:solidFill>
              </a:rPr>
              <a:t> +</a:t>
            </a:r>
            <a:r>
              <a:rPr lang="el-GR" sz="2200" i="1">
                <a:solidFill>
                  <a:schemeClr val="bg1"/>
                </a:solidFill>
              </a:rPr>
              <a:t>β</a:t>
            </a:r>
            <a:r>
              <a:rPr lang="en-US" sz="2200" i="1" baseline="-25000">
                <a:solidFill>
                  <a:schemeClr val="bg1"/>
                </a:solidFill>
              </a:rPr>
              <a:t>2 </a:t>
            </a:r>
            <a:r>
              <a:rPr lang="en-US" sz="2200" i="1">
                <a:solidFill>
                  <a:schemeClr val="bg1"/>
                </a:solidFill>
              </a:rPr>
              <a:t>gmbf</a:t>
            </a:r>
            <a:r>
              <a:rPr lang="en-US" sz="2200" i="1" baseline="-25000">
                <a:solidFill>
                  <a:schemeClr val="bg1"/>
                </a:solidFill>
              </a:rPr>
              <a:t>i</a:t>
            </a:r>
            <a:r>
              <a:rPr lang="en-US" sz="2200" i="1">
                <a:solidFill>
                  <a:schemeClr val="bg1"/>
                </a:solidFill>
              </a:rPr>
              <a:t>+</a:t>
            </a:r>
            <a:r>
              <a:rPr lang="el-GR" sz="2200" i="1">
                <a:solidFill>
                  <a:schemeClr val="bg1"/>
                </a:solidFill>
              </a:rPr>
              <a:t>β</a:t>
            </a:r>
            <a:r>
              <a:rPr lang="en-US" sz="2200" i="1" baseline="-25000">
                <a:solidFill>
                  <a:schemeClr val="bg1"/>
                </a:solidFill>
              </a:rPr>
              <a:t>3 </a:t>
            </a:r>
            <a:r>
              <a:rPr lang="en-US" sz="2200" i="1">
                <a:solidFill>
                  <a:schemeClr val="bg1"/>
                </a:solidFill>
              </a:rPr>
              <a:t>dir</a:t>
            </a:r>
            <a:r>
              <a:rPr lang="en-US" sz="2200" i="1" baseline="-25000">
                <a:solidFill>
                  <a:schemeClr val="bg1"/>
                </a:solidFill>
              </a:rPr>
              <a:t>i</a:t>
            </a:r>
            <a:r>
              <a:rPr lang="en-US" sz="2200" i="1">
                <a:solidFill>
                  <a:schemeClr val="bg1"/>
                </a:solidFill>
              </a:rPr>
              <a:t>+</a:t>
            </a:r>
            <a:r>
              <a:rPr lang="el-GR" sz="2200" i="1">
                <a:solidFill>
                  <a:schemeClr val="bg1"/>
                </a:solidFill>
              </a:rPr>
              <a:t>β</a:t>
            </a:r>
            <a:r>
              <a:rPr lang="en-US" sz="2200" i="1" baseline="-25000">
                <a:solidFill>
                  <a:schemeClr val="bg1"/>
                </a:solidFill>
              </a:rPr>
              <a:t>4 </a:t>
            </a:r>
            <a:r>
              <a:rPr lang="en-US" sz="2200" i="1">
                <a:solidFill>
                  <a:schemeClr val="bg1"/>
                </a:solidFill>
              </a:rPr>
              <a:t>CPI</a:t>
            </a:r>
            <a:r>
              <a:rPr lang="en-US" sz="2200" i="1" baseline="-25000">
                <a:solidFill>
                  <a:schemeClr val="bg1"/>
                </a:solidFill>
              </a:rPr>
              <a:t>i</a:t>
            </a:r>
            <a:r>
              <a:rPr lang="en-US" sz="2200" i="1">
                <a:solidFill>
                  <a:schemeClr val="bg1"/>
                </a:solidFill>
              </a:rPr>
              <a:t>+</a:t>
            </a:r>
            <a:r>
              <a:rPr lang="el-GR" sz="2200" i="1">
                <a:solidFill>
                  <a:schemeClr val="bg1"/>
                </a:solidFill>
              </a:rPr>
              <a:t>β</a:t>
            </a:r>
            <a:r>
              <a:rPr lang="en-US" sz="2200" i="1" baseline="-25000">
                <a:solidFill>
                  <a:schemeClr val="bg1"/>
                </a:solidFill>
              </a:rPr>
              <a:t>5 </a:t>
            </a:r>
            <a:r>
              <a:rPr lang="en-US" sz="2200" i="1">
                <a:solidFill>
                  <a:schemeClr val="bg1"/>
                </a:solidFill>
              </a:rPr>
              <a:t>gw</a:t>
            </a:r>
            <a:r>
              <a:rPr lang="en-US" sz="2200" i="1" baseline="-25000">
                <a:solidFill>
                  <a:schemeClr val="bg1"/>
                </a:solidFill>
              </a:rPr>
              <a:t>i </a:t>
            </a:r>
            <a:r>
              <a:rPr lang="en-US" sz="2200" i="1">
                <a:solidFill>
                  <a:schemeClr val="bg1"/>
                </a:solidFill>
              </a:rPr>
              <a:t>+ </a:t>
            </a:r>
            <a:r>
              <a:rPr lang="el-GR" sz="2200" i="1">
                <a:solidFill>
                  <a:schemeClr val="bg1"/>
                </a:solidFill>
              </a:rPr>
              <a:t>β</a:t>
            </a:r>
            <a:r>
              <a:rPr lang="en-US" sz="2200" i="1" baseline="-25000">
                <a:solidFill>
                  <a:schemeClr val="bg1"/>
                </a:solidFill>
              </a:rPr>
              <a:t>6</a:t>
            </a:r>
            <a:r>
              <a:rPr lang="en-US" sz="2200" i="1">
                <a:solidFill>
                  <a:schemeClr val="bg1"/>
                </a:solidFill>
              </a:rPr>
              <a:t> tr</a:t>
            </a:r>
            <a:r>
              <a:rPr lang="en-US" sz="2200" i="1" baseline="-25000">
                <a:solidFill>
                  <a:schemeClr val="bg1"/>
                </a:solidFill>
              </a:rPr>
              <a:t>i</a:t>
            </a:r>
            <a:r>
              <a:rPr lang="en-US" sz="2200"/>
              <a:t> </a:t>
            </a:r>
            <a:r>
              <a:rPr lang="en-US" sz="2200" i="1">
                <a:solidFill>
                  <a:schemeClr val="bg1"/>
                </a:solidFill>
              </a:rPr>
              <a:t>+ e</a:t>
            </a:r>
            <a:r>
              <a:rPr lang="en-US" sz="2200" i="1" baseline="-25000">
                <a:solidFill>
                  <a:schemeClr val="bg1"/>
                </a:solidFill>
              </a:rPr>
              <a:t>i</a:t>
            </a:r>
            <a:endParaRPr lang="el-GR" sz="2200" i="1" baseline="-25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424</Words>
  <Application>Microsoft Office PowerPoint</Application>
  <PresentationFormat>Экран (16:9)</PresentationFormat>
  <Paragraphs>136</Paragraphs>
  <Slides>11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Шаблон оформления</vt:lpstr>
      </vt:variant>
      <vt:variant>
        <vt:i4>4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7" baseType="lpstr">
      <vt:lpstr>Arial</vt:lpstr>
      <vt:lpstr>Titillium Web</vt:lpstr>
      <vt:lpstr>SimSun</vt:lpstr>
      <vt:lpstr>Titillium Web ExtraLight</vt:lpstr>
      <vt:lpstr>Wingdings</vt:lpstr>
      <vt:lpstr>Times New Roman</vt:lpstr>
      <vt:lpstr>Symbol</vt:lpstr>
      <vt:lpstr>MT Extra</vt:lpstr>
      <vt:lpstr>System</vt:lpstr>
      <vt:lpstr>Impact</vt:lpstr>
      <vt:lpstr>Thaliard template</vt:lpstr>
      <vt:lpstr>Thaliard template</vt:lpstr>
      <vt:lpstr>Thaliard template</vt:lpstr>
      <vt:lpstr>Thaliard template</vt:lpstr>
      <vt:lpstr>Equation</vt:lpstr>
      <vt:lpstr>Acrobat Document</vt:lpstr>
      <vt:lpstr> Impact Factors Modeling of Households Deposit Dollarization in Ukraine </vt:lpstr>
      <vt:lpstr>Goals:</vt:lpstr>
      <vt:lpstr>Слайд 3</vt:lpstr>
      <vt:lpstr>The model proposed by Neanidis and Savva, 2009.</vt:lpstr>
      <vt:lpstr>Слайд 5</vt:lpstr>
      <vt:lpstr>Our model</vt:lpstr>
      <vt:lpstr>Слайд 7</vt:lpstr>
      <vt:lpstr>Decomposition of HDD as time series </vt:lpstr>
      <vt:lpstr>New model with trend</vt:lpstr>
      <vt:lpstr>Forecast of HDD using ARIMA processes 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ПОБУДОВА МОДЕЛІ ТА АНАЛІЗ ПРОЦЕСУ ФІНАНСОВОЇ ДОЛАРИЗАЦІЇ</dc:title>
  <cp:lastModifiedBy>Ирина</cp:lastModifiedBy>
  <cp:revision>41</cp:revision>
  <dcterms:modified xsi:type="dcterms:W3CDTF">2018-08-15T16:15:48Z</dcterms:modified>
</cp:coreProperties>
</file>