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班级信息发布系统架构设计图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487930" y="879475"/>
            <a:ext cx="6921500" cy="5696585"/>
            <a:chOff x="3918" y="1385"/>
            <a:chExt cx="10900" cy="8971"/>
          </a:xfrm>
        </p:grpSpPr>
        <p:sp>
          <p:nvSpPr>
            <p:cNvPr id="2" name="矩形 1"/>
            <p:cNvSpPr/>
            <p:nvPr/>
          </p:nvSpPr>
          <p:spPr>
            <a:xfrm>
              <a:off x="8368" y="1385"/>
              <a:ext cx="2094" cy="5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客户端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68" y="2400"/>
              <a:ext cx="2047" cy="47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防火墙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344" y="3295"/>
              <a:ext cx="2047" cy="5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代理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455" y="4282"/>
              <a:ext cx="9874" cy="6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展示层            </a:t>
              </a:r>
              <a:r>
                <a:rPr lang="en-US" altLang="zh-CN" b="1">
                  <a:solidFill>
                    <a:schemeClr val="tx1"/>
                  </a:solidFill>
                </a:rPr>
                <a:t>Web</a:t>
              </a:r>
              <a:r>
                <a:rPr lang="zh-CN" altLang="en-US" b="1">
                  <a:solidFill>
                    <a:schemeClr val="tx1"/>
                  </a:solidFill>
                </a:rPr>
                <a:t>服务器：显示数据并接收用户输入数据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918" y="5221"/>
              <a:ext cx="10900" cy="3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zh-CN" altLang="en-US" b="1">
                  <a:solidFill>
                    <a:schemeClr val="tx1"/>
                  </a:solidFill>
                </a:rPr>
                <a:t>业务层      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36" y="5462"/>
              <a:ext cx="5746" cy="26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应用服务器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/>
            </a:p>
          </p:txBody>
        </p:sp>
        <p:sp>
          <p:nvSpPr>
            <p:cNvPr id="9" name="矩形 8"/>
            <p:cNvSpPr/>
            <p:nvPr/>
          </p:nvSpPr>
          <p:spPr>
            <a:xfrm>
              <a:off x="5670" y="6306"/>
              <a:ext cx="3072" cy="1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业务逻辑：制定业务规则，实现业务流程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032" y="5991"/>
              <a:ext cx="2505" cy="15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后端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/>
            </a:p>
          </p:txBody>
        </p:sp>
        <p:sp>
          <p:nvSpPr>
            <p:cNvPr id="11" name="矩形 10"/>
            <p:cNvSpPr/>
            <p:nvPr/>
          </p:nvSpPr>
          <p:spPr>
            <a:xfrm>
              <a:off x="12300" y="6657"/>
              <a:ext cx="1969" cy="5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遗留系统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11" y="8764"/>
              <a:ext cx="4962" cy="15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l"/>
              <a:endParaRPr lang="zh-CN" altLang="en-US" b="1">
                <a:solidFill>
                  <a:schemeClr val="tx1"/>
                </a:solidFill>
              </a:endParaRPr>
            </a:p>
            <a:p>
              <a:pPr algn="l"/>
              <a:endParaRPr lang="zh-CN" altLang="en-US" b="1">
                <a:solidFill>
                  <a:schemeClr val="tx1"/>
                </a:solidFill>
              </a:endParaRPr>
            </a:p>
            <a:p>
              <a:pPr algn="l"/>
              <a:r>
                <a:rPr lang="zh-CN" altLang="en-US" b="1">
                  <a:solidFill>
                    <a:schemeClr val="tx1"/>
                  </a:solidFill>
                </a:rPr>
                <a:t>数据层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l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    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524" y="9162"/>
              <a:ext cx="2813" cy="7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数据库服务器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906" y="6657"/>
              <a:ext cx="2049" cy="7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数据访问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>
              <a:stCxn id="12" idx="0"/>
              <a:endCxn id="9" idx="2"/>
            </p:cNvCxnSpPr>
            <p:nvPr/>
          </p:nvCxnSpPr>
          <p:spPr>
            <a:xfrm flipH="1" flipV="1">
              <a:off x="7206" y="7806"/>
              <a:ext cx="2186" cy="958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stCxn id="10" idx="1"/>
              <a:endCxn id="8" idx="3"/>
            </p:cNvCxnSpPr>
            <p:nvPr/>
          </p:nvCxnSpPr>
          <p:spPr>
            <a:xfrm flipH="1">
              <a:off x="11182" y="6770"/>
              <a:ext cx="850" cy="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箭头连接符 16"/>
            <p:cNvCxnSpPr>
              <a:stCxn id="5" idx="0"/>
              <a:endCxn id="4" idx="2"/>
            </p:cNvCxnSpPr>
            <p:nvPr/>
          </p:nvCxnSpPr>
          <p:spPr>
            <a:xfrm flipH="1" flipV="1">
              <a:off x="9368" y="3863"/>
              <a:ext cx="24" cy="419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stCxn id="4" idx="0"/>
              <a:endCxn id="3" idx="2"/>
            </p:cNvCxnSpPr>
            <p:nvPr/>
          </p:nvCxnSpPr>
          <p:spPr>
            <a:xfrm flipV="1">
              <a:off x="9368" y="2871"/>
              <a:ext cx="24" cy="42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直接箭头连接符 18"/>
            <p:cNvCxnSpPr>
              <a:stCxn id="3" idx="0"/>
              <a:endCxn id="2" idx="2"/>
            </p:cNvCxnSpPr>
            <p:nvPr/>
          </p:nvCxnSpPr>
          <p:spPr>
            <a:xfrm flipV="1">
              <a:off x="9392" y="1977"/>
              <a:ext cx="23" cy="423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直接箭头连接符 19"/>
            <p:cNvCxnSpPr>
              <a:stCxn id="8" idx="0"/>
            </p:cNvCxnSpPr>
            <p:nvPr/>
          </p:nvCxnSpPr>
          <p:spPr>
            <a:xfrm flipV="1">
              <a:off x="8309" y="4798"/>
              <a:ext cx="1129" cy="66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演示</Application>
  <PresentationFormat>宽屏</PresentationFormat>
  <Paragraphs>40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Scarlett</dc:creator>
  <cp:lastModifiedBy>Scarlett</cp:lastModifiedBy>
  <cp:revision>2</cp:revision>
  <dcterms:created xsi:type="dcterms:W3CDTF">2015-05-05T08:02:00Z</dcterms:created>
  <dcterms:modified xsi:type="dcterms:W3CDTF">2017-06-17T14:48:36Z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