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13"/>
  </p:normalViewPr>
  <p:slideViewPr>
    <p:cSldViewPr snapToGrid="0" snapToObjects="1">
      <p:cViewPr>
        <p:scale>
          <a:sx n="100" d="100"/>
          <a:sy n="100" d="100"/>
        </p:scale>
        <p:origin x="-80" y="-17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5DC03-8E12-3E40-917E-50FD9DBA01F1}" type="datetimeFigureOut">
              <a:rPr kumimoji="1" lang="zh-TW" altLang="en-US" smtClean="0"/>
              <a:t>19/8/9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3EB9C-D4E2-384C-9C08-D60D364D315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998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5DC03-8E12-3E40-917E-50FD9DBA01F1}" type="datetimeFigureOut">
              <a:rPr kumimoji="1" lang="zh-TW" altLang="en-US" smtClean="0"/>
              <a:t>19/8/9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3EB9C-D4E2-384C-9C08-D60D364D315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66792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5DC03-8E12-3E40-917E-50FD9DBA01F1}" type="datetimeFigureOut">
              <a:rPr kumimoji="1" lang="zh-TW" altLang="en-US" smtClean="0"/>
              <a:t>19/8/9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3EB9C-D4E2-384C-9C08-D60D364D315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32496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5DC03-8E12-3E40-917E-50FD9DBA01F1}" type="datetimeFigureOut">
              <a:rPr kumimoji="1" lang="zh-TW" altLang="en-US" smtClean="0"/>
              <a:t>19/8/9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3EB9C-D4E2-384C-9C08-D60D364D315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04085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5DC03-8E12-3E40-917E-50FD9DBA01F1}" type="datetimeFigureOut">
              <a:rPr kumimoji="1" lang="zh-TW" altLang="en-US" smtClean="0"/>
              <a:t>19/8/9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3EB9C-D4E2-384C-9C08-D60D364D315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35828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5DC03-8E12-3E40-917E-50FD9DBA01F1}" type="datetimeFigureOut">
              <a:rPr kumimoji="1" lang="zh-TW" altLang="en-US" smtClean="0"/>
              <a:t>19/8/9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3EB9C-D4E2-384C-9C08-D60D364D315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51381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5DC03-8E12-3E40-917E-50FD9DBA01F1}" type="datetimeFigureOut">
              <a:rPr kumimoji="1" lang="zh-TW" altLang="en-US" smtClean="0"/>
              <a:t>19/8/9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3EB9C-D4E2-384C-9C08-D60D364D315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83368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5DC03-8E12-3E40-917E-50FD9DBA01F1}" type="datetimeFigureOut">
              <a:rPr kumimoji="1" lang="zh-TW" altLang="en-US" smtClean="0"/>
              <a:t>19/8/9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3EB9C-D4E2-384C-9C08-D60D364D315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0628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5DC03-8E12-3E40-917E-50FD9DBA01F1}" type="datetimeFigureOut">
              <a:rPr kumimoji="1" lang="zh-TW" altLang="en-US" smtClean="0"/>
              <a:t>19/8/9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3EB9C-D4E2-384C-9C08-D60D364D315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38214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5DC03-8E12-3E40-917E-50FD9DBA01F1}" type="datetimeFigureOut">
              <a:rPr kumimoji="1" lang="zh-TW" altLang="en-US" smtClean="0"/>
              <a:t>19/8/9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3EB9C-D4E2-384C-9C08-D60D364D315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78367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5DC03-8E12-3E40-917E-50FD9DBA01F1}" type="datetimeFigureOut">
              <a:rPr kumimoji="1" lang="zh-TW" altLang="en-US" smtClean="0"/>
              <a:t>19/8/9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3EB9C-D4E2-384C-9C08-D60D364D315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03670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5DC03-8E12-3E40-917E-50FD9DBA01F1}" type="datetimeFigureOut">
              <a:rPr kumimoji="1" lang="zh-TW" altLang="en-US" smtClean="0"/>
              <a:t>19/8/9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3EB9C-D4E2-384C-9C08-D60D364D315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44744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線接點 1"/>
          <p:cNvSpPr>
            <a:spLocks/>
          </p:cNvSpPr>
          <p:nvPr/>
        </p:nvSpPr>
        <p:spPr bwMode="auto">
          <a:xfrm>
            <a:off x="1388435" y="1977077"/>
            <a:ext cx="0" cy="2227383"/>
          </a:xfrm>
          <a:prstGeom prst="line">
            <a:avLst/>
          </a:prstGeom>
          <a:noFill/>
          <a:ln w="1016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5" name="直線接點 2"/>
          <p:cNvSpPr>
            <a:spLocks/>
          </p:cNvSpPr>
          <p:nvPr/>
        </p:nvSpPr>
        <p:spPr bwMode="auto">
          <a:xfrm>
            <a:off x="2645735" y="1977077"/>
            <a:ext cx="0" cy="2254311"/>
          </a:xfrm>
          <a:prstGeom prst="line">
            <a:avLst/>
          </a:prstGeom>
          <a:noFill/>
          <a:ln w="101600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6" name="直線接點 3"/>
          <p:cNvSpPr>
            <a:spLocks/>
          </p:cNvSpPr>
          <p:nvPr/>
        </p:nvSpPr>
        <p:spPr bwMode="auto">
          <a:xfrm flipH="1">
            <a:off x="1388435" y="4231388"/>
            <a:ext cx="1257300" cy="0"/>
          </a:xfrm>
          <a:prstGeom prst="line">
            <a:avLst/>
          </a:prstGeom>
          <a:noFill/>
          <a:ln w="101600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" name="直線接點 4"/>
          <p:cNvSpPr>
            <a:spLocks/>
          </p:cNvSpPr>
          <p:nvPr/>
        </p:nvSpPr>
        <p:spPr bwMode="auto">
          <a:xfrm>
            <a:off x="2074235" y="4231388"/>
            <a:ext cx="0" cy="1257300"/>
          </a:xfrm>
          <a:prstGeom prst="line">
            <a:avLst/>
          </a:prstGeom>
          <a:noFill/>
          <a:ln w="101600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8" name="直線接點 5"/>
          <p:cNvSpPr>
            <a:spLocks/>
          </p:cNvSpPr>
          <p:nvPr/>
        </p:nvSpPr>
        <p:spPr bwMode="auto">
          <a:xfrm>
            <a:off x="2074236" y="5488688"/>
            <a:ext cx="1828799" cy="0"/>
          </a:xfrm>
          <a:prstGeom prst="line">
            <a:avLst/>
          </a:prstGeom>
          <a:noFill/>
          <a:ln w="101600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9" name="直線接點 6"/>
          <p:cNvSpPr>
            <a:spLocks/>
          </p:cNvSpPr>
          <p:nvPr/>
        </p:nvSpPr>
        <p:spPr bwMode="auto">
          <a:xfrm>
            <a:off x="3903035" y="1952111"/>
            <a:ext cx="0" cy="3536577"/>
          </a:xfrm>
          <a:prstGeom prst="line">
            <a:avLst/>
          </a:prstGeom>
          <a:noFill/>
          <a:ln w="101600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1" name="直線接點 8"/>
          <p:cNvSpPr>
            <a:spLocks/>
          </p:cNvSpPr>
          <p:nvPr/>
        </p:nvSpPr>
        <p:spPr bwMode="auto">
          <a:xfrm flipH="1">
            <a:off x="4949752" y="1952111"/>
            <a:ext cx="2286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2" name="直線接點 9"/>
          <p:cNvSpPr>
            <a:spLocks/>
          </p:cNvSpPr>
          <p:nvPr/>
        </p:nvSpPr>
        <p:spPr bwMode="auto">
          <a:xfrm flipH="1">
            <a:off x="4949753" y="4324256"/>
            <a:ext cx="2286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133556" y="775276"/>
            <a:ext cx="18466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4000" b="1" i="0" u="none" strike="noStrike" normalizeH="0" baseline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</a:rPr>
              <a:t> </a:t>
            </a:r>
            <a:endParaRPr kumimoji="0" lang="zh-TW" altLang="zh-TW" sz="40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2197100" y="470904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2895600" y="186424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895600" y="186424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9" name="Line 25"/>
          <p:cNvSpPr>
            <a:spLocks/>
          </p:cNvSpPr>
          <p:nvPr/>
        </p:nvSpPr>
        <p:spPr bwMode="auto">
          <a:xfrm>
            <a:off x="7620000" y="1952112"/>
            <a:ext cx="0" cy="489048"/>
          </a:xfrm>
          <a:prstGeom prst="line">
            <a:avLst/>
          </a:prstGeom>
          <a:noFill/>
          <a:ln w="101600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0" name="Line 24"/>
          <p:cNvSpPr>
            <a:spLocks/>
          </p:cNvSpPr>
          <p:nvPr/>
        </p:nvSpPr>
        <p:spPr bwMode="auto">
          <a:xfrm flipH="1" flipV="1">
            <a:off x="7620000" y="2441159"/>
            <a:ext cx="1849142" cy="7502"/>
          </a:xfrm>
          <a:prstGeom prst="line">
            <a:avLst/>
          </a:prstGeom>
          <a:noFill/>
          <a:ln w="101600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1" name="Line 23"/>
          <p:cNvSpPr>
            <a:spLocks/>
          </p:cNvSpPr>
          <p:nvPr/>
        </p:nvSpPr>
        <p:spPr bwMode="auto">
          <a:xfrm>
            <a:off x="8655716" y="2441159"/>
            <a:ext cx="0" cy="3281807"/>
          </a:xfrm>
          <a:prstGeom prst="line">
            <a:avLst/>
          </a:prstGeom>
          <a:noFill/>
          <a:ln w="101600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>
              <a:ln w="76200" cmpd="sng">
                <a:solidFill>
                  <a:schemeClr val="tx1"/>
                </a:solidFill>
              </a:ln>
            </a:endParaRPr>
          </a:p>
        </p:txBody>
      </p:sp>
      <p:sp>
        <p:nvSpPr>
          <p:cNvPr id="26" name="Line 22"/>
          <p:cNvSpPr>
            <a:spLocks/>
          </p:cNvSpPr>
          <p:nvPr/>
        </p:nvSpPr>
        <p:spPr bwMode="auto">
          <a:xfrm>
            <a:off x="9469142" y="1952112"/>
            <a:ext cx="0" cy="445754"/>
          </a:xfrm>
          <a:prstGeom prst="line">
            <a:avLst/>
          </a:prstGeom>
          <a:noFill/>
          <a:ln w="101600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7941635" y="272691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30" name="Rectangle 30"/>
          <p:cNvSpPr>
            <a:spLocks noChangeArrowheads="1"/>
          </p:cNvSpPr>
          <p:nvPr/>
        </p:nvSpPr>
        <p:spPr bwMode="auto">
          <a:xfrm>
            <a:off x="7941635" y="272691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Rectangle 32"/>
          <p:cNvSpPr>
            <a:spLocks noChangeArrowheads="1"/>
          </p:cNvSpPr>
          <p:nvPr/>
        </p:nvSpPr>
        <p:spPr bwMode="auto">
          <a:xfrm>
            <a:off x="7941635" y="272691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直線接點 9"/>
          <p:cNvSpPr>
            <a:spLocks/>
          </p:cNvSpPr>
          <p:nvPr/>
        </p:nvSpPr>
        <p:spPr bwMode="auto">
          <a:xfrm flipH="1">
            <a:off x="4949753" y="5520344"/>
            <a:ext cx="2286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3" name="直線接點 8"/>
          <p:cNvSpPr>
            <a:spLocks/>
          </p:cNvSpPr>
          <p:nvPr/>
        </p:nvSpPr>
        <p:spPr bwMode="auto">
          <a:xfrm flipH="1">
            <a:off x="10563221" y="2006028"/>
            <a:ext cx="2286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4" name="直線接點 8"/>
          <p:cNvSpPr>
            <a:spLocks/>
          </p:cNvSpPr>
          <p:nvPr/>
        </p:nvSpPr>
        <p:spPr bwMode="auto">
          <a:xfrm flipH="1">
            <a:off x="10563221" y="2574142"/>
            <a:ext cx="2286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5" name="直線接點 8"/>
          <p:cNvSpPr>
            <a:spLocks/>
          </p:cNvSpPr>
          <p:nvPr/>
        </p:nvSpPr>
        <p:spPr bwMode="auto">
          <a:xfrm flipH="1">
            <a:off x="10614729" y="5744755"/>
            <a:ext cx="2286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4267200" y="-977900"/>
            <a:ext cx="461665" cy="9233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110849" y="1046961"/>
            <a:ext cx="306977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800" b="1" dirty="0" smtClean="0">
                <a:latin typeface="Arial" charset="0"/>
              </a:rPr>
              <a:t>X     Y     Z</a:t>
            </a:r>
            <a:endParaRPr lang="zh-TW" altLang="en-US" sz="4800" b="1" dirty="0"/>
          </a:p>
        </p:txBody>
      </p:sp>
      <p:sp>
        <p:nvSpPr>
          <p:cNvPr id="36" name="矩形 35"/>
          <p:cNvSpPr/>
          <p:nvPr/>
        </p:nvSpPr>
        <p:spPr>
          <a:xfrm>
            <a:off x="7451030" y="1022046"/>
            <a:ext cx="237757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800" b="1" dirty="0" smtClean="0">
                <a:latin typeface="Arial" charset="0"/>
              </a:rPr>
              <a:t>X        Y     </a:t>
            </a:r>
            <a:endParaRPr lang="zh-TW" altLang="en-US" sz="4800" b="1" dirty="0"/>
          </a:p>
        </p:txBody>
      </p:sp>
      <p:sp>
        <p:nvSpPr>
          <p:cNvPr id="37" name="直線接點 7"/>
          <p:cNvSpPr>
            <a:spLocks/>
          </p:cNvSpPr>
          <p:nvPr/>
        </p:nvSpPr>
        <p:spPr bwMode="auto">
          <a:xfrm>
            <a:off x="5073506" y="4324256"/>
            <a:ext cx="6206" cy="1164432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triangle"/>
            <a:tailEnd type="triangle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1" name="直線接點 7"/>
          <p:cNvSpPr>
            <a:spLocks/>
          </p:cNvSpPr>
          <p:nvPr/>
        </p:nvSpPr>
        <p:spPr bwMode="auto">
          <a:xfrm>
            <a:off x="5067300" y="1977076"/>
            <a:ext cx="0" cy="2347179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triangle"/>
            <a:tailEnd type="triangle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5178352" y="2726918"/>
            <a:ext cx="56067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800" b="1" dirty="0" smtClean="0">
                <a:latin typeface="Arial" charset="0"/>
              </a:rPr>
              <a:t>b             </a:t>
            </a:r>
            <a:endParaRPr lang="zh-TW" altLang="en-US" sz="4800" b="1" dirty="0"/>
          </a:p>
        </p:txBody>
      </p:sp>
      <p:sp>
        <p:nvSpPr>
          <p:cNvPr id="43" name="矩形 42"/>
          <p:cNvSpPr/>
          <p:nvPr/>
        </p:nvSpPr>
        <p:spPr>
          <a:xfrm>
            <a:off x="5212015" y="4455042"/>
            <a:ext cx="52700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800" b="1" dirty="0" smtClean="0">
                <a:latin typeface="Arial" charset="0"/>
              </a:rPr>
              <a:t>a     </a:t>
            </a:r>
            <a:endParaRPr lang="zh-TW" altLang="en-US" sz="4800" b="1" dirty="0"/>
          </a:p>
        </p:txBody>
      </p:sp>
      <p:sp>
        <p:nvSpPr>
          <p:cNvPr id="44" name="直線接點 7"/>
          <p:cNvSpPr>
            <a:spLocks/>
          </p:cNvSpPr>
          <p:nvPr/>
        </p:nvSpPr>
        <p:spPr bwMode="auto">
          <a:xfrm>
            <a:off x="10662568" y="2569770"/>
            <a:ext cx="38808" cy="3153195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triangle"/>
            <a:tailEnd type="triangle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5" name="直線接點 7"/>
          <p:cNvSpPr>
            <a:spLocks/>
          </p:cNvSpPr>
          <p:nvPr/>
        </p:nvSpPr>
        <p:spPr bwMode="auto">
          <a:xfrm>
            <a:off x="10662568" y="2006028"/>
            <a:ext cx="0" cy="56210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triangle"/>
            <a:tailEnd type="triangle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6" name="矩形 45"/>
          <p:cNvSpPr/>
          <p:nvPr/>
        </p:nvSpPr>
        <p:spPr>
          <a:xfrm>
            <a:off x="10843329" y="4204460"/>
            <a:ext cx="103105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800" b="1" dirty="0" smtClean="0">
                <a:latin typeface="Arial" charset="0"/>
              </a:rPr>
              <a:t>1-ε     </a:t>
            </a:r>
            <a:endParaRPr lang="zh-TW" altLang="en-US" sz="4800" b="1" dirty="0"/>
          </a:p>
        </p:txBody>
      </p:sp>
      <p:sp>
        <p:nvSpPr>
          <p:cNvPr id="47" name="矩形 46"/>
          <p:cNvSpPr/>
          <p:nvPr/>
        </p:nvSpPr>
        <p:spPr>
          <a:xfrm>
            <a:off x="10701376" y="1752156"/>
            <a:ext cx="82586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800" b="1" dirty="0">
                <a:latin typeface="Arial" charset="0"/>
              </a:rPr>
              <a:t> </a:t>
            </a:r>
            <a:r>
              <a:rPr lang="en-US" altLang="zh-TW" sz="4800" b="1" dirty="0" smtClean="0">
                <a:latin typeface="Arial" charset="0"/>
              </a:rPr>
              <a:t> </a:t>
            </a:r>
            <a:r>
              <a:rPr lang="en-US" altLang="zh-TW" sz="4800" b="1" dirty="0" err="1" smtClean="0">
                <a:latin typeface="Arial" charset="0"/>
              </a:rPr>
              <a:t>ε</a:t>
            </a:r>
            <a:r>
              <a:rPr lang="en-US" altLang="zh-TW" sz="4800" b="1" dirty="0" smtClean="0">
                <a:latin typeface="Arial" charset="0"/>
              </a:rPr>
              <a:t>     </a:t>
            </a:r>
            <a:endParaRPr lang="zh-TW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090311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13</Words>
  <Application>Microsoft Macintosh PowerPoint</Application>
  <PresentationFormat>自訂</PresentationFormat>
  <Paragraphs>10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使用者</dc:creator>
  <cp:lastModifiedBy>Tony Jhwueng</cp:lastModifiedBy>
  <cp:revision>10</cp:revision>
  <dcterms:created xsi:type="dcterms:W3CDTF">2016-09-27T00:04:08Z</dcterms:created>
  <dcterms:modified xsi:type="dcterms:W3CDTF">2019-08-09T03:28:03Z</dcterms:modified>
</cp:coreProperties>
</file>