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61903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25"/>
  </p:normalViewPr>
  <p:slideViewPr>
    <p:cSldViewPr snapToGrid="0" snapToObjects="1">
      <p:cViewPr varScale="1">
        <p:scale>
          <a:sx n="114" d="100"/>
          <a:sy n="114" d="100"/>
        </p:scale>
        <p:origin x="-136" y="-1480"/>
      </p:cViewPr>
      <p:guideLst>
        <p:guide orient="horz" pos="2160"/>
        <p:guide pos="3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7380" y="1122363"/>
            <a:ext cx="94642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7380" y="3602038"/>
            <a:ext cx="94642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98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679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030499" y="365125"/>
            <a:ext cx="272098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67559" y="365125"/>
            <a:ext cx="8005202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4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0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0987" y="1709739"/>
            <a:ext cx="108839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0987" y="4589464"/>
            <a:ext cx="108839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582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559" y="1825625"/>
            <a:ext cx="5363091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8388" y="1825625"/>
            <a:ext cx="5363091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3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9203" y="365126"/>
            <a:ext cx="1088392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9203" y="1681163"/>
            <a:ext cx="5338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69203" y="2505075"/>
            <a:ext cx="5338444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88388" y="1681163"/>
            <a:ext cx="53647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88388" y="2505075"/>
            <a:ext cx="5364735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2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9203" y="457200"/>
            <a:ext cx="40699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4735" y="987426"/>
            <a:ext cx="63883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9203" y="2057400"/>
            <a:ext cx="40699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36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9203" y="457200"/>
            <a:ext cx="40699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364735" y="987426"/>
            <a:ext cx="63883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9203" y="2057400"/>
            <a:ext cx="40699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36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67559" y="365126"/>
            <a:ext cx="10883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7559" y="1825625"/>
            <a:ext cx="1088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7559" y="6356351"/>
            <a:ext cx="2839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DC03-8E12-3E40-917E-50FD9DBA01F1}" type="datetimeFigureOut">
              <a:rPr kumimoji="1" lang="zh-TW" altLang="en-US" smtClean="0"/>
              <a:t>19/8/26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80057" y="6356351"/>
            <a:ext cx="4258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12195" y="6356351"/>
            <a:ext cx="2839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B9C-D4E2-384C-9C08-D60D364D31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7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線接點 3"/>
          <p:cNvSpPr>
            <a:spLocks/>
          </p:cNvSpPr>
          <p:nvPr/>
        </p:nvSpPr>
        <p:spPr bwMode="auto">
          <a:xfrm flipH="1">
            <a:off x="5634192" y="2421976"/>
            <a:ext cx="999758" cy="17046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直線接點 8"/>
          <p:cNvSpPr>
            <a:spLocks/>
          </p:cNvSpPr>
          <p:nvPr/>
        </p:nvSpPr>
        <p:spPr bwMode="auto">
          <a:xfrm flipH="1" flipV="1">
            <a:off x="2464735" y="1008643"/>
            <a:ext cx="27872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直線接點 9"/>
          <p:cNvSpPr>
            <a:spLocks/>
          </p:cNvSpPr>
          <p:nvPr/>
        </p:nvSpPr>
        <p:spPr bwMode="auto">
          <a:xfrm flipH="1">
            <a:off x="2549022" y="2459580"/>
            <a:ext cx="23660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38234" y="775276"/>
            <a:ext cx="191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normalizeH="0" baseline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78293" y="4362991"/>
            <a:ext cx="1846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997022" y="1541077"/>
            <a:ext cx="1846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-265270" y="797939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219799" y="2542252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8219799" y="2126754"/>
            <a:ext cx="1846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直線接點 9"/>
          <p:cNvSpPr>
            <a:spLocks/>
          </p:cNvSpPr>
          <p:nvPr/>
        </p:nvSpPr>
        <p:spPr bwMode="auto">
          <a:xfrm flipH="1">
            <a:off x="2549022" y="6117739"/>
            <a:ext cx="23660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32834" y="-977899"/>
            <a:ext cx="461665" cy="923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123043" y="943297"/>
            <a:ext cx="6261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latin typeface="Arial" charset="0"/>
              </a:rPr>
              <a:t> A              B             C</a:t>
            </a:r>
            <a:endParaRPr lang="zh-TW" altLang="en-US" sz="4800" b="1" dirty="0"/>
          </a:p>
        </p:txBody>
      </p:sp>
      <p:sp>
        <p:nvSpPr>
          <p:cNvPr id="37" name="直線接點 7"/>
          <p:cNvSpPr>
            <a:spLocks/>
          </p:cNvSpPr>
          <p:nvPr/>
        </p:nvSpPr>
        <p:spPr bwMode="auto">
          <a:xfrm>
            <a:off x="2646421" y="2505935"/>
            <a:ext cx="25233" cy="3570346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" name="直線接點 7"/>
          <p:cNvSpPr>
            <a:spLocks/>
          </p:cNvSpPr>
          <p:nvPr/>
        </p:nvSpPr>
        <p:spPr bwMode="auto">
          <a:xfrm>
            <a:off x="2604098" y="1035075"/>
            <a:ext cx="42213" cy="140003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2682444" y="1334784"/>
            <a:ext cx="6178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latin typeface="Arial" charset="0"/>
              </a:rPr>
              <a:t>t</a:t>
            </a:r>
            <a:r>
              <a:rPr lang="en-US" altLang="zh-TW" sz="4800" b="1" baseline="-25000" dirty="0">
                <a:latin typeface="Arial" charset="0"/>
              </a:rPr>
              <a:t>1</a:t>
            </a:r>
            <a:r>
              <a:rPr lang="en-US" altLang="zh-TW" sz="4800" b="1" dirty="0">
                <a:latin typeface="Arial" charset="0"/>
              </a:rPr>
              <a:t>             </a:t>
            </a:r>
            <a:endParaRPr lang="zh-TW" altLang="en-US" sz="4800" b="1" dirty="0"/>
          </a:p>
        </p:txBody>
      </p:sp>
      <p:sp>
        <p:nvSpPr>
          <p:cNvPr id="43" name="矩形 42"/>
          <p:cNvSpPr/>
          <p:nvPr/>
        </p:nvSpPr>
        <p:spPr>
          <a:xfrm>
            <a:off x="2667326" y="3810442"/>
            <a:ext cx="6178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latin typeface="Arial" charset="0"/>
              </a:rPr>
              <a:t>t</a:t>
            </a:r>
            <a:r>
              <a:rPr lang="en-US" altLang="zh-TW" sz="4800" b="1" baseline="-25000" dirty="0">
                <a:latin typeface="Arial" charset="0"/>
              </a:rPr>
              <a:t>2</a:t>
            </a:r>
            <a:r>
              <a:rPr lang="en-US" altLang="zh-TW" sz="4800" b="1" dirty="0">
                <a:latin typeface="Arial" charset="0"/>
              </a:rPr>
              <a:t>     </a:t>
            </a:r>
            <a:endParaRPr lang="zh-TW" altLang="en-US" sz="4800" b="1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BECC7F05-5798-7740-A94E-C7A94A265523}"/>
              </a:ext>
            </a:extLst>
          </p:cNvPr>
          <p:cNvSpPr/>
          <p:nvPr/>
        </p:nvSpPr>
        <p:spPr>
          <a:xfrm>
            <a:off x="942392" y="2783413"/>
            <a:ext cx="1610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latin typeface="Arial" charset="0"/>
              </a:rPr>
              <a:t>Time             </a:t>
            </a:r>
            <a:endParaRPr lang="zh-TW" altLang="en-US" sz="4800" b="1" dirty="0"/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B5CB661C-B4EF-E34D-8366-85AEB88C97EA}"/>
              </a:ext>
            </a:extLst>
          </p:cNvPr>
          <p:cNvSpPr/>
          <p:nvPr/>
        </p:nvSpPr>
        <p:spPr>
          <a:xfrm>
            <a:off x="5674174" y="1677524"/>
            <a:ext cx="793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latin typeface="Arial" charset="0"/>
              </a:rPr>
              <a:t> E</a:t>
            </a:r>
            <a:endParaRPr lang="zh-TW" altLang="en-US" sz="4800" b="1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42E98CAA-0B88-2A4B-BE4B-90B481724CA0}"/>
              </a:ext>
            </a:extLst>
          </p:cNvPr>
          <p:cNvSpPr/>
          <p:nvPr/>
        </p:nvSpPr>
        <p:spPr>
          <a:xfrm>
            <a:off x="8814116" y="4098070"/>
            <a:ext cx="386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𝜽</a:t>
            </a:r>
            <a:r>
              <a:rPr lang="en-US" altLang="zh-TW" sz="4000" baseline="-25000" dirty="0"/>
              <a:t>y</a:t>
            </a:r>
            <a:r>
              <a:rPr lang="en-US" altLang="zh-TW" sz="4000" dirty="0"/>
              <a:t>=b</a:t>
            </a:r>
            <a:r>
              <a:rPr lang="en-US" altLang="zh-TW" sz="4000" baseline="-25000" dirty="0"/>
              <a:t>0</a:t>
            </a:r>
            <a:r>
              <a:rPr lang="en-US" altLang="zh-TW" sz="4000" dirty="0"/>
              <a:t>+b</a:t>
            </a:r>
            <a:r>
              <a:rPr lang="en-US" altLang="zh-TW" sz="4000" baseline="-25000" dirty="0"/>
              <a:t>1</a:t>
            </a:r>
            <a:r>
              <a:rPr lang="en-US" altLang="zh-TW" sz="4000" dirty="0"/>
              <a:t>x</a:t>
            </a:r>
            <a:r>
              <a:rPr lang="en-US" altLang="zh-TW" sz="4000" baseline="-25000" dirty="0"/>
              <a:t>1</a:t>
            </a:r>
            <a:r>
              <a:rPr lang="en-US" altLang="zh-TW" sz="4000" dirty="0"/>
              <a:t>+b</a:t>
            </a:r>
            <a:r>
              <a:rPr lang="en-US" altLang="zh-TW" sz="4000" baseline="-25000" dirty="0"/>
              <a:t>2</a:t>
            </a:r>
            <a:r>
              <a:rPr lang="en-US" altLang="zh-TW" sz="4000" dirty="0"/>
              <a:t>x</a:t>
            </a:r>
            <a:r>
              <a:rPr lang="en-US" altLang="zh-TW" sz="4000" baseline="-25000" dirty="0"/>
              <a:t>2</a:t>
            </a:r>
            <a:endParaRPr lang="zh-TW" altLang="en-US" sz="4000" b="1" baseline="-25000" dirty="0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ACEDF8D4-D3B3-0B4A-B5E4-569DDB64CD8C}"/>
              </a:ext>
            </a:extLst>
          </p:cNvPr>
          <p:cNvSpPr/>
          <p:nvPr/>
        </p:nvSpPr>
        <p:spPr>
          <a:xfrm>
            <a:off x="5371179" y="5367927"/>
            <a:ext cx="3409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(𝝆</a:t>
            </a:r>
            <a:r>
              <a:rPr lang="en-US" altLang="zh-TW" sz="2800" baseline="-25000" dirty="0"/>
              <a:t>y 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𝝆</a:t>
            </a:r>
            <a:r>
              <a:rPr lang="en-US" altLang="zh-TW" sz="2800" baseline="-25000" dirty="0" smtClean="0"/>
              <a:t>𝜽</a:t>
            </a:r>
            <a:r>
              <a:rPr lang="en-US" altLang="zh-TW" sz="2800" baseline="-51000" dirty="0" smtClean="0"/>
              <a:t>y</a:t>
            </a:r>
            <a:r>
              <a:rPr lang="en-US" altLang="zh-TW" sz="2800" baseline="-25000" dirty="0" smtClean="0"/>
              <a:t> </a:t>
            </a:r>
            <a:r>
              <a:rPr lang="en-US" altLang="zh-TW" sz="2800" dirty="0"/>
              <a:t>, 𝝆</a:t>
            </a:r>
            <a:r>
              <a:rPr lang="en-US" altLang="zh-TW" sz="2800" baseline="-25000" dirty="0"/>
              <a:t>𝝉</a:t>
            </a:r>
            <a:r>
              <a:rPr lang="en-US" altLang="zh-TW" sz="2800" baseline="-50000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,𝝆</a:t>
            </a:r>
            <a:r>
              <a:rPr lang="en-US" altLang="zh-TW" sz="2800" baseline="-25000" dirty="0" smtClean="0"/>
              <a:t>x</a:t>
            </a:r>
            <a:r>
              <a:rPr lang="en-US" altLang="zh-TW" sz="2800" baseline="-51000" dirty="0" smtClean="0"/>
              <a:t>1</a:t>
            </a:r>
            <a:r>
              <a:rPr lang="en-US" altLang="zh-TW" sz="2800" baseline="-25000" dirty="0" smtClean="0"/>
              <a:t> 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𝝆</a:t>
            </a:r>
            <a:r>
              <a:rPr lang="en-US" altLang="zh-TW" sz="2800" baseline="-25000" dirty="0" smtClean="0"/>
              <a:t>x</a:t>
            </a:r>
            <a:r>
              <a:rPr lang="en-US" altLang="zh-TW" sz="2800" baseline="-51000" dirty="0" smtClean="0"/>
              <a:t>2</a:t>
            </a:r>
            <a:r>
              <a:rPr lang="en-US" altLang="zh-TW" sz="2800" dirty="0" smtClean="0"/>
              <a:t>)</a:t>
            </a:r>
            <a:endParaRPr lang="zh-TW" altLang="en-US" sz="2800" b="1" baseline="-25000" dirty="0"/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66EAF887-453A-4E4C-89AA-6D638576F953}"/>
              </a:ext>
            </a:extLst>
          </p:cNvPr>
          <p:cNvSpPr/>
          <p:nvPr/>
        </p:nvSpPr>
        <p:spPr>
          <a:xfrm>
            <a:off x="2516708" y="244460"/>
            <a:ext cx="3172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   (</a:t>
            </a:r>
            <a:r>
              <a:rPr lang="en-US" altLang="zh-TW" sz="2800" dirty="0" err="1" smtClean="0"/>
              <a:t>y</a:t>
            </a:r>
            <a:r>
              <a:rPr lang="en-US" altLang="zh-TW" sz="2800" baseline="-25000" dirty="0" err="1" smtClean="0"/>
              <a:t>A</a:t>
            </a:r>
            <a:r>
              <a:rPr lang="en-US" altLang="zh-TW" sz="2800" baseline="-25000" dirty="0" smtClean="0"/>
              <a:t> </a:t>
            </a:r>
            <a:r>
              <a:rPr lang="en-US" altLang="zh-TW" sz="2800" dirty="0"/>
              <a:t>,𝜽</a:t>
            </a:r>
            <a:r>
              <a:rPr lang="en-US" altLang="zh-TW" sz="2800" baseline="-25000" dirty="0" err="1"/>
              <a:t>yA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,𝝉</a:t>
            </a:r>
            <a:r>
              <a:rPr lang="en-US" altLang="zh-TW" sz="2800" baseline="-25000" dirty="0"/>
              <a:t>A</a:t>
            </a:r>
            <a:r>
              <a:rPr lang="en-US" altLang="zh-TW" sz="2800" dirty="0" smtClean="0"/>
              <a:t>,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1A 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x</a:t>
            </a:r>
            <a:r>
              <a:rPr lang="en-US" altLang="zh-TW" sz="2800" baseline="-25000" dirty="0" smtClean="0"/>
              <a:t>2A</a:t>
            </a:r>
            <a:r>
              <a:rPr lang="en-US" altLang="zh-TW" sz="2800" dirty="0" smtClean="0"/>
              <a:t>)</a:t>
            </a:r>
            <a:endParaRPr lang="zh-TW" altLang="en-US" sz="2800" b="1" baseline="-25000" dirty="0"/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40361641-3C33-A74F-939E-8F186BBD4C2E}"/>
              </a:ext>
            </a:extLst>
          </p:cNvPr>
          <p:cNvSpPr/>
          <p:nvPr/>
        </p:nvSpPr>
        <p:spPr>
          <a:xfrm>
            <a:off x="6044249" y="252478"/>
            <a:ext cx="2845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 err="1" smtClean="0"/>
              <a:t>y</a:t>
            </a:r>
            <a:r>
              <a:rPr lang="en-US" altLang="zh-TW" sz="2800" baseline="-25000" dirty="0" err="1" smtClean="0"/>
              <a:t>B</a:t>
            </a:r>
            <a:r>
              <a:rPr lang="en-US" altLang="zh-TW" sz="2800" dirty="0"/>
              <a:t>,𝜽</a:t>
            </a:r>
            <a:r>
              <a:rPr lang="en-US" altLang="zh-TW" sz="2800" baseline="-25000" dirty="0" err="1"/>
              <a:t>yB</a:t>
            </a:r>
            <a:r>
              <a:rPr lang="en-US" altLang="zh-TW" sz="2800" dirty="0"/>
              <a:t>,𝝉</a:t>
            </a:r>
            <a:r>
              <a:rPr lang="en-US" altLang="zh-TW" sz="2800" baseline="-25000" dirty="0"/>
              <a:t>yC</a:t>
            </a:r>
            <a:r>
              <a:rPr lang="en-US" altLang="zh-TW" sz="2800" dirty="0" smtClean="0"/>
              <a:t>,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1B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x</a:t>
            </a:r>
            <a:r>
              <a:rPr lang="en-US" altLang="zh-TW" sz="2800" baseline="-25000" dirty="0" smtClean="0"/>
              <a:t>2B</a:t>
            </a:r>
            <a:r>
              <a:rPr lang="en-US" altLang="zh-TW" sz="2800" dirty="0" smtClean="0"/>
              <a:t>)</a:t>
            </a:r>
            <a:endParaRPr lang="zh-TW" altLang="en-US" sz="2800" b="1" baseline="-25000" dirty="0"/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78883603-6A88-DC4E-9A72-A417AC7E2174}"/>
              </a:ext>
            </a:extLst>
          </p:cNvPr>
          <p:cNvSpPr/>
          <p:nvPr/>
        </p:nvSpPr>
        <p:spPr>
          <a:xfrm>
            <a:off x="8935365" y="263934"/>
            <a:ext cx="2834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 err="1" smtClean="0"/>
              <a:t>y</a:t>
            </a:r>
            <a:r>
              <a:rPr lang="en-US" altLang="zh-TW" sz="2800" baseline="-25000" dirty="0" err="1" smtClean="0"/>
              <a:t>C</a:t>
            </a:r>
            <a:r>
              <a:rPr lang="en-US" altLang="zh-TW" sz="2800" dirty="0"/>
              <a:t>,𝜽</a:t>
            </a:r>
            <a:r>
              <a:rPr lang="en-US" altLang="zh-TW" sz="2800" baseline="-25000" dirty="0" err="1"/>
              <a:t>yC</a:t>
            </a:r>
            <a:r>
              <a:rPr lang="en-US" altLang="zh-TW" sz="2800" dirty="0"/>
              <a:t>,𝝉</a:t>
            </a:r>
            <a:r>
              <a:rPr lang="en-US" altLang="zh-TW" sz="2800" baseline="-25000" dirty="0"/>
              <a:t>yC</a:t>
            </a:r>
            <a:r>
              <a:rPr lang="en-US" altLang="zh-TW" sz="2800" dirty="0" smtClean="0"/>
              <a:t>,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1C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x</a:t>
            </a:r>
            <a:r>
              <a:rPr lang="en-US" altLang="zh-TW" sz="2800" baseline="-25000" dirty="0" smtClean="0"/>
              <a:t>2C</a:t>
            </a:r>
            <a:r>
              <a:rPr lang="en-US" altLang="zh-TW" sz="2800" dirty="0" smtClean="0"/>
              <a:t>)</a:t>
            </a:r>
            <a:endParaRPr lang="zh-TW" altLang="en-US" sz="2800" b="1" baseline="-25000" dirty="0"/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9DEE2F52-379D-9A46-818F-81719260BF2A}"/>
              </a:ext>
            </a:extLst>
          </p:cNvPr>
          <p:cNvSpPr/>
          <p:nvPr/>
        </p:nvSpPr>
        <p:spPr>
          <a:xfrm>
            <a:off x="4718561" y="2445701"/>
            <a:ext cx="2863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(</a:t>
            </a:r>
            <a:r>
              <a:rPr lang="en-US" altLang="zh-TW" sz="2800" dirty="0" err="1" smtClean="0"/>
              <a:t>y</a:t>
            </a:r>
            <a:r>
              <a:rPr lang="en-US" altLang="zh-TW" sz="2800" baseline="-25000" dirty="0" err="1" smtClean="0"/>
              <a:t>E</a:t>
            </a:r>
            <a:r>
              <a:rPr lang="en-US" altLang="zh-TW" sz="2800" dirty="0"/>
              <a:t>,𝜽</a:t>
            </a:r>
            <a:r>
              <a:rPr lang="en-US" altLang="zh-TW" sz="2800" baseline="-25000" dirty="0" err="1"/>
              <a:t>yE</a:t>
            </a:r>
            <a:r>
              <a:rPr lang="en-US" altLang="zh-TW" sz="2800" dirty="0"/>
              <a:t>,𝝉</a:t>
            </a:r>
            <a:r>
              <a:rPr lang="en-US" altLang="zh-TW" sz="2800" baseline="-25000" dirty="0"/>
              <a:t>yE</a:t>
            </a:r>
            <a:r>
              <a:rPr lang="en-US" altLang="zh-TW" sz="2800" dirty="0" smtClean="0"/>
              <a:t>,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1E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x</a:t>
            </a:r>
            <a:r>
              <a:rPr lang="en-US" altLang="zh-TW" sz="2800" baseline="-25000" dirty="0" smtClean="0"/>
              <a:t>2E</a:t>
            </a:r>
            <a:r>
              <a:rPr lang="en-US" altLang="zh-TW" sz="2800" dirty="0" smtClean="0"/>
              <a:t>)</a:t>
            </a:r>
            <a:endParaRPr lang="zh-TW" altLang="en-US" sz="2800" b="1" baseline="-25000" dirty="0"/>
          </a:p>
        </p:txBody>
      </p:sp>
      <p:sp>
        <p:nvSpPr>
          <p:cNvPr id="57" name="直線接點 7">
            <a:extLst>
              <a:ext uri="{FF2B5EF4-FFF2-40B4-BE49-F238E27FC236}">
                <a16:creationId xmlns="" xmlns:a16="http://schemas.microsoft.com/office/drawing/2014/main" id="{8F90B489-593E-2E42-BA5A-3B5F9EADF96B}"/>
              </a:ext>
            </a:extLst>
          </p:cNvPr>
          <p:cNvSpPr>
            <a:spLocks/>
          </p:cNvSpPr>
          <p:nvPr/>
        </p:nvSpPr>
        <p:spPr bwMode="auto">
          <a:xfrm flipH="1">
            <a:off x="3888322" y="6104050"/>
            <a:ext cx="6477902" cy="27381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/>
            <a:tailEnd type="none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FBB820DC-7108-C04C-9D63-CEC7869101E2}"/>
              </a:ext>
            </a:extLst>
          </p:cNvPr>
          <p:cNvSpPr/>
          <p:nvPr/>
        </p:nvSpPr>
        <p:spPr>
          <a:xfrm>
            <a:off x="5631301" y="6119457"/>
            <a:ext cx="35720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latin typeface="Arial" charset="0"/>
              </a:rPr>
              <a:t>Trait values            </a:t>
            </a:r>
            <a:endParaRPr lang="zh-TW" altLang="en-US" sz="4800" b="1" dirty="0"/>
          </a:p>
        </p:txBody>
      </p:sp>
      <p:sp>
        <p:nvSpPr>
          <p:cNvPr id="64" name="直線接點 9">
            <a:extLst>
              <a:ext uri="{FF2B5EF4-FFF2-40B4-BE49-F238E27FC236}">
                <a16:creationId xmlns="" xmlns:a16="http://schemas.microsoft.com/office/drawing/2014/main" id="{DAD93E29-108F-1945-BCCF-523CCCCD0F24}"/>
              </a:ext>
            </a:extLst>
          </p:cNvPr>
          <p:cNvSpPr>
            <a:spLocks/>
          </p:cNvSpPr>
          <p:nvPr/>
        </p:nvSpPr>
        <p:spPr bwMode="auto">
          <a:xfrm flipH="1" flipV="1">
            <a:off x="3888322" y="5977945"/>
            <a:ext cx="1" cy="22897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5" name="直線接點 9">
            <a:extLst>
              <a:ext uri="{FF2B5EF4-FFF2-40B4-BE49-F238E27FC236}">
                <a16:creationId xmlns="" xmlns:a16="http://schemas.microsoft.com/office/drawing/2014/main" id="{81D6D4E3-7122-F746-AD56-A906EEAF8986}"/>
              </a:ext>
            </a:extLst>
          </p:cNvPr>
          <p:cNvSpPr>
            <a:spLocks/>
          </p:cNvSpPr>
          <p:nvPr/>
        </p:nvSpPr>
        <p:spPr bwMode="auto">
          <a:xfrm flipH="1" flipV="1">
            <a:off x="10380299" y="5961793"/>
            <a:ext cx="1" cy="228979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cxnSp>
        <p:nvCxnSpPr>
          <p:cNvPr id="46" name="Straight Connector 54"/>
          <p:cNvCxnSpPr/>
          <p:nvPr/>
        </p:nvCxnSpPr>
        <p:spPr>
          <a:xfrm flipV="1">
            <a:off x="8219799" y="1033483"/>
            <a:ext cx="2432048" cy="4290330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4"/>
          <p:cNvCxnSpPr/>
          <p:nvPr/>
        </p:nvCxnSpPr>
        <p:spPr>
          <a:xfrm flipV="1">
            <a:off x="7709004" y="1014755"/>
            <a:ext cx="1919028" cy="3505932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54"/>
          <p:cNvCxnSpPr/>
          <p:nvPr/>
        </p:nvCxnSpPr>
        <p:spPr>
          <a:xfrm flipV="1">
            <a:off x="7110903" y="982606"/>
            <a:ext cx="790549" cy="3538081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4"/>
          <p:cNvCxnSpPr/>
          <p:nvPr/>
        </p:nvCxnSpPr>
        <p:spPr>
          <a:xfrm flipH="1" flipV="1">
            <a:off x="3873237" y="1033483"/>
            <a:ext cx="2290645" cy="4327437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4"/>
          <p:cNvCxnSpPr>
            <a:stCxn id="6" idx="1"/>
          </p:cNvCxnSpPr>
          <p:nvPr/>
        </p:nvCxnSpPr>
        <p:spPr>
          <a:xfrm flipH="1" flipV="1">
            <a:off x="4718561" y="982605"/>
            <a:ext cx="915631" cy="1456417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54"/>
          <p:cNvCxnSpPr/>
          <p:nvPr/>
        </p:nvCxnSpPr>
        <p:spPr>
          <a:xfrm flipH="1">
            <a:off x="7110903" y="4520687"/>
            <a:ext cx="598102" cy="0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4"/>
          <p:cNvCxnSpPr/>
          <p:nvPr/>
        </p:nvCxnSpPr>
        <p:spPr>
          <a:xfrm flipH="1" flipV="1">
            <a:off x="6899745" y="968447"/>
            <a:ext cx="1001707" cy="14158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54"/>
          <p:cNvCxnSpPr/>
          <p:nvPr/>
        </p:nvCxnSpPr>
        <p:spPr>
          <a:xfrm flipH="1" flipV="1">
            <a:off x="9650140" y="1001564"/>
            <a:ext cx="1001707" cy="14158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4"/>
          <p:cNvCxnSpPr>
            <a:endCxn id="6" idx="0"/>
          </p:cNvCxnSpPr>
          <p:nvPr/>
        </p:nvCxnSpPr>
        <p:spPr>
          <a:xfrm flipH="1">
            <a:off x="6633950" y="968447"/>
            <a:ext cx="216667" cy="1453529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4"/>
          <p:cNvCxnSpPr/>
          <p:nvPr/>
        </p:nvCxnSpPr>
        <p:spPr>
          <a:xfrm flipH="1">
            <a:off x="3901785" y="982606"/>
            <a:ext cx="816776" cy="18959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4"/>
          <p:cNvCxnSpPr/>
          <p:nvPr/>
        </p:nvCxnSpPr>
        <p:spPr>
          <a:xfrm flipH="1">
            <a:off x="6153847" y="5341960"/>
            <a:ext cx="2065952" cy="18960"/>
          </a:xfrm>
          <a:prstGeom prst="line">
            <a:avLst/>
          </a:prstGeom>
          <a:ln w="114300" cap="rnd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1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76</Words>
  <Application>Microsoft Macintosh PowerPoint</Application>
  <PresentationFormat>自訂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Tony Jhwueng</cp:lastModifiedBy>
  <cp:revision>35</cp:revision>
  <cp:lastPrinted>2019-08-26T01:50:24Z</cp:lastPrinted>
  <dcterms:created xsi:type="dcterms:W3CDTF">2016-09-27T00:04:08Z</dcterms:created>
  <dcterms:modified xsi:type="dcterms:W3CDTF">2019-08-26T02:11:48Z</dcterms:modified>
</cp:coreProperties>
</file>