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5369-8DF9-414E-B4A7-5FF77FB5A7F1}" v="204" dt="2020-05-26T00:16:12.511"/>
    <p1510:client id="{311EDA5A-3BDA-44CA-B138-6C6E8AF006B2}" v="72" dt="2020-05-26T06:26:4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8A76-C7CD-401B-B2CA-47F4F333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Slide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E52C-8472-4D30-A7F9-5D0F787E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Bullet 1</a:t>
            </a:r>
          </a:p>
          <a:p>
            <a:r>
              <a:rPr lang="en-US" dirty="0">
                <a:cs typeface="Calibri"/>
              </a:rPr>
              <a:t>Bullet 2</a:t>
            </a:r>
          </a:p>
          <a:p>
            <a:pPr lvl="1"/>
            <a:r>
              <a:rPr lang="en-US" dirty="0">
                <a:cs typeface="Calibri"/>
              </a:rPr>
              <a:t>Bullet 2.1</a:t>
            </a:r>
          </a:p>
          <a:p>
            <a:pPr lvl="2"/>
            <a:r>
              <a:rPr lang="en-US" dirty="0">
                <a:cs typeface="Calibri"/>
              </a:rPr>
              <a:t>Bullet 2.1.1</a:t>
            </a:r>
          </a:p>
        </p:txBody>
      </p:sp>
    </p:spTree>
    <p:extLst>
      <p:ext uri="{BB962C8B-B14F-4D97-AF65-F5344CB8AC3E}">
        <p14:creationId xmlns:p14="http://schemas.microsoft.com/office/powerpoint/2010/main" val="10680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2D9-FE3E-42D4-94E0-B558A4A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74DF-AEF2-4839-8FA2-343ABEB3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This slide has no title, only freely formatted text.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text spans over multiple lines, without bullets.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04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8EC-2139-45EB-9A6A-BE072229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 Slide Title</a:t>
            </a:r>
          </a:p>
        </p:txBody>
      </p:sp>
      <p:pic>
        <p:nvPicPr>
          <p:cNvPr id="5" name="Picture 5" descr="Alt text of high quality art">
            <a:extLst>
              <a:ext uri="{FF2B5EF4-FFF2-40B4-BE49-F238E27FC236}">
                <a16:creationId xmlns:a16="http://schemas.microsoft.com/office/drawing/2014/main" id="{261C7EC5-8376-46EF-B122-D69786A376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20" b="10520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3ADD-C586-47A6-A2EE-18821E0C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art is high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Presentation Title</vt:lpstr>
      <vt:lpstr>Slide Title</vt:lpstr>
      <vt:lpstr>PowerPoint Presentation</vt:lpstr>
      <vt:lpstr>Image 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</cp:revision>
  <dcterms:created xsi:type="dcterms:W3CDTF">2020-05-25T23:59:02Z</dcterms:created>
  <dcterms:modified xsi:type="dcterms:W3CDTF">2020-05-26T06:27:00Z</dcterms:modified>
</cp:coreProperties>
</file>