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b95079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b95079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c69a9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c69a9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c69a9c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c69a9c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e743bd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e743bd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e743bd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e743bd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e743bd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e743bd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e743bd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e743bd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e743bd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e743bd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802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Customer-Retainment Model and Ideas</a:t>
            </a:r>
            <a:endParaRPr sz="2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853425" y="1572100"/>
            <a:ext cx="3875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 David Jia</a:t>
            </a:r>
            <a:endParaRPr sz="1200"/>
          </a:p>
        </p:txBody>
      </p:sp>
      <p:cxnSp>
        <p:nvCxnSpPr>
          <p:cNvPr id="66" name="Google Shape;66;p13"/>
          <p:cNvCxnSpPr/>
          <p:nvPr/>
        </p:nvCxnSpPr>
        <p:spPr>
          <a:xfrm>
            <a:off x="760075" y="11100"/>
            <a:ext cx="22200" cy="51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 Model Predictions</a:t>
            </a:r>
            <a:endParaRPr sz="2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703700" y="3044425"/>
            <a:ext cx="41664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-Decent predictive qualities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Accuracy: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Precision: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Relatively successful operations, a lot of staying vs. cancel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700" y="-12"/>
            <a:ext cx="3826425" cy="28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825" y="1785825"/>
            <a:ext cx="2938400" cy="20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857600" y="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Data shows customer service calls equates to customers keeping the service more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Number of customer service calls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International Plan/Voice-Mail Plan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Total charge during day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276" y="1825800"/>
            <a:ext cx="3771150" cy="29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Service: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Shown to have a significant effect on customers canceling or leaving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 more calls the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 lot of cancellations had no calls or one 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mean different things: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Customer service does a good job at handling disgruntled clientele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Clientele call once but are continually frustrated and quit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Clients that tend to call have been with the service for a longer time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700" y="1365225"/>
            <a:ext cx="4212251" cy="31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Satisfaction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Increasing customer satisfaction has shown to be important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Possible Ideas to increase: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customer service team shown to be competent and decreasing cancels, expand that part of the company while weighing cost and benefit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advertise the service line more often and increase the hours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follow-up calls to confirm the issue at hand has been completely solved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Mail and International Plans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50" y="1446488"/>
            <a:ext cx="3689502" cy="244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472" y="1481938"/>
            <a:ext cx="3614278" cy="24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96950" y="4169400"/>
            <a:ext cx="84642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Importance in getting customer on either plan: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noticeably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less cancels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-additive effect of lessening cancels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>
            <a:off x="18900" y="3927250"/>
            <a:ext cx="91062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Optimal Pricing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253" y="365263"/>
            <a:ext cx="4166400" cy="2907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914725" y="3217450"/>
            <a:ext cx="40143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Seems to be a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noticeable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sweet spot in the pricing model in which customers cancel less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$33-40 per day charge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May be optimal pricing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-high cancels near 50 and above (too expensive)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-high cancels near 30 and below (bad quality)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Ideas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 quality of service for those paying $30 dollars and see whether the number staying </a:t>
            </a:r>
            <a:r>
              <a:rPr lang="en"/>
              <a:t>outweighs</a:t>
            </a:r>
            <a:r>
              <a:rPr lang="en"/>
              <a:t> the cost of upping quality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Offer those paying $40 or more to decrease their plan cost in exchange for more ads or a longer service period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Give the customer a free phone ($400-800) in exchange for continuing a plan at $40 for two years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1225000" y="361600"/>
            <a:ext cx="65898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Thank You for Listening!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1188100"/>
            <a:ext cx="3382678" cy="31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