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9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Tawfik" initials="MT" lastIdx="3" clrIdx="0">
    <p:extLst>
      <p:ext uri="{19B8F6BF-5375-455C-9EA6-DF929625EA0E}">
        <p15:presenceInfo xmlns:p15="http://schemas.microsoft.com/office/powerpoint/2012/main" userId="ff699b5b1eb6a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17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6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6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0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9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4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9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9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23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8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jiani.github.io/BeatTheDevil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E96A4-5361-41CB-8D55-157C5F2BF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E4644-2991-4ED8-873A-349B579F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13" y="2976265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Could You beat The Devil?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50412-C923-4710-9F05-C668B816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5097" y="5634956"/>
            <a:ext cx="7219954" cy="1049867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By: Samuel </a:t>
            </a:r>
            <a:r>
              <a:rPr lang="en-US" sz="3200" dirty="0" err="1">
                <a:solidFill>
                  <a:srgbClr val="00B0F0"/>
                </a:solidFill>
              </a:rPr>
              <a:t>Djiani</a:t>
            </a:r>
            <a:r>
              <a:rPr lang="en-US" sz="3200" dirty="0">
                <a:solidFill>
                  <a:srgbClr val="00B0F0"/>
                </a:solidFill>
              </a:rPr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5AB15-CCF7-40F6-9FF5-F5736093A3FC}"/>
              </a:ext>
            </a:extLst>
          </p:cNvPr>
          <p:cNvSpPr/>
          <p:nvPr/>
        </p:nvSpPr>
        <p:spPr>
          <a:xfrm>
            <a:off x="3682569" y="1762886"/>
            <a:ext cx="435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Devil Game!!</a:t>
            </a:r>
          </a:p>
        </p:txBody>
      </p:sp>
    </p:spTree>
    <p:extLst>
      <p:ext uri="{BB962C8B-B14F-4D97-AF65-F5344CB8AC3E}">
        <p14:creationId xmlns:p14="http://schemas.microsoft.com/office/powerpoint/2010/main" val="424444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8000-660C-4AD2-9108-D9A151F7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42060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	ESCRIPTION</a:t>
            </a:r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7E6A66-E5B0-43B1-922E-F17A7ECE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7421">
            <a:off x="1554618" y="4095049"/>
            <a:ext cx="1926911" cy="111318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BE9BF04-ADDB-4F8F-81D0-BF7FAA8B6DC7}"/>
              </a:ext>
            </a:extLst>
          </p:cNvPr>
          <p:cNvGrpSpPr/>
          <p:nvPr/>
        </p:nvGrpSpPr>
        <p:grpSpPr>
          <a:xfrm>
            <a:off x="404541" y="1788480"/>
            <a:ext cx="4416842" cy="2852789"/>
            <a:chOff x="570800" y="1788479"/>
            <a:chExt cx="4534343" cy="29213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79DCF8-8230-4A9C-B907-01731BA16C72}"/>
                </a:ext>
              </a:extLst>
            </p:cNvPr>
            <p:cNvSpPr/>
            <p:nvPr/>
          </p:nvSpPr>
          <p:spPr>
            <a:xfrm>
              <a:off x="2242674" y="1788479"/>
              <a:ext cx="2862469" cy="111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 have only 5 seconds to remember where Devil’s images are!  </a:t>
              </a:r>
            </a:p>
          </p:txBody>
        </p:sp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9803ADD1-8BA7-49BC-935A-7E489B95357B}"/>
                </a:ext>
              </a:extLst>
            </p:cNvPr>
            <p:cNvSpPr/>
            <p:nvPr/>
          </p:nvSpPr>
          <p:spPr>
            <a:xfrm>
              <a:off x="570800" y="2237726"/>
              <a:ext cx="1671874" cy="24721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hought Bubble: Cloud 16">
              <a:extLst>
                <a:ext uri="{FF2B5EF4-FFF2-40B4-BE49-F238E27FC236}">
                  <a16:creationId xmlns:a16="http://schemas.microsoft.com/office/drawing/2014/main" id="{AAC8A7A3-E7AA-47E5-8F64-97162E34CC7B}"/>
                </a:ext>
              </a:extLst>
            </p:cNvPr>
            <p:cNvSpPr/>
            <p:nvPr/>
          </p:nvSpPr>
          <p:spPr>
            <a:xfrm rot="880991">
              <a:off x="2719752" y="2930273"/>
              <a:ext cx="1908313" cy="12573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can appear anywhere I want!</a:t>
              </a:r>
            </a:p>
          </p:txBody>
        </p:sp>
      </p:grp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CE291D-DDC2-4747-B163-961C198CA2A5}"/>
              </a:ext>
            </a:extLst>
          </p:cNvPr>
          <p:cNvSpPr/>
          <p:nvPr/>
        </p:nvSpPr>
        <p:spPr>
          <a:xfrm>
            <a:off x="7210725" y="1516751"/>
            <a:ext cx="3882887" cy="34853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If the user clicks on the devil’s image the user will lose, however matching all the cards will take the user to the next level.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Which means more devil cards to remember with more cards!!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In case the user doesn’t pass level n, the devil’s image will shuffle at random and will appear anywhere he wants!!  </a:t>
            </a:r>
          </a:p>
        </p:txBody>
      </p:sp>
      <p:pic>
        <p:nvPicPr>
          <p:cNvPr id="8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B19AC46C-32A7-4AA6-8F81-FF31AB6A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778">
            <a:off x="443281" y="576350"/>
            <a:ext cx="1926911" cy="1113182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softEdge rad="317500"/>
          </a:effectLst>
        </p:spPr>
      </p:pic>
      <p:pic>
        <p:nvPicPr>
          <p:cNvPr id="9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5A818B-4407-49C5-91AF-94D7AF08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778">
            <a:off x="9118896" y="317687"/>
            <a:ext cx="1926911" cy="111318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C63F03A5-86EE-42C6-9582-14A89D54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778">
            <a:off x="8107637" y="5691809"/>
            <a:ext cx="1926911" cy="1113182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softEdge rad="31750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4BCD96-0DA7-4988-B8BF-8BE20921990E}"/>
              </a:ext>
            </a:extLst>
          </p:cNvPr>
          <p:cNvSpPr/>
          <p:nvPr/>
        </p:nvSpPr>
        <p:spPr>
          <a:xfrm>
            <a:off x="404541" y="5341249"/>
            <a:ext cx="5303532" cy="14148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There is only one rule in the Game: </a:t>
            </a:r>
          </a:p>
          <a:p>
            <a:pPr algn="ctr"/>
            <a:endParaRPr lang="en-US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Don’t Deal with the Devil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45F71-DBDB-4B9F-810D-86ABAB0C1C03}"/>
              </a:ext>
            </a:extLst>
          </p:cNvPr>
          <p:cNvSpPr txBox="1"/>
          <p:nvPr/>
        </p:nvSpPr>
        <p:spPr>
          <a:xfrm rot="19632213">
            <a:off x="218164" y="5629905"/>
            <a:ext cx="173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highlight>
                  <a:srgbClr val="FF0000"/>
                </a:highlight>
              </a:rPr>
              <a:t>Remembered!</a:t>
            </a:r>
          </a:p>
        </p:txBody>
      </p:sp>
    </p:spTree>
    <p:extLst>
      <p:ext uri="{BB962C8B-B14F-4D97-AF65-F5344CB8AC3E}">
        <p14:creationId xmlns:p14="http://schemas.microsoft.com/office/powerpoint/2010/main" val="57164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8E07313F-F55F-4568-8740-53AEF7CB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162">
            <a:off x="8592056" y="380507"/>
            <a:ext cx="2819400" cy="1628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6F8446D-FF12-4A1A-90E9-9C2CB77CABE1}"/>
              </a:ext>
            </a:extLst>
          </p:cNvPr>
          <p:cNvSpPr/>
          <p:nvPr/>
        </p:nvSpPr>
        <p:spPr>
          <a:xfrm>
            <a:off x="6986854" y="2749393"/>
            <a:ext cx="5089612" cy="3463561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HTML5 , CSS, </a:t>
            </a:r>
            <a:r>
              <a:rPr lang="en-US" sz="2400" b="1" dirty="0" err="1">
                <a:solidFill>
                  <a:srgbClr val="FF0000"/>
                </a:solidFill>
              </a:rPr>
              <a:t>Javascript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Animate.css</a:t>
            </a: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rgbClr val="FF0000"/>
                </a:solidFill>
              </a:rPr>
              <a:t>Typedjs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Giphy api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speech Synthesis interface of Web speech api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840C2-4EFC-4EEA-BAB5-B4156256BE43}"/>
              </a:ext>
            </a:extLst>
          </p:cNvPr>
          <p:cNvSpPr/>
          <p:nvPr/>
        </p:nvSpPr>
        <p:spPr>
          <a:xfrm>
            <a:off x="7988998" y="2827788"/>
            <a:ext cx="29728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FD5213-77F4-4D57-BA3A-8F99829FB92D}"/>
              </a:ext>
            </a:extLst>
          </p:cNvPr>
          <p:cNvSpPr/>
          <p:nvPr/>
        </p:nvSpPr>
        <p:spPr>
          <a:xfrm>
            <a:off x="423255" y="-274518"/>
            <a:ext cx="6220695" cy="6229399"/>
          </a:xfrm>
          <a:prstGeom prst="roundRect">
            <a:avLst/>
          </a:prstGeom>
          <a:scene3d>
            <a:camera prst="perspectiveRelaxedModerately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80B13-A784-4D64-AEC2-FD54A6AC7C64}"/>
              </a:ext>
            </a:extLst>
          </p:cNvPr>
          <p:cNvSpPr/>
          <p:nvPr/>
        </p:nvSpPr>
        <p:spPr>
          <a:xfrm>
            <a:off x="2546694" y="1870364"/>
            <a:ext cx="1568106" cy="4987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BeatTheDevil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50AE2-9514-43EA-84F8-D14A74084D3F}"/>
              </a:ext>
            </a:extLst>
          </p:cNvPr>
          <p:cNvSpPr/>
          <p:nvPr/>
        </p:nvSpPr>
        <p:spPr>
          <a:xfrm>
            <a:off x="1149335" y="2807006"/>
            <a:ext cx="1316182" cy="602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D483F7-36FD-41B4-B1BB-E9ABC06280C5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1807426" y="2119746"/>
            <a:ext cx="739268" cy="68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284BB-1B4F-43D9-A9B4-EBDBA97EF75A}"/>
              </a:ext>
            </a:extLst>
          </p:cNvPr>
          <p:cNvSpPr/>
          <p:nvPr/>
        </p:nvSpPr>
        <p:spPr>
          <a:xfrm>
            <a:off x="2730029" y="2826327"/>
            <a:ext cx="1316182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7BB51-198A-490D-9B36-68D465465D33}"/>
              </a:ext>
            </a:extLst>
          </p:cNvPr>
          <p:cNvSpPr/>
          <p:nvPr/>
        </p:nvSpPr>
        <p:spPr>
          <a:xfrm>
            <a:off x="4276744" y="2807006"/>
            <a:ext cx="1316182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4B9ED-5ECF-4849-88BB-7F866CBF97CB}"/>
              </a:ext>
            </a:extLst>
          </p:cNvPr>
          <p:cNvSpPr/>
          <p:nvPr/>
        </p:nvSpPr>
        <p:spPr>
          <a:xfrm>
            <a:off x="5185109" y="4825924"/>
            <a:ext cx="1316182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1ED980-D0EC-48E3-908D-EDCE887DAF95}"/>
              </a:ext>
            </a:extLst>
          </p:cNvPr>
          <p:cNvSpPr/>
          <p:nvPr/>
        </p:nvSpPr>
        <p:spPr>
          <a:xfrm>
            <a:off x="346374" y="4688793"/>
            <a:ext cx="1316182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60D719-3A1D-4371-885B-DE91010A4AB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3330747" y="2369127"/>
            <a:ext cx="5737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104299C-22CC-443E-A0C5-F3764D49D6FE}"/>
              </a:ext>
            </a:extLst>
          </p:cNvPr>
          <p:cNvCxnSpPr>
            <a:stCxn id="4" idx="3"/>
            <a:endCxn id="15" idx="0"/>
          </p:cNvCxnSpPr>
          <p:nvPr/>
        </p:nvCxnSpPr>
        <p:spPr>
          <a:xfrm>
            <a:off x="4114800" y="2119746"/>
            <a:ext cx="820035" cy="68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C34E1C7-E234-4A72-BC6A-B7EDD37EE140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>
            <a:off x="4114800" y="2119746"/>
            <a:ext cx="1728400" cy="27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9BE2557-AEB7-4E46-B8B2-EABE99A3419C}"/>
              </a:ext>
            </a:extLst>
          </p:cNvPr>
          <p:cNvCxnSpPr>
            <a:cxnSpLocks/>
            <a:stCxn id="4" idx="1"/>
            <a:endCxn id="21" idx="0"/>
          </p:cNvCxnSpPr>
          <p:nvPr/>
        </p:nvCxnSpPr>
        <p:spPr>
          <a:xfrm rot="10800000" flipV="1">
            <a:off x="1004466" y="2119745"/>
            <a:ext cx="1542229" cy="2569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EDDFED5-0A6C-40F5-B0F3-6499CF1DD9FA}"/>
              </a:ext>
            </a:extLst>
          </p:cNvPr>
          <p:cNvSpPr/>
          <p:nvPr/>
        </p:nvSpPr>
        <p:spPr>
          <a:xfrm>
            <a:off x="2263853" y="3976253"/>
            <a:ext cx="1316182" cy="602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4C772-8CC2-46D4-9363-B6FB09989116}"/>
              </a:ext>
            </a:extLst>
          </p:cNvPr>
          <p:cNvSpPr/>
          <p:nvPr/>
        </p:nvSpPr>
        <p:spPr>
          <a:xfrm>
            <a:off x="4060305" y="3991571"/>
            <a:ext cx="1316182" cy="602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050130-94D7-43E3-B6C0-725F8413072C}"/>
              </a:ext>
            </a:extLst>
          </p:cNvPr>
          <p:cNvSpPr/>
          <p:nvPr/>
        </p:nvSpPr>
        <p:spPr>
          <a:xfrm>
            <a:off x="1956460" y="1118544"/>
            <a:ext cx="27485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Structure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8C885B-A34C-46DD-A71C-7009DD5613B5}"/>
              </a:ext>
            </a:extLst>
          </p:cNvPr>
          <p:cNvCxnSpPr>
            <a:stCxn id="14" idx="2"/>
          </p:cNvCxnSpPr>
          <p:nvPr/>
        </p:nvCxnSpPr>
        <p:spPr>
          <a:xfrm flipH="1">
            <a:off x="2889599" y="3429000"/>
            <a:ext cx="498521" cy="56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D0B92D-8222-4EC4-A210-7D26BDC49D78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 flipH="1">
            <a:off x="4718396" y="3409679"/>
            <a:ext cx="216439" cy="5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F3DDFB-26A5-4DDE-8C43-4F7D037D997D}"/>
              </a:ext>
            </a:extLst>
          </p:cNvPr>
          <p:cNvSpPr txBox="1"/>
          <p:nvPr/>
        </p:nvSpPr>
        <p:spPr>
          <a:xfrm>
            <a:off x="2005460" y="4955796"/>
            <a:ext cx="292937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RESPONSIBLE WEB APPS</a:t>
            </a:r>
          </a:p>
        </p:txBody>
      </p:sp>
    </p:spTree>
    <p:extLst>
      <p:ext uri="{BB962C8B-B14F-4D97-AF65-F5344CB8AC3E}">
        <p14:creationId xmlns:p14="http://schemas.microsoft.com/office/powerpoint/2010/main" val="161146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F2E6288-400E-4DDC-B26F-12EFC631B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25" y="0"/>
            <a:ext cx="7485776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E8B6F3-9D38-4C61-A872-EE31C343C146}"/>
              </a:ext>
            </a:extLst>
          </p:cNvPr>
          <p:cNvSpPr/>
          <p:nvPr/>
        </p:nvSpPr>
        <p:spPr>
          <a:xfrm>
            <a:off x="2513958" y="382049"/>
            <a:ext cx="4578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Game Logic!!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0B7868-E4C2-45A5-BC1E-EFB5FFCF800D}"/>
              </a:ext>
            </a:extLst>
          </p:cNvPr>
          <p:cNvSpPr/>
          <p:nvPr/>
        </p:nvSpPr>
        <p:spPr>
          <a:xfrm>
            <a:off x="789709" y="2272145"/>
            <a:ext cx="3657600" cy="221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Game Options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Background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Characters choice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Voices choices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Play with a timer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More projects</a:t>
            </a:r>
          </a:p>
        </p:txBody>
      </p:sp>
    </p:spTree>
    <p:extLst>
      <p:ext uri="{BB962C8B-B14F-4D97-AF65-F5344CB8AC3E}">
        <p14:creationId xmlns:p14="http://schemas.microsoft.com/office/powerpoint/2010/main" val="2959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8E07313F-F55F-4568-8740-53AEF7CB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162">
            <a:off x="6652419" y="2124197"/>
            <a:ext cx="2819400" cy="1628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0204E51-04CC-4595-A4F6-04308A049861}"/>
              </a:ext>
            </a:extLst>
          </p:cNvPr>
          <p:cNvSpPr/>
          <p:nvPr/>
        </p:nvSpPr>
        <p:spPr>
          <a:xfrm>
            <a:off x="634767" y="1057013"/>
            <a:ext cx="5461233" cy="1711354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Game 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519-DEBB-4F6D-A384-408291C2F40B}"/>
              </a:ext>
            </a:extLst>
          </p:cNvPr>
          <p:cNvSpPr txBox="1"/>
          <p:nvPr/>
        </p:nvSpPr>
        <p:spPr>
          <a:xfrm>
            <a:off x="1018246" y="5173906"/>
            <a:ext cx="6186117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https://djiani.github.io/BeatTheDevil/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42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8E07313F-F55F-4568-8740-53AEF7CB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162">
            <a:off x="6652419" y="2124197"/>
            <a:ext cx="2819400" cy="1628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0204E51-04CC-4595-A4F6-04308A049861}"/>
              </a:ext>
            </a:extLst>
          </p:cNvPr>
          <p:cNvSpPr/>
          <p:nvPr/>
        </p:nvSpPr>
        <p:spPr>
          <a:xfrm>
            <a:off x="1157681" y="1057013"/>
            <a:ext cx="5461233" cy="1711354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Icebox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6F8446D-FF12-4A1A-90E9-9C2CB77CABE1}"/>
              </a:ext>
            </a:extLst>
          </p:cNvPr>
          <p:cNvSpPr/>
          <p:nvPr/>
        </p:nvSpPr>
        <p:spPr>
          <a:xfrm>
            <a:off x="1087691" y="2768367"/>
            <a:ext cx="5461233" cy="391931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Play against the time(coming soon…)</a:t>
            </a:r>
          </a:p>
          <a:p>
            <a:pPr marL="685800" indent="-6858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Login user to keep track of level and score</a:t>
            </a:r>
          </a:p>
          <a:p>
            <a:pPr marL="685800" indent="-6858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Implement more strategy(timer, …)</a:t>
            </a:r>
          </a:p>
          <a:p>
            <a:pPr marL="685800" indent="-6858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Ask for help(score might be affected)</a:t>
            </a:r>
          </a:p>
          <a:p>
            <a:pPr marL="685800" indent="-6858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…</a:t>
            </a:r>
          </a:p>
          <a:p>
            <a:pPr marL="685800" indent="-685800"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3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6"/>
      </a:accent1>
      <a:accent2>
        <a:srgbClr val="B13BA6"/>
      </a:accent2>
      <a:accent3>
        <a:srgbClr val="9D4DC3"/>
      </a:accent3>
      <a:accent4>
        <a:srgbClr val="6043B4"/>
      </a:accent4>
      <a:accent5>
        <a:srgbClr val="4D5FC3"/>
      </a:accent5>
      <a:accent6>
        <a:srgbClr val="3B7EB1"/>
      </a:accent6>
      <a:hlink>
        <a:srgbClr val="6968C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213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Wingdings</vt:lpstr>
      <vt:lpstr>Wingdings 2</vt:lpstr>
      <vt:lpstr>SlateVTI</vt:lpstr>
      <vt:lpstr>Could You beat The Devil? </vt:lpstr>
      <vt:lpstr>D ESCRIPTION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you Remember?</dc:title>
  <dc:creator>Uncle Sam</dc:creator>
  <cp:lastModifiedBy>Uncle Sam</cp:lastModifiedBy>
  <cp:revision>12</cp:revision>
  <dcterms:created xsi:type="dcterms:W3CDTF">2019-08-30T04:42:10Z</dcterms:created>
  <dcterms:modified xsi:type="dcterms:W3CDTF">2019-08-30T16:30:08Z</dcterms:modified>
</cp:coreProperties>
</file>