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294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85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17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2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84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21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95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9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54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73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56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9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991839" y="-777240"/>
            <a:ext cx="4206240" cy="97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413033" y="2022229"/>
            <a:ext cx="5897562" cy="240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876063" y="-763227"/>
            <a:ext cx="5897562" cy="797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422854"/>
            <a:ext cx="2743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776135" y="6422854"/>
            <a:ext cx="42796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073048" y="6422854"/>
            <a:ext cx="8797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205344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231230" y="2656564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207008" y="2120054"/>
            <a:ext cx="612648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7789023" y="2147486"/>
            <a:ext cx="3200400" cy="343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1280160" y="2211494"/>
            <a:ext cx="6126480" cy="39319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36575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orbel"/>
              <a:buNone/>
            </a:pPr>
            <a:r>
              <a:rPr lang="hr-BA" dirty="0" smtClean="0"/>
              <a:t>AutoWebShop</a:t>
            </a:r>
            <a:endParaRPr sz="6000" b="0" i="0" u="none" strike="noStrike" cap="none" dirty="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862225" y="5443425"/>
            <a:ext cx="91440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Branimir Cvitanušić i Franjo Đido</a:t>
            </a:r>
            <a:endParaRPr sz="30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Projektiranje informacijskih sustava</a:t>
            </a:r>
            <a:endParaRPr sz="30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 dirty="0"/>
              <a:t>Upravljanje </a:t>
            </a:r>
            <a:r>
              <a:rPr lang="hr-BA" dirty="0" smtClean="0"/>
              <a:t>rezervacijama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182880" marR="0" lvl="0" indent="-4317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61" y="2457564"/>
            <a:ext cx="12241661" cy="3760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hr-BA"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HVALA </a:t>
            </a:r>
            <a:r>
              <a:rPr lang="hr-BA"/>
              <a:t>NA PAŽNJI</a:t>
            </a:r>
            <a:r>
              <a:rPr lang="hr-BA"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!</a:t>
            </a:r>
            <a:endParaRPr sz="6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833190" y="4010334"/>
            <a:ext cx="10783554" cy="240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hr-BA"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Tema prezentacije: </a:t>
            </a:r>
            <a:r>
              <a:rPr lang="hr-BA"/>
              <a:t>Car Deals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hr-BA"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Predmet: </a:t>
            </a:r>
            <a:r>
              <a:rPr lang="hr-BA"/>
              <a:t>Projektiranje informacijskih sustava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hr-BA"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Student: Branimir Cvitanušić i Franjo Đido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0" y="4010325"/>
            <a:ext cx="2323300" cy="28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963" y="98700"/>
            <a:ext cx="1904079" cy="190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Vizija i namjena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955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hr-BA" sz="2400" dirty="0" smtClean="0"/>
              <a:t>AutoWebShop - Kreirati </a:t>
            </a:r>
            <a:r>
              <a:rPr lang="hr-BA" sz="2400" dirty="0"/>
              <a:t>sustav za vlasnike </a:t>
            </a:r>
            <a:r>
              <a:rPr lang="hr-BA" sz="2400" dirty="0" smtClean="0"/>
              <a:t>auto-salona </a:t>
            </a:r>
            <a:r>
              <a:rPr lang="hr-BA" sz="2400" dirty="0"/>
              <a:t>koji će im omogućiti da imaju uvid u sveukupno poslovanje </a:t>
            </a:r>
            <a:r>
              <a:rPr lang="hr-BA" sz="2400" dirty="0" smtClean="0"/>
              <a:t>i lakši način prodaje automobila </a:t>
            </a:r>
            <a:endParaRPr sz="2400" dirty="0"/>
          </a:p>
          <a:p>
            <a:pPr marL="182880" marR="0" lvl="0" indent="-1955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hr-BA" sz="2400" dirty="0"/>
              <a:t>Web rješenje i prezentacija ponude automobila</a:t>
            </a:r>
            <a:endParaRPr sz="2400" dirty="0"/>
          </a:p>
          <a:p>
            <a:pPr marL="182880" marR="0" lvl="0" indent="-1955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hr-BA" sz="2400" dirty="0"/>
              <a:t>Svim zainteresiranim korisnicima omogućena jednostavna registracija i rezervacija </a:t>
            </a:r>
            <a:r>
              <a:rPr lang="hr-BA" sz="2400" dirty="0" smtClean="0"/>
              <a:t>željenog automobila na </a:t>
            </a:r>
            <a:r>
              <a:rPr lang="hr-BA" sz="2400" dirty="0"/>
              <a:t>brz i jednostavn način. Uvid u sve dostupne automobile i njihove karakteristike, te informacije o cijeni </a:t>
            </a:r>
            <a:r>
              <a:rPr lang="hr-BA" sz="2400" dirty="0" smtClean="0"/>
              <a:t>vozila i mogućnost rezervacije probne vožnje.</a:t>
            </a:r>
            <a:endParaRPr sz="2400" dirty="0"/>
          </a:p>
          <a:p>
            <a:pPr marL="182880" marR="0" lvl="0" indent="-4317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Korištene tehnologije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3000"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3000"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30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3000"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3000"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3000">
                <a:latin typeface="Courier New"/>
                <a:ea typeface="Courier New"/>
                <a:cs typeface="Courier New"/>
                <a:sym typeface="Courier New"/>
              </a:rPr>
              <a:t>Bootstrap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3000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marR="0" lvl="0" indent="-431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Mogućnosti za gosta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08800" y="2238250"/>
            <a:ext cx="10378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uvid u sve automobile</a:t>
            </a:r>
            <a:endParaRPr sz="30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osnovne informacije o firmi</a:t>
            </a:r>
            <a:endParaRPr sz="30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mogućnost registracije ili prijave</a:t>
            </a:r>
            <a:endParaRPr sz="30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200" y="1884000"/>
            <a:ext cx="5461300" cy="4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25" y="3796075"/>
            <a:ext cx="5911875" cy="30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Mogućnosti za korisnika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76025" y="2005475"/>
            <a:ext cx="10242300" cy="4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pretraga vozila korištenjem filtera</a:t>
            </a:r>
            <a:endParaRPr sz="3000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rezervacija vozila</a:t>
            </a:r>
            <a:endParaRPr sz="3000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000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sve informacije o vozilima i </a:t>
            </a:r>
            <a:r>
              <a:rPr lang="hr-BA" sz="3000" dirty="0" smtClea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firmi</a:t>
            </a:r>
            <a:endParaRPr sz="3000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18" y="3522882"/>
            <a:ext cx="5205910" cy="3158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25" y="2005475"/>
            <a:ext cx="4960666" cy="45727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Ponuda automobila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800"/>
              <a:buFont typeface="Noto Sans Symbols"/>
              <a:buNone/>
            </a:pPr>
            <a:endParaRPr/>
          </a:p>
          <a:p>
            <a:pPr marL="182880" marR="0" lvl="0" indent="-431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1902528"/>
            <a:ext cx="10399594" cy="4955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Admin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000" dirty="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hr-BA" sz="2400" dirty="0">
                <a:latin typeface="Courier New"/>
                <a:ea typeface="Courier New"/>
                <a:cs typeface="Courier New"/>
                <a:sym typeface="Courier New"/>
              </a:rPr>
              <a:t>dvojen panel za admina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400" dirty="0">
                <a:latin typeface="Courier New"/>
                <a:ea typeface="Courier New"/>
                <a:cs typeface="Courier New"/>
                <a:sym typeface="Courier New"/>
              </a:rPr>
              <a:t>obavezan prvo prijaviti </a:t>
            </a:r>
            <a:r>
              <a:rPr lang="hr-BA" sz="2400" dirty="0" smtClean="0">
                <a:latin typeface="Courier New"/>
                <a:ea typeface="Courier New"/>
                <a:cs typeface="Courier New"/>
                <a:sym typeface="Courier New"/>
              </a:rPr>
              <a:t>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400" dirty="0" smtClean="0">
                <a:latin typeface="Courier New"/>
                <a:ea typeface="Courier New"/>
                <a:cs typeface="Courier New"/>
                <a:sym typeface="Courier New"/>
              </a:rPr>
              <a:t>Mogućnost promjene lozinke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400" dirty="0">
                <a:latin typeface="Courier New"/>
                <a:ea typeface="Courier New"/>
                <a:cs typeface="Courier New"/>
                <a:sym typeface="Courier New"/>
              </a:rPr>
              <a:t>dodavanje, brisanje, uređivanje novih brandova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400" dirty="0">
                <a:latin typeface="Courier New"/>
                <a:ea typeface="Courier New"/>
                <a:cs typeface="Courier New"/>
                <a:sym typeface="Courier New"/>
              </a:rPr>
              <a:t>dodavanje, brisanje, uređivanje automobila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400" dirty="0">
                <a:latin typeface="Courier New"/>
                <a:ea typeface="Courier New"/>
                <a:cs typeface="Courier New"/>
                <a:sym typeface="Courier New"/>
              </a:rPr>
              <a:t>odobravanje </a:t>
            </a:r>
            <a:r>
              <a:rPr lang="hr-BA" sz="2400" dirty="0" smtClean="0">
                <a:latin typeface="Courier New"/>
                <a:ea typeface="Courier New"/>
                <a:cs typeface="Courier New"/>
                <a:sym typeface="Courier New"/>
              </a:rPr>
              <a:t>rezervacija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400" dirty="0" smtClean="0">
                <a:latin typeface="Courier New"/>
                <a:ea typeface="Courier New"/>
                <a:cs typeface="Courier New"/>
                <a:sym typeface="Courier New"/>
              </a:rPr>
              <a:t>Odbijanje rezervacija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hr-BA" sz="2400" dirty="0">
                <a:latin typeface="Courier New"/>
                <a:ea typeface="Courier New"/>
                <a:cs typeface="Courier New"/>
                <a:sym typeface="Courier New"/>
              </a:rPr>
              <a:t>uvid u listu korisnika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marR="0" lvl="0" indent="-431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Dodavanje automobila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" marR="0" lvl="0" indent="-431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88" y="1838313"/>
            <a:ext cx="1067752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hr-BA"/>
              <a:t>Brisanje ili uređivanje</a:t>
            </a:r>
            <a:endParaRPr sz="4000" b="0" i="0" u="none" strike="noStrike" cap="non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3400"/>
              <a:buFont typeface="Noto Sans Symbols"/>
              <a:buNone/>
            </a:pPr>
            <a:endParaRPr/>
          </a:p>
          <a:p>
            <a:pPr marL="182880" marR="0" lvl="0" indent="-431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</Words>
  <Application>Microsoft Office PowerPoint</Application>
  <PresentationFormat>Widescreen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Arial</vt:lpstr>
      <vt:lpstr>Courier New</vt:lpstr>
      <vt:lpstr>Corbel</vt:lpstr>
      <vt:lpstr>Banded</vt:lpstr>
      <vt:lpstr>Banded</vt:lpstr>
      <vt:lpstr>AutoWebShop</vt:lpstr>
      <vt:lpstr>Vizija i namjena</vt:lpstr>
      <vt:lpstr>Korištene tehnologije</vt:lpstr>
      <vt:lpstr>Mogućnosti za gosta</vt:lpstr>
      <vt:lpstr>Mogućnosti za korisnika</vt:lpstr>
      <vt:lpstr>Ponuda automobila</vt:lpstr>
      <vt:lpstr>Admin</vt:lpstr>
      <vt:lpstr>Dodavanje automobila</vt:lpstr>
      <vt:lpstr>Brisanje ili uređivanje</vt:lpstr>
      <vt:lpstr>Upravljanje rezervacijama</vt:lpstr>
      <vt:lpstr>HVALA NA PAŽNJI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Rent-a-car sustav</dc:title>
  <cp:lastModifiedBy>Franjo Đido</cp:lastModifiedBy>
  <cp:revision>2</cp:revision>
  <dcterms:modified xsi:type="dcterms:W3CDTF">2020-03-04T22:10:57Z</dcterms:modified>
</cp:coreProperties>
</file>