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6DD463-DFA8-4266-BBDB-60DD11E9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708D581-FA27-4F0E-821B-82F634BF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58AF0C-56E0-427D-81AB-683CDBEB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1902C0-E112-486A-A3ED-94BB08A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04A1F8-BA28-4F91-A8CB-227BD20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80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EFF2F2-47F8-4A38-8149-538AD5A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EE03B9A-31F8-484A-867F-4A43A736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9627F7-43C5-45D2-AEB8-88FEE248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3AC103-E4C6-4932-A0FE-B63E09DC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3A06DC-6CE9-4D12-AE0F-EE0BDBDF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3099AF0-7B04-44A7-A69E-69F6A52E7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8239D84-1053-41A7-9A43-CC3EE0EF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5C99A4-01FB-4480-A812-AE0AA949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224F23-A952-4CEB-ACE9-1E3B035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3D604E-9FE4-4DA4-A79A-09976166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07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058D14-EA3C-456C-8165-317B8173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9B977C-36F9-4371-8EC9-A33E4E8D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1D8172-3E68-458B-939E-F02C8FC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48DDFC-0470-4235-8C08-2C68891B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1DAE55-6B61-4836-A65F-C808DC3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6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07D6EA-F84C-457C-9319-84EFA34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CA3697-F7C2-44E6-A08D-AC4BE572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D902BD-20CA-48AC-A55E-630C4CC6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D86A1D-5E3B-4871-82D4-9B069F88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F6AD70-F2C8-4775-A6A9-2D004CB4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1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DC266E-C52B-4E58-BD26-EDACB2F6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09762E-E501-493E-AA2C-15B5671E7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DECE96-B08E-4C1C-AD89-AA91B2871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FFD29D-F1C4-4C9A-B1CF-B166DDA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F82732-CF61-4C48-81EB-5FDD6E94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4D478E-178B-4DB6-988E-0DDCDEB7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70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AEF8F-63F7-4CCD-A96D-FC10F855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6DBB71-A16F-4940-86D1-DF96DDED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BF1AF63-82DD-42D6-8BAD-F2A21DD7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07D6CEA-9FCD-4D6A-B7B2-A2CC9732B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D2029B1-93A4-447C-B250-91AB3B0E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FFF9A67-D616-414B-BCB0-3A30B0D7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383968A-3E74-4A6D-ACD3-392DF80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D30D8E0-E050-4E75-BEC0-7C1E5DCA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74A4BF-CF7A-4547-B151-B07780F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BC18C4-A02E-4E5B-9B96-EA316F9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75182A3-DCA0-4C68-AAAB-E833E69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CA24D0D-D16D-424D-93AE-C0BA1C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3C2B108-0F68-425A-8C48-DA6DA8B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753D328-39D2-46DB-AC04-F1F7D9B2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61B04A-D8DA-4C67-89CB-38A858D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73FBCF-C701-451A-A558-419454EE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2BE12F-FB5E-447A-BD32-3579C782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492462-6D83-4F7E-853E-849B7946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19E3D6-BD27-4672-A1D1-51124271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4F20E7-ECF7-47B4-802C-A7146C9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4EBC9D-2FD8-4E77-8D0F-16EC24E7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6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248384-95F1-41B5-911B-3B266C8F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38E1F8D-1B61-4CF2-9740-EE8C0010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F8BEB98-E723-4D85-9282-3A3F16208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11DEA-D28A-4E43-B728-9E752F62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E00A42-7654-433C-8D6F-AEE5DB1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57800D-2043-4289-B220-327B55C8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763C79E-1FDF-4F58-9B2F-CD46DDFD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AD2E581-9C84-4A9F-9780-CFADD44E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EC656E-3802-4A17-9EC8-95F43C39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B8EA-AE36-4143-AEE5-2A96C70254EE}" type="datetimeFigureOut">
              <a:rPr lang="sv-SE" smtClean="0"/>
              <a:t>2020-01-08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1E2A54-F40E-4E03-BC8A-09353B43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30FFB8-05A2-4566-A793-6D784804E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75AE-EE16-4CD2-A6B8-465620A7C6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3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0A05B-81C2-4A8A-9440-B52AB9C9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commodities</a:t>
            </a:r>
            <a:r>
              <a:rPr lang="sv-SE" dirty="0"/>
              <a:t> stocks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5FEFC67-C75C-4601-A8BD-98E28017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relationships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commodities</a:t>
            </a:r>
            <a:r>
              <a:rPr lang="sv-SE" dirty="0"/>
              <a:t>?</a:t>
            </a:r>
          </a:p>
          <a:p>
            <a:pPr marL="342900" indent="-342900">
              <a:buFontTx/>
              <a:buChar char="-"/>
            </a:pPr>
            <a:endParaRPr lang="sv-SE" dirty="0"/>
          </a:p>
          <a:p>
            <a:r>
              <a:rPr lang="sv-SE" dirty="0"/>
              <a:t>Djiar Salim &amp; </a:t>
            </a:r>
            <a:r>
              <a:rPr lang="sv-SE" dirty="0" err="1"/>
              <a:t>Omid</a:t>
            </a:r>
            <a:r>
              <a:rPr lang="sv-SE" dirty="0"/>
              <a:t> </a:t>
            </a:r>
            <a:r>
              <a:rPr lang="sv-SE" dirty="0" err="1"/>
              <a:t>Hazara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977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small 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1"/>
            <a:ext cx="10515600" cy="2339204"/>
          </a:xfrm>
        </p:spPr>
        <p:txBody>
          <a:bodyPr/>
          <a:lstStyle/>
          <a:p>
            <a:r>
              <a:rPr lang="en-US" dirty="0"/>
              <a:t>Test data was processed in the same way as training data, with test data we can compare predicted labels and actual labels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AEF9237-D12B-4238-8420-5FE825B0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736" y="152400"/>
            <a:ext cx="5324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212CED2-0D01-4FA1-B450-021D1983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02" y="1252329"/>
            <a:ext cx="6342996" cy="5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sv-SE" dirty="0" err="1"/>
              <a:t>Testing</a:t>
            </a:r>
            <a:r>
              <a:rPr lang="sv-SE" dirty="0"/>
              <a:t> –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the best parameters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65B9309F-64DD-4AB1-84DE-FD2C4BD3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Too many variables to tweak</a:t>
            </a:r>
          </a:p>
          <a:p>
            <a:r>
              <a:rPr lang="en-US" dirty="0"/>
              <a:t>Parameters: choice of classifier, different combinations of stocks, </a:t>
            </a:r>
            <a:r>
              <a:rPr lang="en-US" dirty="0" err="1"/>
              <a:t>period_length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CBCEE-6524-4D09-B5E5-DA1B10A0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Stocks - </a:t>
            </a:r>
            <a:r>
              <a:rPr lang="sv-SE" dirty="0" err="1"/>
              <a:t>daily</a:t>
            </a:r>
            <a:r>
              <a:rPr lang="sv-SE" dirty="0"/>
              <a:t> data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89820E5-49DF-42CA-BE54-C378F46A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4965064"/>
            <a:ext cx="1971887" cy="1478915"/>
          </a:xfrm>
          <a:prstGeom prst="rect">
            <a:avLst/>
          </a:prstGeom>
        </p:spPr>
      </p:pic>
      <p:sp>
        <p:nvSpPr>
          <p:cNvPr id="5" name="Underrubrik 2">
            <a:extLst>
              <a:ext uri="{FF2B5EF4-FFF2-40B4-BE49-F238E27FC236}">
                <a16:creationId xmlns:a16="http://schemas.microsoft.com/office/drawing/2014/main" id="{BE080BCB-9ECC-4269-83C5-22E8636F23D9}"/>
              </a:ext>
            </a:extLst>
          </p:cNvPr>
          <p:cNvSpPr txBox="1">
            <a:spLocks/>
          </p:cNvSpPr>
          <p:nvPr/>
        </p:nvSpPr>
        <p:spPr>
          <a:xfrm>
            <a:off x="753979" y="1672113"/>
            <a:ext cx="9144000" cy="2466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Yahoo has an API for </a:t>
            </a:r>
            <a:r>
              <a:rPr lang="sv-SE" dirty="0" err="1"/>
              <a:t>fetching</a:t>
            </a:r>
            <a:r>
              <a:rPr lang="sv-SE" dirty="0"/>
              <a:t> </a:t>
            </a:r>
            <a:r>
              <a:rPr lang="sv-SE" dirty="0" err="1"/>
              <a:t>daily</a:t>
            </a:r>
            <a:r>
              <a:rPr lang="sv-SE" dirty="0"/>
              <a:t> data (pandas)</a:t>
            </a:r>
          </a:p>
          <a:p>
            <a:r>
              <a:rPr lang="sv-SE" dirty="0"/>
              <a:t>The stocks in </a:t>
            </a:r>
            <a:r>
              <a:rPr lang="sv-SE" dirty="0" err="1"/>
              <a:t>our</a:t>
            </a:r>
            <a:r>
              <a:rPr lang="sv-SE" dirty="0"/>
              <a:t> interests: OOIL, COPX, GOLD, AG (silver), UEC (uranium)</a:t>
            </a:r>
          </a:p>
          <a:p>
            <a:r>
              <a:rPr lang="sv-SE" dirty="0"/>
              <a:t>Stock </a:t>
            </a:r>
            <a:r>
              <a:rPr lang="sv-SE" dirty="0" err="1"/>
              <a:t>quotes</a:t>
            </a:r>
            <a:r>
              <a:rPr lang="sv-SE" dirty="0"/>
              <a:t>: </a:t>
            </a:r>
            <a:r>
              <a:rPr lang="sv-SE" dirty="0" err="1"/>
              <a:t>Open</a:t>
            </a:r>
            <a:r>
              <a:rPr lang="sv-SE" dirty="0"/>
              <a:t>, Close, </a:t>
            </a:r>
            <a:r>
              <a:rPr lang="sv-SE" dirty="0" err="1"/>
              <a:t>High</a:t>
            </a:r>
            <a:r>
              <a:rPr lang="sv-SE" dirty="0"/>
              <a:t>, </a:t>
            </a:r>
            <a:r>
              <a:rPr lang="sv-SE" dirty="0" err="1"/>
              <a:t>low</a:t>
            </a:r>
            <a:r>
              <a:rPr lang="sv-SE" dirty="0"/>
              <a:t>, adj. </a:t>
            </a:r>
            <a:r>
              <a:rPr lang="sv-SE" dirty="0" err="1"/>
              <a:t>close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47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6CF55F-680B-4ACD-862D-26B2096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from </a:t>
            </a:r>
            <a:r>
              <a:rPr lang="sv-SE" dirty="0" err="1"/>
              <a:t>our</a:t>
            </a:r>
            <a:r>
              <a:rPr lang="sv-SE" dirty="0"/>
              <a:t> system?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0EE860-842D-435B-8B49-C83E8D0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 - Given a stock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historical</a:t>
            </a:r>
            <a:r>
              <a:rPr lang="sv-SE" dirty="0"/>
              <a:t> data,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Prediction</a:t>
            </a:r>
            <a:r>
              <a:rPr lang="sv-SE" dirty="0"/>
              <a:t> by signal : </a:t>
            </a:r>
            <a:r>
              <a:rPr lang="sv-SE" b="1" dirty="0"/>
              <a:t>Strong Buy, </a:t>
            </a:r>
            <a:r>
              <a:rPr lang="sv-SE" b="1" dirty="0" err="1"/>
              <a:t>Weak</a:t>
            </a:r>
            <a:r>
              <a:rPr lang="sv-SE" b="1" dirty="0"/>
              <a:t> Buy, </a:t>
            </a:r>
            <a:r>
              <a:rPr lang="sv-SE" b="1" dirty="0" err="1"/>
              <a:t>Weak</a:t>
            </a:r>
            <a:r>
              <a:rPr lang="sv-SE" b="1" dirty="0"/>
              <a:t> </a:t>
            </a:r>
            <a:r>
              <a:rPr lang="sv-SE" b="1" dirty="0" err="1"/>
              <a:t>Sell</a:t>
            </a:r>
            <a:r>
              <a:rPr lang="sv-SE" b="1" dirty="0"/>
              <a:t>, Strong </a:t>
            </a:r>
            <a:r>
              <a:rPr lang="sv-SE" b="1" dirty="0" err="1"/>
              <a:t>Sell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938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1B0DC-E8B6-4B2A-8CDE-82AA5EA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Initial </a:t>
            </a:r>
            <a:r>
              <a:rPr lang="sv-SE" dirty="0" err="1"/>
              <a:t>study</a:t>
            </a:r>
            <a:r>
              <a:rPr lang="sv-SE" dirty="0"/>
              <a:t> – </a:t>
            </a:r>
            <a:r>
              <a:rPr lang="sv-SE" i="1" dirty="0"/>
              <a:t>just surfing the web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FB7A55-C804-4746-98B7-0661BD20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To </a:t>
            </a:r>
            <a:r>
              <a:rPr lang="sv-SE" dirty="0" err="1"/>
              <a:t>predict</a:t>
            </a:r>
            <a:r>
              <a:rPr lang="sv-SE" dirty="0"/>
              <a:t> </a:t>
            </a:r>
            <a:r>
              <a:rPr lang="sv-SE" dirty="0" err="1"/>
              <a:t>tomorrow</a:t>
            </a:r>
            <a:r>
              <a:rPr lang="sv-SE" dirty="0"/>
              <a:t>, </a:t>
            </a:r>
            <a:r>
              <a:rPr lang="sv-SE" dirty="0" err="1"/>
              <a:t>how</a:t>
            </a:r>
            <a:r>
              <a:rPr lang="sv-SE" dirty="0"/>
              <a:t> far back in </a:t>
            </a:r>
            <a:r>
              <a:rPr lang="sv-SE" dirty="0" err="1"/>
              <a:t>time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analyze</a:t>
            </a:r>
            <a:r>
              <a:rPr lang="sv-SE" dirty="0"/>
              <a:t>?</a:t>
            </a:r>
          </a:p>
          <a:p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is the right </a:t>
            </a:r>
            <a:r>
              <a:rPr lang="sv-SE" dirty="0" err="1"/>
              <a:t>one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fetch</a:t>
            </a:r>
            <a:r>
              <a:rPr lang="sv-SE" dirty="0"/>
              <a:t> the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inconsistent</a:t>
            </a:r>
            <a:r>
              <a:rPr lang="sv-SE" dirty="0"/>
              <a:t> data?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to get a strong/</a:t>
            </a:r>
            <a:r>
              <a:rPr lang="sv-SE" dirty="0" err="1"/>
              <a:t>weak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/</a:t>
            </a:r>
            <a:r>
              <a:rPr lang="sv-SE" dirty="0" err="1"/>
              <a:t>sell</a:t>
            </a:r>
            <a:r>
              <a:rPr lang="sv-SE" dirty="0"/>
              <a:t>?</a:t>
            </a:r>
          </a:p>
          <a:p>
            <a:r>
              <a:rPr lang="sv-SE" dirty="0" err="1"/>
              <a:t>Supervised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?</a:t>
            </a:r>
          </a:p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sv-SE" dirty="0" err="1"/>
              <a:t>labels</a:t>
            </a:r>
            <a:r>
              <a:rPr lang="sv-SE" dirty="0"/>
              <a:t> and features?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60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F1963-FB84-41E0-AE4D-6BFF76D5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624"/>
            <a:ext cx="10515600" cy="1325563"/>
          </a:xfrm>
        </p:spPr>
        <p:txBody>
          <a:bodyPr/>
          <a:lstStyle/>
          <a:p>
            <a:r>
              <a:rPr lang="sv-SE" dirty="0"/>
              <a:t>Design – </a:t>
            </a:r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system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B6B0D50-3FBD-442A-8D1C-C0F0EB9512C1}"/>
              </a:ext>
            </a:extLst>
          </p:cNvPr>
          <p:cNvSpPr txBox="1"/>
          <p:nvPr/>
        </p:nvSpPr>
        <p:spPr>
          <a:xfrm>
            <a:off x="2387065" y="3244333"/>
            <a:ext cx="20501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Fetch</a:t>
            </a:r>
            <a:r>
              <a:rPr lang="sv-SE" b="1" dirty="0"/>
              <a:t> The data</a:t>
            </a:r>
          </a:p>
          <a:p>
            <a:r>
              <a:rPr lang="sv-SE" i="1" dirty="0" err="1"/>
              <a:t>get_data</a:t>
            </a:r>
            <a:r>
              <a:rPr lang="sv-SE" i="1" dirty="0"/>
              <a:t>()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277C1F8-7597-4F04-97B9-CBD2EA8D4D62}"/>
              </a:ext>
            </a:extLst>
          </p:cNvPr>
          <p:cNvSpPr txBox="1"/>
          <p:nvPr/>
        </p:nvSpPr>
        <p:spPr>
          <a:xfrm>
            <a:off x="184485" y="4510308"/>
            <a:ext cx="5394157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INPUT: </a:t>
            </a:r>
            <a:r>
              <a:rPr lang="sv-SE" dirty="0"/>
              <a:t>Stocks </a:t>
            </a:r>
            <a:r>
              <a:rPr lang="sv-SE" dirty="0" err="1"/>
              <a:t>name</a:t>
            </a:r>
            <a:r>
              <a:rPr lang="sv-SE" dirty="0"/>
              <a:t>, Start/end date, Period </a:t>
            </a:r>
            <a:r>
              <a:rPr lang="sv-SE" dirty="0" err="1"/>
              <a:t>length</a:t>
            </a:r>
            <a:r>
              <a:rPr lang="sv-SE" dirty="0"/>
              <a:t> (</a:t>
            </a:r>
            <a:r>
              <a:rPr lang="sv-SE" dirty="0" err="1"/>
              <a:t>batch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66DCD3C-C9F2-41ED-9E24-0A1273DC2870}"/>
              </a:ext>
            </a:extLst>
          </p:cNvPr>
          <p:cNvSpPr txBox="1"/>
          <p:nvPr/>
        </p:nvSpPr>
        <p:spPr>
          <a:xfrm>
            <a:off x="4437247" y="2125095"/>
            <a:ext cx="228279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 err="1"/>
              <a:t>Build</a:t>
            </a:r>
            <a:r>
              <a:rPr lang="sv-SE" b="1" dirty="0"/>
              <a:t> </a:t>
            </a:r>
            <a:r>
              <a:rPr lang="sv-SE" b="1" dirty="0" err="1"/>
              <a:t>consistent</a:t>
            </a:r>
            <a:r>
              <a:rPr lang="sv-SE" b="1" dirty="0"/>
              <a:t> data</a:t>
            </a:r>
            <a:br>
              <a:rPr lang="sv-SE" b="1" dirty="0"/>
            </a:br>
            <a:r>
              <a:rPr lang="sv-SE" i="1" dirty="0" err="1"/>
              <a:t>build_data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86DAEC1-8042-4C37-9EE4-8D514E6B18C8}"/>
              </a:ext>
            </a:extLst>
          </p:cNvPr>
          <p:cNvSpPr txBox="1"/>
          <p:nvPr/>
        </p:nvSpPr>
        <p:spPr>
          <a:xfrm>
            <a:off x="7380974" y="2782668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Process data</a:t>
            </a:r>
            <a:br>
              <a:rPr lang="sv-SE" b="1" dirty="0"/>
            </a:br>
            <a:r>
              <a:rPr lang="sv-SE" i="1" dirty="0" err="1"/>
              <a:t>get_features</a:t>
            </a:r>
            <a:r>
              <a:rPr lang="sv-SE" i="1" dirty="0"/>
              <a:t>()</a:t>
            </a:r>
            <a:endParaRPr lang="sv-SE" b="1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6C2587F-0C1F-4186-B7D2-E61AFCAFBA5B}"/>
              </a:ext>
            </a:extLst>
          </p:cNvPr>
          <p:cNvSpPr txBox="1"/>
          <p:nvPr/>
        </p:nvSpPr>
        <p:spPr>
          <a:xfrm>
            <a:off x="6243588" y="3890666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/>
              <a:t>Features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6F2964B-CE3F-4CE6-AF40-83E6AEBA8C44}"/>
              </a:ext>
            </a:extLst>
          </p:cNvPr>
          <p:cNvSpPr txBox="1"/>
          <p:nvPr/>
        </p:nvSpPr>
        <p:spPr>
          <a:xfrm>
            <a:off x="8922620" y="3890665"/>
            <a:ext cx="808521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Labels</a:t>
            </a:r>
            <a:endParaRPr lang="sv-SE" b="1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B9B4697-AF45-4988-B204-B00CCBC1D3E4}"/>
              </a:ext>
            </a:extLst>
          </p:cNvPr>
          <p:cNvSpPr txBox="1"/>
          <p:nvPr/>
        </p:nvSpPr>
        <p:spPr>
          <a:xfrm>
            <a:off x="7380974" y="4687619"/>
            <a:ext cx="154164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Learn</a:t>
            </a:r>
            <a:r>
              <a:rPr lang="sv-SE" b="1" dirty="0"/>
              <a:t>/fit</a:t>
            </a:r>
          </a:p>
          <a:p>
            <a:pPr algn="ctr"/>
            <a:r>
              <a:rPr lang="sv-SE" i="1" dirty="0" err="1"/>
              <a:t>Learn</a:t>
            </a:r>
            <a:r>
              <a:rPr lang="sv-SE" i="1" dirty="0"/>
              <a:t>()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E72E5987-008D-4586-92D5-4483D0D5DEFB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3412156" y="2448261"/>
            <a:ext cx="1025091" cy="7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7417BDA-9FB2-4B39-9A8B-7FEB4895CB8C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6720038" y="2448261"/>
            <a:ext cx="1431759" cy="3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1E762EAF-3B9D-47C7-AF56-F5B1C49F9C44}"/>
              </a:ext>
            </a:extLst>
          </p:cNvPr>
          <p:cNvCxnSpPr/>
          <p:nvPr/>
        </p:nvCxnSpPr>
        <p:spPr>
          <a:xfrm flipH="1" flipV="1">
            <a:off x="7998594" y="4302493"/>
            <a:ext cx="43316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08B0930B-A8D7-462D-AB77-28BE7793D1C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151797" y="3428999"/>
            <a:ext cx="1175084" cy="46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30">
            <a:extLst>
              <a:ext uri="{FF2B5EF4-FFF2-40B4-BE49-F238E27FC236}">
                <a16:creationId xmlns:a16="http://schemas.microsoft.com/office/drawing/2014/main" id="{649B89C2-8EED-4E07-A48C-6A8B238AA2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12281" y="3428999"/>
            <a:ext cx="1339516" cy="46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koppling 32">
            <a:extLst>
              <a:ext uri="{FF2B5EF4-FFF2-40B4-BE49-F238E27FC236}">
                <a16:creationId xmlns:a16="http://schemas.microsoft.com/office/drawing/2014/main" id="{440C4BAA-F701-492B-969A-70DC8326E0C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380974" y="4082687"/>
            <a:ext cx="15416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C5A79B03-E11D-4FCC-AB3C-D751F477461F}"/>
              </a:ext>
            </a:extLst>
          </p:cNvPr>
          <p:cNvCxnSpPr>
            <a:endCxn id="12" idx="0"/>
          </p:cNvCxnSpPr>
          <p:nvPr/>
        </p:nvCxnSpPr>
        <p:spPr>
          <a:xfrm>
            <a:off x="8151797" y="4096037"/>
            <a:ext cx="0" cy="59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83A45445-B956-435C-BDEC-AAA5291E8348}"/>
              </a:ext>
            </a:extLst>
          </p:cNvPr>
          <p:cNvSpPr txBox="1"/>
          <p:nvPr/>
        </p:nvSpPr>
        <p:spPr>
          <a:xfrm>
            <a:off x="7583104" y="5804489"/>
            <a:ext cx="1137386" cy="384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sv-SE" b="1" dirty="0" err="1"/>
              <a:t>Predictor</a:t>
            </a:r>
            <a:endParaRPr lang="sv-SE" b="1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DC160B75-0778-4251-988C-AF58CD1776B8}"/>
              </a:ext>
            </a:extLst>
          </p:cNvPr>
          <p:cNvSpPr txBox="1"/>
          <p:nvPr/>
        </p:nvSpPr>
        <p:spPr>
          <a:xfrm>
            <a:off x="184485" y="5205813"/>
            <a:ext cx="539415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OUTPUT: </a:t>
            </a:r>
            <a:r>
              <a:rPr lang="sv-SE" dirty="0" err="1"/>
              <a:t>Prediction</a:t>
            </a:r>
            <a:r>
              <a:rPr lang="sv-SE" dirty="0"/>
              <a:t> system</a:t>
            </a: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275A18E0-E924-4A3D-9E12-62E5A5ED28A2}"/>
              </a:ext>
            </a:extLst>
          </p:cNvPr>
          <p:cNvCxnSpPr>
            <a:stCxn id="12" idx="2"/>
            <a:endCxn id="38" idx="0"/>
          </p:cNvCxnSpPr>
          <p:nvPr/>
        </p:nvCxnSpPr>
        <p:spPr>
          <a:xfrm>
            <a:off x="8151797" y="5333950"/>
            <a:ext cx="0" cy="47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42">
            <a:extLst>
              <a:ext uri="{FF2B5EF4-FFF2-40B4-BE49-F238E27FC236}">
                <a16:creationId xmlns:a16="http://schemas.microsoft.com/office/drawing/2014/main" id="{D81689B7-9D53-48FF-B926-336446C3E0B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881564" y="3890664"/>
            <a:ext cx="530592" cy="61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A5C9CC06-D87B-467C-913E-A582CEE08BDD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5578642" y="5390479"/>
            <a:ext cx="2004462" cy="6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Python</a:t>
            </a:r>
            <a:endParaRPr lang="sv-SE" dirty="0"/>
          </a:p>
          <a:p>
            <a:r>
              <a:rPr lang="sv-SE" dirty="0"/>
              <a:t>Pandas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dataframes</a:t>
            </a:r>
            <a:r>
              <a:rPr lang="sv-SE" dirty="0"/>
              <a:t> and handling data</a:t>
            </a:r>
          </a:p>
          <a:p>
            <a:r>
              <a:rPr lang="sv-SE" dirty="0" err="1"/>
              <a:t>Sklearn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prediction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6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Preproccessing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err="1"/>
              <a:t>get_data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- output : list of </a:t>
            </a:r>
            <a:r>
              <a:rPr lang="en-US" dirty="0" err="1"/>
              <a:t>dataframes</a:t>
            </a:r>
            <a:r>
              <a:rPr lang="en-US" dirty="0"/>
              <a:t> for each stock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 err="1"/>
              <a:t>build_data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A bit harder because of corner/edge cases</a:t>
            </a:r>
          </a:p>
          <a:p>
            <a:pPr marL="0" indent="0">
              <a:buNone/>
            </a:pPr>
            <a:r>
              <a:rPr lang="en-US" dirty="0"/>
              <a:t> 	- output: dictionary of </a:t>
            </a:r>
            <a:r>
              <a:rPr lang="en-US" dirty="0" err="1"/>
              <a:t>key:day</a:t>
            </a:r>
            <a:r>
              <a:rPr lang="en-US" dirty="0"/>
              <a:t> and </a:t>
            </a:r>
            <a:r>
              <a:rPr lang="en-US" dirty="0" err="1"/>
              <a:t>value:daily</a:t>
            </a:r>
            <a:r>
              <a:rPr lang="en-US" dirty="0"/>
              <a:t> data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6ED3C09-C019-4F14-BB63-A9E1F306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91" y="1690688"/>
            <a:ext cx="7648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</a:t>
            </a: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training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get_features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	-</a:t>
            </a:r>
            <a:r>
              <a:rPr lang="en-US" dirty="0"/>
              <a:t> Sliding window technique</a:t>
            </a:r>
          </a:p>
          <a:p>
            <a:pPr marL="0" indent="0">
              <a:buNone/>
            </a:pPr>
            <a:r>
              <a:rPr lang="en-US" dirty="0"/>
              <a:t> 	- Each “window” is a training data example that becomes labeled</a:t>
            </a:r>
          </a:p>
          <a:p>
            <a:pPr marL="0" indent="0">
              <a:buNone/>
            </a:pPr>
            <a:r>
              <a:rPr lang="en-US" dirty="0"/>
              <a:t> 	- output: features &amp; labels</a:t>
            </a:r>
          </a:p>
          <a:p>
            <a:r>
              <a:rPr lang="en-US" dirty="0"/>
              <a:t>Labeling was done simple (if </a:t>
            </a:r>
            <a:r>
              <a:rPr lang="en-US" dirty="0" err="1"/>
              <a:t>low_tomorrow</a:t>
            </a:r>
            <a:r>
              <a:rPr lang="en-US" dirty="0"/>
              <a:t> &gt; </a:t>
            </a:r>
            <a:r>
              <a:rPr lang="en-US" dirty="0" err="1"/>
              <a:t>high_today</a:t>
            </a:r>
            <a:r>
              <a:rPr lang="en-US" dirty="0"/>
              <a:t> then buy, if larger by .8% it’s strong buy)</a:t>
            </a:r>
          </a:p>
        </p:txBody>
      </p:sp>
    </p:spTree>
    <p:extLst>
      <p:ext uri="{BB962C8B-B14F-4D97-AF65-F5344CB8AC3E}">
        <p14:creationId xmlns:p14="http://schemas.microsoft.com/office/powerpoint/2010/main" val="385149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7F99-A249-4DAC-8499-A796A61E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– Learning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3FCF06-CDE5-4854-92F6-B2BD3700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371"/>
            <a:ext cx="10515600" cy="2492592"/>
          </a:xfrm>
        </p:spPr>
        <p:txBody>
          <a:bodyPr/>
          <a:lstStyle/>
          <a:p>
            <a:r>
              <a:rPr lang="en-US" dirty="0"/>
              <a:t>With features and labels, we can try many different classifiers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DecisionTreeClassifier</a:t>
            </a:r>
            <a:r>
              <a:rPr lang="en-US" dirty="0"/>
              <a:t>, </a:t>
            </a:r>
            <a:r>
              <a:rPr lang="en-US" dirty="0" err="1"/>
              <a:t>MLPClassifier</a:t>
            </a:r>
            <a:r>
              <a:rPr lang="en-US" dirty="0"/>
              <a:t>, </a:t>
            </a:r>
            <a:r>
              <a:rPr lang="en-US" dirty="0" err="1"/>
              <a:t>RandomForestClassifier</a:t>
            </a:r>
            <a:r>
              <a:rPr lang="en-US" dirty="0"/>
              <a:t>, </a:t>
            </a:r>
            <a:r>
              <a:rPr lang="en-US" dirty="0" err="1"/>
              <a:t>KNeighborsClassifier</a:t>
            </a:r>
            <a:endParaRPr lang="en-US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54CF3C1-2432-4321-99A3-E189E7B8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88" y="1690687"/>
            <a:ext cx="8086995" cy="15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456</Words>
  <Application>Microsoft Office PowerPoint</Application>
  <PresentationFormat>Bredbild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Prediction of commodities stocks</vt:lpstr>
      <vt:lpstr>Stocks - daily data </vt:lpstr>
      <vt:lpstr>What do we want from our system? </vt:lpstr>
      <vt:lpstr>Initial study – just surfing the web</vt:lpstr>
      <vt:lpstr>Design – how do we build our system </vt:lpstr>
      <vt:lpstr>Implementation </vt:lpstr>
      <vt:lpstr>Implementation – Preproccessing training data</vt:lpstr>
      <vt:lpstr>Implementation – Processing training data</vt:lpstr>
      <vt:lpstr>Implementation – Learning</vt:lpstr>
      <vt:lpstr>Testing – small test</vt:lpstr>
      <vt:lpstr>Testing – other classifiers</vt:lpstr>
      <vt:lpstr>Testing – other classifiers</vt:lpstr>
      <vt:lpstr>Testing – other classifiers</vt:lpstr>
      <vt:lpstr>Testing – trying to find the best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djiko salim</dc:creator>
  <cp:lastModifiedBy>djiko salim</cp:lastModifiedBy>
  <cp:revision>22</cp:revision>
  <dcterms:created xsi:type="dcterms:W3CDTF">2020-01-08T13:20:02Z</dcterms:created>
  <dcterms:modified xsi:type="dcterms:W3CDTF">2020-01-08T23:28:34Z</dcterms:modified>
</cp:coreProperties>
</file>