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3043238"/>
          </a:xfrm>
        </p:spPr>
        <p:txBody>
          <a:bodyPr/>
          <a:lstStyle/>
          <a:p>
            <a:pPr algn="ctr"/>
            <a:r>
              <a:rPr lang="ru-RU" cap="small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 логистических задач с применением </a:t>
            </a:r>
            <a:r>
              <a:rPr lang="en-US" cap="small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cap="small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ython </a:t>
            </a:r>
            <a:r>
              <a:rPr lang="ru-RU" cap="small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cap="small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Graphviz</a:t>
            </a:r>
            <a:endParaRPr lang="ru-RU" cap="small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1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9282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Какие преимущества использования программ для транспортных компаний?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638300"/>
            <a:ext cx="9905999" cy="4152901"/>
          </a:xfrm>
        </p:spPr>
        <p:txBody>
          <a:bodyPr/>
          <a:lstStyle/>
          <a:p>
            <a:r>
              <a:rPr lang="ru-RU" dirty="0" smtClean="0"/>
              <a:t>Позволяют </a:t>
            </a:r>
            <a:r>
              <a:rPr lang="ru-RU" dirty="0"/>
              <a:t>оптимизировать работу транспортных и экспедиторских компаний, </a:t>
            </a:r>
            <a:endParaRPr lang="ru-RU" dirty="0" smtClean="0"/>
          </a:p>
          <a:p>
            <a:r>
              <a:rPr lang="ru-RU" dirty="0" smtClean="0"/>
              <a:t>Упорядочить </a:t>
            </a:r>
            <a:r>
              <a:rPr lang="ru-RU" dirty="0"/>
              <a:t>все процессы, наладить документооборот, проанализировать эффективность </a:t>
            </a:r>
            <a:r>
              <a:rPr lang="ru-RU" dirty="0" smtClean="0"/>
              <a:t>работы</a:t>
            </a:r>
          </a:p>
          <a:p>
            <a:r>
              <a:rPr lang="ru-RU" dirty="0"/>
              <a:t>С</a:t>
            </a:r>
            <a:r>
              <a:rPr lang="ru-RU" dirty="0" smtClean="0"/>
              <a:t>низить </a:t>
            </a:r>
            <a:r>
              <a:rPr lang="ru-RU" dirty="0"/>
              <a:t>транспортные расходы. </a:t>
            </a:r>
          </a:p>
        </p:txBody>
      </p:sp>
    </p:spTree>
    <p:extLst>
      <p:ext uri="{BB962C8B-B14F-4D97-AF65-F5344CB8AC3E}">
        <p14:creationId xmlns:p14="http://schemas.microsoft.com/office/powerpoint/2010/main" val="20747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42900"/>
            <a:ext cx="9905998" cy="1308100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Каким образом можно определить наименьшее расстояние между двумя пунктами? 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422400"/>
            <a:ext cx="5538788" cy="3771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r>
              <a:rPr lang="ru-RU" dirty="0" smtClean="0"/>
              <a:t>:</a:t>
            </a:r>
          </a:p>
          <a:p>
            <a:r>
              <a:rPr lang="ru-RU" dirty="0"/>
              <a:t>Алгоритм голландского ученого </a:t>
            </a:r>
            <a:r>
              <a:rPr lang="ru-RU" dirty="0" err="1"/>
              <a:t>Эдсгера</a:t>
            </a:r>
            <a:r>
              <a:rPr lang="ru-RU" dirty="0"/>
              <a:t> </a:t>
            </a:r>
            <a:r>
              <a:rPr lang="ru-RU" dirty="0" err="1"/>
              <a:t>Дейкстры</a:t>
            </a:r>
            <a:r>
              <a:rPr lang="ru-RU" dirty="0"/>
              <a:t> находит все кратчайшие пути из одной изначально заданной вершины графа до всех остальных. </a:t>
            </a:r>
            <a:endParaRPr lang="ru-RU" dirty="0" smtClean="0"/>
          </a:p>
          <a:p>
            <a:r>
              <a:rPr lang="ru-RU" dirty="0"/>
              <a:t>Минусом данного метода является невозможность обработки </a:t>
            </a:r>
            <a:r>
              <a:rPr lang="ru-RU" dirty="0" smtClean="0"/>
              <a:t>графов.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8374" t="54688" r="43754" b="17535"/>
          <a:stretch/>
        </p:blipFill>
        <p:spPr>
          <a:xfrm>
            <a:off x="6896100" y="3473450"/>
            <a:ext cx="4927600" cy="2032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8136" t="70313" r="52635" b="3299"/>
          <a:stretch/>
        </p:blipFill>
        <p:spPr>
          <a:xfrm>
            <a:off x="9321800" y="1447800"/>
            <a:ext cx="2501900" cy="19304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27745" t="24652" r="53319" b="48785"/>
          <a:stretch/>
        </p:blipFill>
        <p:spPr>
          <a:xfrm>
            <a:off x="6858000" y="1447800"/>
            <a:ext cx="2463800" cy="19431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/>
          <a:srcRect l="22084" t="43924" r="40239" b="41840"/>
          <a:stretch/>
        </p:blipFill>
        <p:spPr>
          <a:xfrm>
            <a:off x="600617" y="4933950"/>
            <a:ext cx="6187533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275618"/>
            <a:ext cx="9905998" cy="943582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Немного о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Graphviz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219200"/>
            <a:ext cx="10212387" cy="4572001"/>
          </a:xfrm>
        </p:spPr>
        <p:txBody>
          <a:bodyPr/>
          <a:lstStyle/>
          <a:p>
            <a:r>
              <a:rPr lang="ru-RU" dirty="0" smtClean="0"/>
              <a:t>Пакет утилит по автоматической визуализации графов , заданных в виде описания на языке </a:t>
            </a:r>
            <a:r>
              <a:rPr lang="en-US" dirty="0" smtClean="0"/>
              <a:t>DOT.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7355" t="22049" r="29013" b="31423"/>
          <a:stretch/>
        </p:blipFill>
        <p:spPr>
          <a:xfrm>
            <a:off x="2525167" y="2162782"/>
            <a:ext cx="713849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4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3767" y="337485"/>
            <a:ext cx="9906000" cy="609316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Построение графа, используя пакет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PYDOT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1141412" y="4787900"/>
            <a:ext cx="9906000" cy="13541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Digraph – </a:t>
            </a:r>
            <a:r>
              <a:rPr lang="en-US" dirty="0"/>
              <a:t>Create a graph </a:t>
            </a:r>
            <a:r>
              <a:rPr lang="en-US" dirty="0" smtClean="0"/>
              <a:t>object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dirty="0" smtClean="0"/>
              <a:t>nodes </a:t>
            </a:r>
            <a:r>
              <a:rPr lang="en-US" dirty="0"/>
              <a:t>and </a:t>
            </a:r>
            <a:r>
              <a:rPr lang="en-US" dirty="0" smtClean="0"/>
              <a:t>edges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dot.source</a:t>
            </a:r>
            <a:r>
              <a:rPr lang="en-US" dirty="0" smtClean="0"/>
              <a:t> -</a:t>
            </a:r>
            <a:r>
              <a:rPr lang="ru-RU" dirty="0" smtClean="0"/>
              <a:t> </a:t>
            </a:r>
            <a:r>
              <a:rPr lang="en-US" dirty="0" smtClean="0"/>
              <a:t>Check </a:t>
            </a:r>
            <a:r>
              <a:rPr lang="en-US" dirty="0"/>
              <a:t>the generated source code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24795" t="34294" r="28714" b="46672"/>
          <a:stretch/>
        </p:blipFill>
        <p:spPr>
          <a:xfrm>
            <a:off x="1363767" y="1371316"/>
            <a:ext cx="7237413" cy="16652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5110" t="53729" r="18472" b="40806"/>
          <a:stretch/>
        </p:blipFill>
        <p:spPr>
          <a:xfrm>
            <a:off x="1363767" y="3086100"/>
            <a:ext cx="9189933" cy="55296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27745" t="46705" r="20424" b="48958"/>
          <a:stretch/>
        </p:blipFill>
        <p:spPr>
          <a:xfrm>
            <a:off x="1363767" y="3739072"/>
            <a:ext cx="9337534" cy="439227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20767" y="864687"/>
            <a:ext cx="38472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5"/>
          <a:srcRect l="27257" t="15900" r="62243" b="81247"/>
          <a:stretch/>
        </p:blipFill>
        <p:spPr>
          <a:xfrm>
            <a:off x="1363767" y="4197591"/>
            <a:ext cx="2015538" cy="35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0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174627"/>
            <a:ext cx="9906000" cy="633843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SQLITE: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5378" t="25347" r="34797" b="51215"/>
          <a:stretch/>
        </p:blipFill>
        <p:spPr>
          <a:xfrm>
            <a:off x="849310" y="808470"/>
            <a:ext cx="5437189" cy="17990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3840" t="30382" r="48634" b="58333"/>
          <a:stretch/>
        </p:blipFill>
        <p:spPr>
          <a:xfrm>
            <a:off x="6743699" y="808470"/>
            <a:ext cx="5013960" cy="11557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25500" t="28298" r="25305" b="39931"/>
          <a:stretch/>
        </p:blipFill>
        <p:spPr>
          <a:xfrm>
            <a:off x="849310" y="2607540"/>
            <a:ext cx="6948490" cy="252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1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225427"/>
            <a:ext cx="9906000" cy="63817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Session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5403" t="26042" r="58882" b="50347"/>
          <a:stretch/>
        </p:blipFill>
        <p:spPr>
          <a:xfrm>
            <a:off x="1421346" y="1030288"/>
            <a:ext cx="2920465" cy="24669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9058" t="34722" r="23060" b="53473"/>
          <a:stretch/>
        </p:blipFill>
        <p:spPr>
          <a:xfrm>
            <a:off x="811745" y="3663953"/>
            <a:ext cx="11019745" cy="126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1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0"/>
            <a:ext cx="9906000" cy="968373"/>
          </a:xfrm>
        </p:spPr>
        <p:txBody>
          <a:bodyPr/>
          <a:lstStyle/>
          <a:p>
            <a:r>
              <a:rPr lang="ru-RU" dirty="0" smtClean="0"/>
              <a:t>Итог разработки проекта: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511" t="868" r="10078" b="7293"/>
          <a:stretch/>
        </p:blipFill>
        <p:spPr>
          <a:xfrm>
            <a:off x="1141411" y="968373"/>
            <a:ext cx="9563100" cy="552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2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976" t="7639" r="10396" b="6598"/>
          <a:stretch/>
        </p:blipFill>
        <p:spPr>
          <a:xfrm>
            <a:off x="1166811" y="1155700"/>
            <a:ext cx="9461500" cy="514755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6811" y="111127"/>
            <a:ext cx="9906000" cy="1044573"/>
          </a:xfrm>
        </p:spPr>
        <p:txBody>
          <a:bodyPr/>
          <a:lstStyle/>
          <a:p>
            <a:r>
              <a:rPr lang="ru-RU" dirty="0" smtClean="0"/>
              <a:t>Расчет стоимости маршрута: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127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203</TotalTime>
  <Words>128</Words>
  <Application>Microsoft Office PowerPoint</Application>
  <PresentationFormat>Широкоэкранный</PresentationFormat>
  <Paragraphs>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Контур</vt:lpstr>
      <vt:lpstr>Решение логистических задач с применением python и Graphviz</vt:lpstr>
      <vt:lpstr>Какие преимущества использования программ для транспортных компаний? </vt:lpstr>
      <vt:lpstr>Каким образом можно определить наименьшее расстояние между двумя пунктами? </vt:lpstr>
      <vt:lpstr>Немного о Graphviz:</vt:lpstr>
      <vt:lpstr>Построение графа, используя пакет PYDOT </vt:lpstr>
      <vt:lpstr>sqlALCHEMY И  SQLITE:</vt:lpstr>
      <vt:lpstr>Session В SQLALCHEMY</vt:lpstr>
      <vt:lpstr>Итог разработки проекта:</vt:lpstr>
      <vt:lpstr>Расчет стоимости маршрута: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логистических задач с применением Python и graphviz</dc:title>
  <dc:creator>Евгений Малкин</dc:creator>
  <cp:lastModifiedBy>Евгений Малкин</cp:lastModifiedBy>
  <cp:revision>18</cp:revision>
  <dcterms:created xsi:type="dcterms:W3CDTF">2018-12-23T16:59:49Z</dcterms:created>
  <dcterms:modified xsi:type="dcterms:W3CDTF">2018-12-24T13:40:12Z</dcterms:modified>
</cp:coreProperties>
</file>