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86" r:id="rId4"/>
    <p:sldId id="275" r:id="rId5"/>
    <p:sldId id="265" r:id="rId6"/>
    <p:sldId id="279" r:id="rId7"/>
    <p:sldId id="283" r:id="rId8"/>
    <p:sldId id="291" r:id="rId9"/>
    <p:sldId id="287" r:id="rId10"/>
    <p:sldId id="288" r:id="rId11"/>
    <p:sldId id="270" r:id="rId12"/>
    <p:sldId id="29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5" autoAdjust="0"/>
  </p:normalViewPr>
  <p:slideViewPr>
    <p:cSldViewPr>
      <p:cViewPr varScale="1">
        <p:scale>
          <a:sx n="96" d="100"/>
          <a:sy n="96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B08DD-5BAC-405F-8B68-FE17E56BB37D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70862-F77B-4467-9CE7-066B5A190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5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181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38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23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01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51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94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230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85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9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08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07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0862-F77B-4467-9CE7-066B5A1906A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03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35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6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2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33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31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5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5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8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76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3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5788-C02B-4C6A-87A6-BEBCC6B7F98E}" type="datetimeFigureOut">
              <a:rPr lang="fr-FR" smtClean="0"/>
              <a:t>19/12/2011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8E69-4BC9-46E6-93AC-F32A33840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7772400" cy="172819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Expression écrite – module B1 </a:t>
            </a:r>
            <a:br>
              <a:rPr lang="fr-FR" sz="3200" dirty="0" smtClean="0"/>
            </a:br>
            <a:r>
              <a:rPr lang="fr-FR" sz="3200" dirty="0" smtClean="0"/>
              <a:t>RUSH </a:t>
            </a:r>
            <a:br>
              <a:rPr lang="fr-FR" sz="3200" dirty="0" smtClean="0"/>
            </a:br>
            <a:r>
              <a:rPr lang="fr-FR" sz="3200" dirty="0" smtClean="0"/>
              <a:t>du 19 décembre 2011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  <a:solidFill>
            <a:schemeClr val="bg2">
              <a:lumMod val="90000"/>
            </a:schemeClr>
          </a:solidFill>
        </p:spPr>
        <p:txBody>
          <a:bodyPr>
            <a:normAutofit fontScale="70000" lnSpcReduction="20000"/>
          </a:bodyPr>
          <a:lstStyle/>
          <a:p>
            <a:pPr algn="l"/>
            <a:r>
              <a:rPr lang="fr-FR" b="1" dirty="0" smtClean="0">
                <a:solidFill>
                  <a:schemeClr val="tx1"/>
                </a:solidFill>
              </a:rPr>
              <a:t>Pour le rendu du projet avec les autres documents du RUSH élaborés par votre groupe de projet : 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enregistrez au format .</a:t>
            </a:r>
            <a:r>
              <a:rPr lang="fr-FR" dirty="0" err="1" smtClean="0">
                <a:solidFill>
                  <a:schemeClr val="tx1"/>
                </a:solidFill>
              </a:rPr>
              <a:t>ppt</a:t>
            </a:r>
            <a:r>
              <a:rPr lang="fr-FR" dirty="0" smtClean="0">
                <a:solidFill>
                  <a:schemeClr val="tx1"/>
                </a:solidFill>
              </a:rPr>
              <a:t> ou .</a:t>
            </a:r>
            <a:r>
              <a:rPr lang="fr-FR" dirty="0" err="1" smtClean="0">
                <a:solidFill>
                  <a:schemeClr val="tx1"/>
                </a:solidFill>
              </a:rPr>
              <a:t>pptx</a:t>
            </a:r>
            <a:r>
              <a:rPr lang="fr-FR" dirty="0" smtClean="0">
                <a:solidFill>
                  <a:schemeClr val="tx1"/>
                </a:solidFill>
              </a:rPr>
              <a:t> ou .</a:t>
            </a:r>
            <a:r>
              <a:rPr lang="fr-FR" dirty="0" err="1" smtClean="0">
                <a:solidFill>
                  <a:schemeClr val="tx1"/>
                </a:solidFill>
              </a:rPr>
              <a:t>pdf</a:t>
            </a:r>
            <a:r>
              <a:rPr lang="fr-FR" dirty="0" smtClean="0">
                <a:solidFill>
                  <a:schemeClr val="tx1"/>
                </a:solidFill>
              </a:rPr>
              <a:t> ce document complété par vos soins en le nommant de la façon suivante: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r>
              <a:rPr lang="fr-FR" b="1" smtClean="0">
                <a:solidFill>
                  <a:schemeClr val="tx1"/>
                </a:solidFill>
              </a:rPr>
              <a:t>B1-RUSH-bulles-loginchefgroupe_ville</a:t>
            </a:r>
            <a:endParaRPr lang="fr-FR" b="1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664" y="2564904"/>
            <a:ext cx="6048672" cy="1202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Consignes de ce défi :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Ecrivez un petit texte dans chaque bulle associée aux images présentées dans les 11 pages de ce </a:t>
            </a:r>
            <a:r>
              <a:rPr lang="fr-FR" sz="1600" dirty="0" smtClean="0">
                <a:solidFill>
                  <a:schemeClr val="tx1"/>
                </a:solidFill>
              </a:rPr>
              <a:t>document. </a:t>
            </a:r>
          </a:p>
          <a:p>
            <a:r>
              <a:rPr lang="fr-FR" sz="1600" dirty="0" smtClean="0">
                <a:solidFill>
                  <a:schemeClr val="tx1"/>
                </a:solidFill>
              </a:rPr>
              <a:t>Vous pouvez les traitez comme un ensemble ou chacune séparément.</a:t>
            </a:r>
          </a:p>
          <a:p>
            <a:r>
              <a:rPr lang="fr-FR" sz="1600" dirty="0" smtClean="0">
                <a:solidFill>
                  <a:schemeClr val="tx1"/>
                </a:solidFill>
              </a:rPr>
              <a:t>Toutes les images et leurs bulles doivent être traitées.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28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 descr="C:\Users\Danielle\AppData\Local\Microsoft\Windows\Temporary Internet Files\Content.IE5\51N2MY4C\MP9004440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5831632" y="407611"/>
            <a:ext cx="3312368" cy="2016224"/>
          </a:xfrm>
          <a:prstGeom prst="wedgeRoundRectCallout">
            <a:avLst>
              <a:gd name="adj1" fmla="val -61651"/>
              <a:gd name="adj2" fmla="val 9657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5877272"/>
            <a:ext cx="2123728" cy="9807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 image clipart Microsoft Office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4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91" y="888894"/>
            <a:ext cx="2882900" cy="4525963"/>
          </a:xfrm>
        </p:spPr>
      </p:pic>
      <p:sp>
        <p:nvSpPr>
          <p:cNvPr id="7" name="Rectangle à coins arrondis 6"/>
          <p:cNvSpPr/>
          <p:nvPr/>
        </p:nvSpPr>
        <p:spPr>
          <a:xfrm>
            <a:off x="6168167" y="2143764"/>
            <a:ext cx="3312368" cy="2016224"/>
          </a:xfrm>
          <a:prstGeom prst="wedgeRoundRectCallout">
            <a:avLst>
              <a:gd name="adj1" fmla="val -72782"/>
              <a:gd name="adj2" fmla="val 885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 rot="11248959">
            <a:off x="229323" y="1742885"/>
            <a:ext cx="3129681" cy="2817983"/>
          </a:xfrm>
          <a:prstGeom prst="wedgeRoundRectCallout">
            <a:avLst>
              <a:gd name="adj1" fmla="val -72782"/>
              <a:gd name="adj2" fmla="val 885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6" y="5780112"/>
            <a:ext cx="223224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 dessin: </a:t>
            </a:r>
            <a:r>
              <a:rPr lang="fr-FR" dirty="0" err="1" smtClean="0">
                <a:solidFill>
                  <a:schemeClr val="tx1"/>
                </a:solidFill>
              </a:rPr>
              <a:t>Bobi</a:t>
            </a:r>
            <a:r>
              <a:rPr lang="fr-FR" dirty="0" smtClean="0">
                <a:solidFill>
                  <a:schemeClr val="tx1"/>
                </a:solidFill>
              </a:rPr>
              <a:t> + </a:t>
            </a:r>
            <a:r>
              <a:rPr lang="fr-FR" dirty="0" err="1" smtClean="0">
                <a:solidFill>
                  <a:schemeClr val="tx1"/>
                </a:solidFill>
              </a:rPr>
              <a:t>Bobi</a:t>
            </a:r>
            <a:r>
              <a:rPr lang="fr-FR" dirty="0" smtClean="0">
                <a:solidFill>
                  <a:schemeClr val="tx1"/>
                </a:solidFill>
              </a:rPr>
              <a:t>, flickr.com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0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Danielle\AppData\Local\Microsoft\Windows\Temporary Internet Files\Content.IE5\JR6TG7SE\MP90044325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512"/>
            <a:ext cx="45585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5508104" y="1124744"/>
            <a:ext cx="3096344" cy="2664296"/>
          </a:xfrm>
          <a:prstGeom prst="wedgeRoundRectCallout">
            <a:avLst>
              <a:gd name="adj1" fmla="val -73185"/>
              <a:gd name="adj2" fmla="val 651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1366" y="5661248"/>
            <a:ext cx="2022362" cy="1196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 image: clipart Microsoft Office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1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Danielle\AppData\Local\Microsoft\Windows\Temporary Internet Files\Content.IE5\JR6TG7SE\MP910221606[1]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63881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52120" y="116632"/>
            <a:ext cx="3257993" cy="2520280"/>
          </a:xfrm>
          <a:prstGeom prst="wedgeRectCallout">
            <a:avLst>
              <a:gd name="adj1" fmla="val -127507"/>
              <a:gd name="adj2" fmla="val 9571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281116" y="5805264"/>
            <a:ext cx="175538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Source: clipart Microsoft Office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4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60746"/>
            <a:ext cx="6673914" cy="5004558"/>
          </a:xfrm>
        </p:spPr>
      </p:pic>
      <p:sp>
        <p:nvSpPr>
          <p:cNvPr id="5" name="Rectangle à coins arrondis 4"/>
          <p:cNvSpPr/>
          <p:nvPr/>
        </p:nvSpPr>
        <p:spPr>
          <a:xfrm rot="16200000">
            <a:off x="5940152" y="-747465"/>
            <a:ext cx="1800200" cy="3816424"/>
          </a:xfrm>
          <a:prstGeom prst="wedgeRoundRectCallout">
            <a:avLst>
              <a:gd name="adj1" fmla="val -95968"/>
              <a:gd name="adj2" fmla="val -6235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64288" y="5924128"/>
            <a:ext cx="1800200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Source: photo Ana Mariel, flickr.com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9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anielle\AppData\Local\Microsoft\Windows\Temporary Internet Files\Content.IE5\51N2MY4C\MP900431303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29" y="239535"/>
            <a:ext cx="9458529" cy="636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 rot="16200000">
            <a:off x="468052" y="80628"/>
            <a:ext cx="1800200" cy="2736304"/>
          </a:xfrm>
          <a:prstGeom prst="wedgeRoundRectCallout">
            <a:avLst>
              <a:gd name="adj1" fmla="val -134474"/>
              <a:gd name="adj2" fmla="val -3337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372200" y="373733"/>
            <a:ext cx="2771800" cy="1656184"/>
          </a:xfrm>
          <a:prstGeom prst="wedgeRectCallout">
            <a:avLst>
              <a:gd name="adj1" fmla="val -88226"/>
              <a:gd name="adj2" fmla="val 4295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343800" y="5943600"/>
            <a:ext cx="1800200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 image: clipart Microsoft Office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1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 descr="C:\Users\Danielle\AppData\Local\Microsoft\Windows\Temporary Internet Files\Content.IE5\51N2MY4C\MP90042218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10" y="80864"/>
            <a:ext cx="9144000" cy="60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24128" y="332656"/>
            <a:ext cx="3024336" cy="1656184"/>
          </a:xfrm>
          <a:prstGeom prst="wedgeRectCallout">
            <a:avLst>
              <a:gd name="adj1" fmla="val -70290"/>
              <a:gd name="adj2" fmla="val 11219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70670" y="6029513"/>
            <a:ext cx="2093818" cy="8374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 image: clipart Microsoft Office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5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anielle\AppData\Local\Microsoft\Windows\Temporary Internet Files\Content.IE5\51N2MY4C\MP90043116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59401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 rot="16200000">
            <a:off x="449832" y="278360"/>
            <a:ext cx="1800200" cy="2484856"/>
          </a:xfrm>
          <a:prstGeom prst="wedgeRoundRectCallou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5943600"/>
            <a:ext cx="1807131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 image: clipart Microsoft Office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9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3067174" cy="4032250"/>
          </a:xfrm>
        </p:spPr>
      </p:pic>
      <p:sp>
        <p:nvSpPr>
          <p:cNvPr id="3" name="Rectangle à coins arrondis 2"/>
          <p:cNvSpPr/>
          <p:nvPr/>
        </p:nvSpPr>
        <p:spPr>
          <a:xfrm>
            <a:off x="5220072" y="1449791"/>
            <a:ext cx="3312368" cy="2016224"/>
          </a:xfrm>
          <a:prstGeom prst="wedgeRoundRectCallout">
            <a:avLst>
              <a:gd name="adj1" fmla="val -72782"/>
              <a:gd name="adj2" fmla="val 885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5891642"/>
            <a:ext cx="1728192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 image: clipart Microsoft Office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4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anielle\AppData\Local\Microsoft\Windows\Temporary Internet Files\Content.IE5\XSK3WIEV\MP90043048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91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9562" y="908720"/>
            <a:ext cx="3183086" cy="2250540"/>
          </a:xfrm>
          <a:prstGeom prst="wedgeRectCallout">
            <a:avLst>
              <a:gd name="adj1" fmla="val -1908"/>
              <a:gd name="adj2" fmla="val 1047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9512" y="5943600"/>
            <a:ext cx="1944216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 image: clipart Microsoft Office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09" y="587972"/>
            <a:ext cx="6035675" cy="4525963"/>
          </a:xfrm>
        </p:spPr>
      </p:pic>
      <p:sp>
        <p:nvSpPr>
          <p:cNvPr id="5" name="Rectangle à coins arrondis 4"/>
          <p:cNvSpPr/>
          <p:nvPr/>
        </p:nvSpPr>
        <p:spPr>
          <a:xfrm rot="10800000">
            <a:off x="45471" y="3904003"/>
            <a:ext cx="3311359" cy="2074024"/>
          </a:xfrm>
          <a:prstGeom prst="wedgeRoundRectCallout">
            <a:avLst>
              <a:gd name="adj1" fmla="val -61651"/>
              <a:gd name="adj2" fmla="val 9657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588224" y="5805264"/>
            <a:ext cx="2555776" cy="8640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Source photo : </a:t>
            </a:r>
            <a:r>
              <a:rPr lang="fr-FR" dirty="0" err="1" smtClean="0">
                <a:solidFill>
                  <a:schemeClr val="tx1"/>
                </a:solidFill>
              </a:rPr>
              <a:t>Dospaz</a:t>
            </a:r>
            <a:r>
              <a:rPr lang="fr-FR" dirty="0" smtClean="0">
                <a:solidFill>
                  <a:schemeClr val="tx1"/>
                </a:solidFill>
              </a:rPr>
              <a:t>, flickr.com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80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174</Words>
  <Application>Microsoft Office PowerPoint</Application>
  <PresentationFormat>Affichage à l'écran (4:3)</PresentationFormat>
  <Paragraphs>32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Expression écrite – module B1  RUSH  du 19 décembre 2011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Danielle</dc:creator>
  <cp:lastModifiedBy>Juliette GIBERT</cp:lastModifiedBy>
  <cp:revision>22</cp:revision>
  <dcterms:created xsi:type="dcterms:W3CDTF">2011-12-18T11:10:18Z</dcterms:created>
  <dcterms:modified xsi:type="dcterms:W3CDTF">2011-12-19T14:49:02Z</dcterms:modified>
</cp:coreProperties>
</file>