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1601-FF92-B566-FDD5-98F4F512B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51854D-A6F2-19D8-88FA-7EB73803F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BAF071-D926-E129-5A34-975A61E34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0E67-5DE4-45F5-B6A6-4AA66BE1A82B}" type="datetimeFigureOut">
              <a:rPr lang="es-ES" smtClean="0"/>
              <a:t>17/06/2023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9C26C7-C093-7650-9F12-68FEC8D2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6C3877-F322-2C26-EE44-4A19BD63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3FB6-6670-44BD-B9CC-8132C12609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300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628C8-6794-5612-7CE1-DBAAFAA5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057EF7-05B3-B571-FBD3-B60D89385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D8D0BF-583D-36C4-0E68-69C4DA21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0E67-5DE4-45F5-B6A6-4AA66BE1A82B}" type="datetimeFigureOut">
              <a:rPr lang="es-ES" smtClean="0"/>
              <a:t>17/06/2023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1B8C53-FA7A-3BD5-63AE-029905BF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7D06C5-EF2C-18C7-E4BD-CB31E52B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3FB6-6670-44BD-B9CC-8132C12609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06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B845E4-AA71-03AA-7D65-07EA118400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814180-545B-D87D-5574-239EFCD6B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DEA10E-A000-4B5D-776D-8862A05F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0E67-5DE4-45F5-B6A6-4AA66BE1A82B}" type="datetimeFigureOut">
              <a:rPr lang="es-ES" smtClean="0"/>
              <a:t>17/06/2023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7C7273-BD38-BF7C-DFA0-51F3BE0C0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F547A3-EBB3-52B5-D064-F64DF67B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3FB6-6670-44BD-B9CC-8132C12609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187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CE802-9377-E395-C5C8-FAAE1414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AF337E-F282-C422-8235-85EB2F8A9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39DE7A-BC0B-D3A8-CF5A-FB4167EDD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0E67-5DE4-45F5-B6A6-4AA66BE1A82B}" type="datetimeFigureOut">
              <a:rPr lang="es-ES" smtClean="0"/>
              <a:t>17/06/2023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8E9CD2-0D47-BBF4-BDB0-A59D1A9B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A4C324-5248-4CB3-85DF-E8843C6C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3FB6-6670-44BD-B9CC-8132C12609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118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01826-B9FA-581B-99A4-2B9F503A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7879C4-7B6F-3F8C-EAB2-BAFCCF2C4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013032-D8E5-FD50-4E06-6548447BE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0E67-5DE4-45F5-B6A6-4AA66BE1A82B}" type="datetimeFigureOut">
              <a:rPr lang="es-ES" smtClean="0"/>
              <a:t>17/06/2023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9A52D6-DB2A-EDC4-26DA-DE05417A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D28D60-3404-21F4-5DC1-0F3A8BD5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3FB6-6670-44BD-B9CC-8132C12609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317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C6EFB-0A38-061C-2EE1-BFE40A49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53FFB7-64ED-8563-BBBC-1284A1F8A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1877ED-1270-740B-3281-42E9A3433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D27AA2-8A93-7E23-7138-EF9B5F4C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0E67-5DE4-45F5-B6A6-4AA66BE1A82B}" type="datetimeFigureOut">
              <a:rPr lang="es-ES" smtClean="0"/>
              <a:t>17/06/2023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1249A5-FE60-998D-7760-F0786070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718E6A-822B-062F-D593-E5864375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3FB6-6670-44BD-B9CC-8132C12609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854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32D3D-A61E-F2BC-E6EE-6EC9FC320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F41FC-B633-D4BB-C62F-24E2DB75E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73C466-B70B-4C71-3231-7C18D1703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5CDD5A5-181F-0C7C-B756-EDEB60458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0E391A-1FA9-C1F7-36E2-D0FCCAFA1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B0DEC7C-67F4-E371-FC1D-EB52B21B2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0E67-5DE4-45F5-B6A6-4AA66BE1A82B}" type="datetimeFigureOut">
              <a:rPr lang="es-ES" smtClean="0"/>
              <a:t>17/06/2023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A691520-C152-6730-F0E4-F4538920F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9D43C30-20A5-905F-64C8-FBA1FCF8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3FB6-6670-44BD-B9CC-8132C12609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690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B659C-044E-B568-43C5-B4B5707B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3DDEF9E-A3F5-6FDF-3AC1-A31735058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0E67-5DE4-45F5-B6A6-4AA66BE1A82B}" type="datetimeFigureOut">
              <a:rPr lang="es-ES" smtClean="0"/>
              <a:t>17/06/2023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B2E2F8-360A-5BFB-9FAD-BC09877D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ED3201-23A8-10B4-42F0-897E86C1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3FB6-6670-44BD-B9CC-8132C12609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66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BAD8DCB-CD66-FB06-F68F-AAA51DA98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0E67-5DE4-45F5-B6A6-4AA66BE1A82B}" type="datetimeFigureOut">
              <a:rPr lang="es-ES" smtClean="0"/>
              <a:t>17/06/2023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F40F20A-6630-DA39-EBD2-2E95F6A3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731AF3-C9D7-2A84-5D87-A3AA7EB4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3FB6-6670-44BD-B9CC-8132C12609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808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32282-5AF5-BCA3-904F-718E8CFEA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B28541-6C59-DFC6-FEE3-49FF38DAD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481AAF-FD0A-9A2C-8089-37FA2E5AD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2A8A88-A43B-E19C-EE67-21E26D41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0E67-5DE4-45F5-B6A6-4AA66BE1A82B}" type="datetimeFigureOut">
              <a:rPr lang="es-ES" smtClean="0"/>
              <a:t>17/06/2023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FB9F76-9E29-DA87-BBF2-5066AC29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B79C49-F4F9-7FED-89B2-73A5B1565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3FB6-6670-44BD-B9CC-8132C12609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744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83D88-1B9F-E390-6EFD-6CE0C04CC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ED707D3-7100-C8EC-F303-8D719857B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0D56FA-5AD5-37D8-5FD5-6E2E02640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2F42B1-9D35-54E8-74B3-E7F9311D1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0E67-5DE4-45F5-B6A6-4AA66BE1A82B}" type="datetimeFigureOut">
              <a:rPr lang="es-ES" smtClean="0"/>
              <a:t>17/06/2023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987405-3522-6D4C-EE92-C4CFAD891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498560-1132-A64C-95AC-B58E615E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3FB6-6670-44BD-B9CC-8132C12609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966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9CC8CC2-C508-CE28-BE59-76BDFE815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30E9C2-C26B-53AD-4E46-600E441F8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893B8E-D7FC-45E9-7441-B86FAB701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60E67-5DE4-45F5-B6A6-4AA66BE1A82B}" type="datetimeFigureOut">
              <a:rPr lang="es-ES" smtClean="0"/>
              <a:t>17/06/2023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867A5E-42D0-FA0E-EB46-78C19AAFA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C6617-2DAF-1357-C991-A356715D5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73FB6-6670-44BD-B9CC-8132C12609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127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3D199C-6085-0BF2-99FF-56D686AE1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3519" y="1125715"/>
            <a:ext cx="7644627" cy="2751086"/>
          </a:xfrm>
        </p:spPr>
        <p:txBody>
          <a:bodyPr>
            <a:normAutofit/>
          </a:bodyPr>
          <a:lstStyle/>
          <a:p>
            <a:r>
              <a:rPr lang="es-ES" b="1" i="0" dirty="0">
                <a:solidFill>
                  <a:srgbClr val="303030"/>
                </a:solidFill>
                <a:effectLst/>
                <a:latin typeface="inherit"/>
              </a:rPr>
              <a:t>Servicio nacional de Aprendizaje -SENA</a:t>
            </a:r>
            <a:br>
              <a:rPr lang="es-ES" b="0" i="0" dirty="0">
                <a:solidFill>
                  <a:srgbClr val="303030"/>
                </a:solidFill>
                <a:effectLst/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06CC03-1123-CA95-6934-5FABD75A6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9100" y="4209444"/>
            <a:ext cx="8181887" cy="2751086"/>
          </a:xfrm>
        </p:spPr>
        <p:txBody>
          <a:bodyPr>
            <a:normAutofit lnSpcReduction="10000"/>
          </a:bodyPr>
          <a:lstStyle/>
          <a:p>
            <a:pPr algn="l"/>
            <a:r>
              <a:rPr lang="es-ES" b="1" i="0" dirty="0">
                <a:solidFill>
                  <a:srgbClr val="303030"/>
                </a:solidFill>
                <a:effectLst/>
                <a:latin typeface="inherit"/>
              </a:rPr>
              <a:t>CURSO: </a:t>
            </a:r>
          </a:p>
          <a:p>
            <a:pPr algn="l"/>
            <a:r>
              <a:rPr lang="es-ES" i="0" dirty="0">
                <a:solidFill>
                  <a:srgbClr val="303030"/>
                </a:solidFill>
                <a:effectLst/>
                <a:latin typeface="inherit"/>
              </a:rPr>
              <a:t>ANÁLISIS EXPLORATORIO DE DATOS EN PYTHON</a:t>
            </a:r>
          </a:p>
          <a:p>
            <a:pPr algn="l"/>
            <a:r>
              <a:rPr lang="es-ES" b="1" dirty="0">
                <a:solidFill>
                  <a:srgbClr val="303030"/>
                </a:solidFill>
                <a:latin typeface="inherit"/>
              </a:rPr>
              <a:t>FICHA: </a:t>
            </a:r>
          </a:p>
          <a:p>
            <a:pPr algn="l"/>
            <a:r>
              <a:rPr lang="es-ES" dirty="0">
                <a:solidFill>
                  <a:srgbClr val="303030"/>
                </a:solidFill>
                <a:latin typeface="inherit"/>
              </a:rPr>
              <a:t>2769316</a:t>
            </a:r>
          </a:p>
          <a:p>
            <a:pPr algn="l">
              <a:lnSpc>
                <a:spcPct val="100000"/>
              </a:lnSpc>
            </a:pPr>
            <a:r>
              <a:rPr lang="es-ES" b="1" dirty="0">
                <a:solidFill>
                  <a:srgbClr val="303030"/>
                </a:solidFill>
                <a:latin typeface="inherit"/>
              </a:rPr>
              <a:t>APRENDIZ: </a:t>
            </a:r>
          </a:p>
          <a:p>
            <a:pPr algn="l">
              <a:lnSpc>
                <a:spcPct val="100000"/>
              </a:lnSpc>
            </a:pPr>
            <a:r>
              <a:rPr lang="es-ES" dirty="0">
                <a:solidFill>
                  <a:srgbClr val="303030"/>
                </a:solidFill>
                <a:latin typeface="inherit"/>
              </a:rPr>
              <a:t>JAMITH ALEXANDER GARCIA ARRIETA</a:t>
            </a:r>
          </a:p>
          <a:p>
            <a:pPr algn="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577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4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3D199C-6085-0BF2-99FF-56D686AE1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390525"/>
            <a:ext cx="10909640" cy="1510301"/>
          </a:xfrm>
        </p:spPr>
        <p:txBody>
          <a:bodyPr anchor="ctr">
            <a:normAutofit/>
          </a:bodyPr>
          <a:lstStyle/>
          <a:p>
            <a:r>
              <a:rPr lang="es-CO" sz="6600">
                <a:solidFill>
                  <a:srgbClr val="FFFFFF"/>
                </a:solidFill>
              </a:rPr>
              <a:t>Evidencia AA3-EV01.</a:t>
            </a:r>
            <a:endParaRPr lang="es-ES" sz="660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06CC03-1123-CA95-6934-5FABD75A6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1" y="1900826"/>
            <a:ext cx="6396204" cy="662542"/>
          </a:xfrm>
        </p:spPr>
        <p:txBody>
          <a:bodyPr anchor="ctr">
            <a:normAutofit/>
          </a:bodyPr>
          <a:lstStyle/>
          <a:p>
            <a:r>
              <a:rPr lang="es-ES" sz="1900">
                <a:solidFill>
                  <a:srgbClr val="FFFFFF"/>
                </a:solidFill>
              </a:rPr>
              <a:t>Video: descripción del funcionamiento de la herramienta Python para la manipulación y visualización de la información.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19" descr="Huella digital">
            <a:extLst>
              <a:ext uri="{FF2B5EF4-FFF2-40B4-BE49-F238E27FC236}">
                <a16:creationId xmlns:a16="http://schemas.microsoft.com/office/drawing/2014/main" id="{997746AA-E300-7BE2-7736-F5FE3F4F2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4707" y="3067050"/>
            <a:ext cx="3019537" cy="3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5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3D199C-6085-0BF2-99FF-56D686AE1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s-CO"/>
              <a:t>GRACIAS!</a:t>
            </a:r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06CC03-1123-CA95-6934-5FABD75A6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>
            <a:normAutofit/>
          </a:bodyPr>
          <a:lstStyle/>
          <a:p>
            <a:pPr algn="l"/>
            <a:endParaRPr lang="es-ES" dirty="0"/>
          </a:p>
        </p:txBody>
      </p:sp>
      <p:sp>
        <p:nvSpPr>
          <p:cNvPr id="45" name="Freeform: Shape 37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Oval 39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Block Arc 41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4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47</Words>
  <Application>Microsoft Office PowerPoint</Application>
  <PresentationFormat>Panorámica</PresentationFormat>
  <Paragraphs>10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inherit</vt:lpstr>
      <vt:lpstr>Tema de Office</vt:lpstr>
      <vt:lpstr>Servicio nacional de Aprendizaje -SENA </vt:lpstr>
      <vt:lpstr>Evidencia AA3-EV01.</vt:lpstr>
      <vt:lpstr>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Servicio nacional de Aprendizaje -SENA </dc:title>
  <dc:creator>Garcia-Arrieta Jamith-Alexander</dc:creator>
  <cp:lastModifiedBy>Garcia-Arrieta Jamith-Alexander</cp:lastModifiedBy>
  <cp:revision>2</cp:revision>
  <dcterms:created xsi:type="dcterms:W3CDTF">2023-06-17T01:06:51Z</dcterms:created>
  <dcterms:modified xsi:type="dcterms:W3CDTF">2023-06-17T06:20:09Z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c04a875-6eb2-484b-a14b-e2519851b720_Enabled">
    <vt:lpwstr>true</vt:lpwstr>
  </property>
  <property fmtid="{D5CDD505-2E9C-101B-9397-08002B2CF9AE}" pid="3" name="MSIP_Label_6c04a875-6eb2-484b-a14b-e2519851b720_SetDate">
    <vt:lpwstr>2023-06-17T05:49:38Z</vt:lpwstr>
  </property>
  <property fmtid="{D5CDD505-2E9C-101B-9397-08002B2CF9AE}" pid="4" name="MSIP_Label_6c04a875-6eb2-484b-a14b-e2519851b720_Method">
    <vt:lpwstr>Standard</vt:lpwstr>
  </property>
  <property fmtid="{D5CDD505-2E9C-101B-9397-08002B2CF9AE}" pid="5" name="MSIP_Label_6c04a875-6eb2-484b-a14b-e2519851b720_Name">
    <vt:lpwstr>External</vt:lpwstr>
  </property>
  <property fmtid="{D5CDD505-2E9C-101B-9397-08002B2CF9AE}" pid="6" name="MSIP_Label_6c04a875-6eb2-484b-a14b-e2519851b720_SiteId">
    <vt:lpwstr>14cb4ab4-62b8-45a2-a944-e225383ee1f9</vt:lpwstr>
  </property>
  <property fmtid="{D5CDD505-2E9C-101B-9397-08002B2CF9AE}" pid="7" name="MSIP_Label_6c04a875-6eb2-484b-a14b-e2519851b720_ActionId">
    <vt:lpwstr>8453a1d1-5f45-4490-b628-95ce24267aea</vt:lpwstr>
  </property>
  <property fmtid="{D5CDD505-2E9C-101B-9397-08002B2CF9AE}" pid="8" name="MSIP_Label_6c04a875-6eb2-484b-a14b-e2519851b720_ContentBits">
    <vt:lpwstr>0</vt:lpwstr>
  </property>
</Properties>
</file>