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Delius Swash Caps"/>
      <p:regular r:id="rId14"/>
    </p:embeddedFont>
    <p:embeddedFont>
      <p:font typeface="Lexend Deca Medium"/>
      <p:regular r:id="rId15"/>
      <p:bold r:id="rId16"/>
    </p:embeddedFont>
    <p:embeddedFont>
      <p:font typeface="Sacramento"/>
      <p:regular r:id="rId17"/>
    </p:embeddedFont>
    <p:embeddedFont>
      <p:font typeface="Baloo Tammudu 2"/>
      <p:regular r:id="rId18"/>
      <p:bold r:id="rId19"/>
    </p:embeddedFont>
    <p:embeddedFont>
      <p:font typeface="Didact Gothic"/>
      <p:regular r:id="rId20"/>
    </p:embeddedFont>
    <p:embeddedFont>
      <p:font typeface="Londrina Solid"/>
      <p:regular r:id="rId21"/>
    </p:embeddedFont>
    <p:embeddedFont>
      <p:font typeface="Lexend Dec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idactGothic-regular.fntdata"/><Relationship Id="rId22" Type="http://schemas.openxmlformats.org/officeDocument/2006/relationships/font" Target="fonts/LexendDeca-regular.fntdata"/><Relationship Id="rId21" Type="http://schemas.openxmlformats.org/officeDocument/2006/relationships/font" Target="fonts/LondrinaSolid-regular.fntdata"/><Relationship Id="rId23" Type="http://schemas.openxmlformats.org/officeDocument/2006/relationships/font" Target="fonts/LexendDec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LexendDecaMedium-regular.fntdata"/><Relationship Id="rId14" Type="http://schemas.openxmlformats.org/officeDocument/2006/relationships/font" Target="fonts/DeliusSwashCaps-regular.fntdata"/><Relationship Id="rId17" Type="http://schemas.openxmlformats.org/officeDocument/2006/relationships/font" Target="fonts/Sacramento-regular.fntdata"/><Relationship Id="rId16" Type="http://schemas.openxmlformats.org/officeDocument/2006/relationships/font" Target="fonts/LexendDecaMedium-bold.fntdata"/><Relationship Id="rId19" Type="http://schemas.openxmlformats.org/officeDocument/2006/relationships/font" Target="fonts/BalooTammudu2-bold.fntdata"/><Relationship Id="rId18" Type="http://schemas.openxmlformats.org/officeDocument/2006/relationships/font" Target="fonts/BalooTammudu2-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1" name="Shape 3071"/>
        <p:cNvGrpSpPr/>
        <p:nvPr/>
      </p:nvGrpSpPr>
      <p:grpSpPr>
        <a:xfrm>
          <a:off x="0" y="0"/>
          <a:ext cx="0" cy="0"/>
          <a:chOff x="0" y="0"/>
          <a:chExt cx="0" cy="0"/>
        </a:xfrm>
      </p:grpSpPr>
      <p:sp>
        <p:nvSpPr>
          <p:cNvPr id="3072" name="Google Shape;3072;gdb13e22b57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3" name="Google Shape;3073;gdb13e22b57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9" name="Shape 3079"/>
        <p:cNvGrpSpPr/>
        <p:nvPr/>
      </p:nvGrpSpPr>
      <p:grpSpPr>
        <a:xfrm>
          <a:off x="0" y="0"/>
          <a:ext cx="0" cy="0"/>
          <a:chOff x="0" y="0"/>
          <a:chExt cx="0" cy="0"/>
        </a:xfrm>
      </p:grpSpPr>
      <p:sp>
        <p:nvSpPr>
          <p:cNvPr id="3080" name="Google Shape;3080;gdb13e22b5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1" name="Google Shape;3081;gdb13e22b5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7" name="Shape 3097"/>
        <p:cNvGrpSpPr/>
        <p:nvPr/>
      </p:nvGrpSpPr>
      <p:grpSpPr>
        <a:xfrm>
          <a:off x="0" y="0"/>
          <a:ext cx="0" cy="0"/>
          <a:chOff x="0" y="0"/>
          <a:chExt cx="0" cy="0"/>
        </a:xfrm>
      </p:grpSpPr>
      <p:sp>
        <p:nvSpPr>
          <p:cNvPr id="3098" name="Google Shape;3098;gd924d838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9" name="Google Shape;3099;gd924d838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4" name="Shape 3104"/>
        <p:cNvGrpSpPr/>
        <p:nvPr/>
      </p:nvGrpSpPr>
      <p:grpSpPr>
        <a:xfrm>
          <a:off x="0" y="0"/>
          <a:ext cx="0" cy="0"/>
          <a:chOff x="0" y="0"/>
          <a:chExt cx="0" cy="0"/>
        </a:xfrm>
      </p:grpSpPr>
      <p:sp>
        <p:nvSpPr>
          <p:cNvPr id="3105" name="Google Shape;3105;g1b253e01a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6" name="Google Shape;3106;g1b253e01a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1" name="Shape 3111"/>
        <p:cNvGrpSpPr/>
        <p:nvPr/>
      </p:nvGrpSpPr>
      <p:grpSpPr>
        <a:xfrm>
          <a:off x="0" y="0"/>
          <a:ext cx="0" cy="0"/>
          <a:chOff x="0" y="0"/>
          <a:chExt cx="0" cy="0"/>
        </a:xfrm>
      </p:grpSpPr>
      <p:sp>
        <p:nvSpPr>
          <p:cNvPr id="3112" name="Google Shape;3112;g1b253e01a9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3" name="Google Shape;3113;g1b253e01a9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8" name="Shape 3118"/>
        <p:cNvGrpSpPr/>
        <p:nvPr/>
      </p:nvGrpSpPr>
      <p:grpSpPr>
        <a:xfrm>
          <a:off x="0" y="0"/>
          <a:ext cx="0" cy="0"/>
          <a:chOff x="0" y="0"/>
          <a:chExt cx="0" cy="0"/>
        </a:xfrm>
      </p:grpSpPr>
      <p:sp>
        <p:nvSpPr>
          <p:cNvPr id="3119" name="Google Shape;3119;g1b253e01a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0" name="Google Shape;3120;g1b253e01a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5" name="Shape 3125"/>
        <p:cNvGrpSpPr/>
        <p:nvPr/>
      </p:nvGrpSpPr>
      <p:grpSpPr>
        <a:xfrm>
          <a:off x="0" y="0"/>
          <a:ext cx="0" cy="0"/>
          <a:chOff x="0" y="0"/>
          <a:chExt cx="0" cy="0"/>
        </a:xfrm>
      </p:grpSpPr>
      <p:sp>
        <p:nvSpPr>
          <p:cNvPr id="3126" name="Google Shape;3126;g1b253e01a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7" name="Google Shape;3127;g1b253e01a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2" name="Shape 3132"/>
        <p:cNvGrpSpPr/>
        <p:nvPr/>
      </p:nvGrpSpPr>
      <p:grpSpPr>
        <a:xfrm>
          <a:off x="0" y="0"/>
          <a:ext cx="0" cy="0"/>
          <a:chOff x="0" y="0"/>
          <a:chExt cx="0" cy="0"/>
        </a:xfrm>
      </p:grpSpPr>
      <p:sp>
        <p:nvSpPr>
          <p:cNvPr id="3133" name="Google Shape;3133;g1b253e01a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4" name="Google Shape;3134;g1b253e01a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9" name="Shape 3139"/>
        <p:cNvGrpSpPr/>
        <p:nvPr/>
      </p:nvGrpSpPr>
      <p:grpSpPr>
        <a:xfrm>
          <a:off x="0" y="0"/>
          <a:ext cx="0" cy="0"/>
          <a:chOff x="0" y="0"/>
          <a:chExt cx="0" cy="0"/>
        </a:xfrm>
      </p:grpSpPr>
      <p:sp>
        <p:nvSpPr>
          <p:cNvPr id="3140" name="Google Shape;3140;g1b253e01a9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1" name="Google Shape;3141;g1b253e01a9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rot="-816">
            <a:off x="2197950" y="1639919"/>
            <a:ext cx="5052900" cy="17406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4800">
                <a:solidFill>
                  <a:schemeClr val="lt2"/>
                </a:solidFill>
                <a:latin typeface="Londrina Solid"/>
                <a:ea typeface="Londrina Solid"/>
                <a:cs typeface="Londrina Solid"/>
                <a:sym typeface="Londrina Soli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rot="232">
            <a:off x="2504550" y="3248598"/>
            <a:ext cx="4439700" cy="51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atin typeface="Lexend Deca"/>
                <a:ea typeface="Lexend Deca"/>
                <a:cs typeface="Lexend Deca"/>
                <a:sym typeface="Lexend Dec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590237" y="-988600"/>
            <a:ext cx="9908389" cy="6448136"/>
            <a:chOff x="-590237" y="-988600"/>
            <a:chExt cx="9908389" cy="6448136"/>
          </a:xfrm>
        </p:grpSpPr>
        <p:sp>
          <p:nvSpPr>
            <p:cNvPr id="12" name="Google Shape;12;p2"/>
            <p:cNvSpPr/>
            <p:nvPr/>
          </p:nvSpPr>
          <p:spPr>
            <a:xfrm>
              <a:off x="4448775" y="4998525"/>
              <a:ext cx="1935725" cy="229125"/>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13" name="Google Shape;13;p2"/>
            <p:cNvSpPr/>
            <p:nvPr/>
          </p:nvSpPr>
          <p:spPr>
            <a:xfrm>
              <a:off x="3450181" y="4179418"/>
              <a:ext cx="203504" cy="34137"/>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554077" y="4145665"/>
              <a:ext cx="113662" cy="19044"/>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90501" y="4070144"/>
              <a:ext cx="211956" cy="2530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89183" y="4035073"/>
              <a:ext cx="137261" cy="1443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40350" y="4253850"/>
              <a:ext cx="1966400" cy="990075"/>
            </a:xfrm>
            <a:custGeom>
              <a:rect b="b" l="l" r="r" t="t"/>
              <a:pathLst>
                <a:path extrusionOk="0" h="39603" w="78656">
                  <a:moveTo>
                    <a:pt x="1114" y="2528"/>
                  </a:moveTo>
                  <a:lnTo>
                    <a:pt x="0" y="39603"/>
                  </a:lnTo>
                  <a:lnTo>
                    <a:pt x="78656" y="36678"/>
                  </a:lnTo>
                  <a:lnTo>
                    <a:pt x="33982" y="12957"/>
                  </a:lnTo>
                  <a:lnTo>
                    <a:pt x="8699" y="0"/>
                  </a:lnTo>
                  <a:close/>
                </a:path>
              </a:pathLst>
            </a:custGeom>
            <a:solidFill>
              <a:schemeClr val="accent1"/>
            </a:solidFill>
            <a:ln>
              <a:noFill/>
            </a:ln>
          </p:spPr>
        </p:sp>
        <p:sp>
          <p:nvSpPr>
            <p:cNvPr id="18" name="Google Shape;18;p2"/>
            <p:cNvSpPr/>
            <p:nvPr/>
          </p:nvSpPr>
          <p:spPr>
            <a:xfrm>
              <a:off x="-338150" y="3985213"/>
              <a:ext cx="1098225" cy="1098225"/>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19" name="Google Shape;19;p2"/>
            <p:cNvSpPr/>
            <p:nvPr/>
          </p:nvSpPr>
          <p:spPr>
            <a:xfrm>
              <a:off x="983304" y="3881930"/>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722857" y="4626488"/>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0225" y="376085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792121" y="4141257"/>
              <a:ext cx="552228" cy="65551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27759" y="3889559"/>
              <a:ext cx="2730130" cy="1196987"/>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29989" y="4626707"/>
              <a:ext cx="4107571" cy="721430"/>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6564" y="3832040"/>
              <a:ext cx="1332382" cy="1559267"/>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97856" y="4004706"/>
              <a:ext cx="1225801" cy="35552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576481" y="3975617"/>
              <a:ext cx="441530" cy="591414"/>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468887" y="4935266"/>
              <a:ext cx="1490609" cy="27238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784064" y="4327555"/>
              <a:ext cx="161684" cy="105759"/>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844601" y="4393032"/>
              <a:ext cx="113552" cy="67286"/>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71711" y="4763534"/>
              <a:ext cx="159873" cy="9357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240975" y="4843719"/>
              <a:ext cx="153232" cy="6470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542113" y="4743446"/>
              <a:ext cx="173154" cy="131992"/>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473508" y="4800800"/>
              <a:ext cx="124144" cy="65420"/>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62506" y="4887901"/>
              <a:ext cx="191540" cy="156250"/>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2814" y="4954421"/>
              <a:ext cx="93245" cy="79689"/>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394835">
              <a:off x="180379" y="4767494"/>
              <a:ext cx="58780" cy="108011"/>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917724">
              <a:off x="163824" y="4812447"/>
              <a:ext cx="62510" cy="125459"/>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807544" y="4266942"/>
              <a:ext cx="91105" cy="140609"/>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808422" y="4205033"/>
              <a:ext cx="91818" cy="10625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031000" y="4976045"/>
              <a:ext cx="163824" cy="7173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072877" y="5038174"/>
              <a:ext cx="169367" cy="77165"/>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200592">
              <a:off x="376084" y="3779171"/>
              <a:ext cx="123432" cy="92643"/>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200592">
              <a:off x="458409" y="3835742"/>
              <a:ext cx="91655" cy="72171"/>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079955" y="4250038"/>
              <a:ext cx="68329" cy="113168"/>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036926" y="4254813"/>
              <a:ext cx="30185" cy="72006"/>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793780" y="5108590"/>
              <a:ext cx="133474" cy="8089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778303" y="5175329"/>
              <a:ext cx="84080" cy="76451"/>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231984" y="4229840"/>
              <a:ext cx="125791" cy="49614"/>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261512" y="4290377"/>
              <a:ext cx="163056" cy="46979"/>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11522" y="4407445"/>
              <a:ext cx="112564" cy="67890"/>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17779" y="4367984"/>
              <a:ext cx="87702" cy="57682"/>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007706" y="5163419"/>
              <a:ext cx="78702" cy="8078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054852" y="5146296"/>
              <a:ext cx="61414" cy="66737"/>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546878" y="5097010"/>
              <a:ext cx="137316" cy="3688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82992" y="5041467"/>
              <a:ext cx="116900" cy="4418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149616" y="4735268"/>
              <a:ext cx="291920" cy="34137"/>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6859" y="4775608"/>
              <a:ext cx="99008" cy="24313"/>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36170" y="4629438"/>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40075" y="4269163"/>
              <a:ext cx="95850" cy="170250"/>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61" name="Google Shape;61;p2"/>
            <p:cNvSpPr/>
            <p:nvPr/>
          </p:nvSpPr>
          <p:spPr>
            <a:xfrm>
              <a:off x="2586100" y="4693863"/>
              <a:ext cx="467900" cy="107750"/>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62" name="Google Shape;62;p2"/>
            <p:cNvSpPr/>
            <p:nvPr/>
          </p:nvSpPr>
          <p:spPr>
            <a:xfrm>
              <a:off x="983304" y="3885605"/>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8100000">
              <a:off x="3448832" y="4087519"/>
              <a:ext cx="227980" cy="24642"/>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8100000">
              <a:off x="3537248" y="4174427"/>
              <a:ext cx="133693" cy="15257"/>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00490" y="5274611"/>
              <a:ext cx="188686" cy="31996"/>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86054" y="5334710"/>
              <a:ext cx="98734" cy="13446"/>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90237" y="376085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300325" y="-30800"/>
              <a:ext cx="6897500" cy="1532775"/>
            </a:xfrm>
            <a:custGeom>
              <a:rect b="b" l="l" r="r" t="t"/>
              <a:pathLst>
                <a:path extrusionOk="0" h="61311" w="275900">
                  <a:moveTo>
                    <a:pt x="0" y="29392"/>
                  </a:moveTo>
                  <a:lnTo>
                    <a:pt x="33816" y="0"/>
                  </a:lnTo>
                  <a:lnTo>
                    <a:pt x="275900" y="316"/>
                  </a:lnTo>
                  <a:lnTo>
                    <a:pt x="274320" y="61311"/>
                  </a:lnTo>
                  <a:lnTo>
                    <a:pt x="228495" y="53726"/>
                  </a:lnTo>
                  <a:lnTo>
                    <a:pt x="148853" y="8533"/>
                  </a:lnTo>
                  <a:lnTo>
                    <a:pt x="106188" y="14854"/>
                  </a:lnTo>
                  <a:lnTo>
                    <a:pt x="38241" y="40453"/>
                  </a:lnTo>
                  <a:lnTo>
                    <a:pt x="4741" y="38557"/>
                  </a:lnTo>
                  <a:close/>
                </a:path>
              </a:pathLst>
            </a:custGeom>
            <a:solidFill>
              <a:schemeClr val="lt2"/>
            </a:solidFill>
            <a:ln cap="flat" cmpd="sng" w="9525">
              <a:solidFill>
                <a:schemeClr val="dk2"/>
              </a:solidFill>
              <a:prstDash val="solid"/>
              <a:round/>
              <a:headEnd len="med" w="med" type="none"/>
              <a:tailEnd len="med" w="med" type="none"/>
            </a:ln>
          </p:spPr>
        </p:sp>
        <p:sp>
          <p:nvSpPr>
            <p:cNvPr id="69" name="Google Shape;69;p2"/>
            <p:cNvSpPr/>
            <p:nvPr/>
          </p:nvSpPr>
          <p:spPr>
            <a:xfrm>
              <a:off x="63925" y="-7100"/>
              <a:ext cx="1706600" cy="553075"/>
            </a:xfrm>
            <a:custGeom>
              <a:rect b="b" l="l" r="r" t="t"/>
              <a:pathLst>
                <a:path extrusionOk="0" h="22123" w="68264">
                  <a:moveTo>
                    <a:pt x="0" y="316"/>
                  </a:moveTo>
                  <a:lnTo>
                    <a:pt x="59099" y="0"/>
                  </a:lnTo>
                  <a:lnTo>
                    <a:pt x="68264" y="21175"/>
                  </a:lnTo>
                  <a:lnTo>
                    <a:pt x="48354" y="22123"/>
                  </a:lnTo>
                  <a:lnTo>
                    <a:pt x="3161" y="316"/>
                  </a:lnTo>
                  <a:close/>
                </a:path>
              </a:pathLst>
            </a:custGeom>
            <a:solidFill>
              <a:schemeClr val="lt2"/>
            </a:solidFill>
            <a:ln cap="flat" cmpd="sng" w="9525">
              <a:solidFill>
                <a:schemeClr val="dk2"/>
              </a:solidFill>
              <a:prstDash val="solid"/>
              <a:round/>
              <a:headEnd len="med" w="med" type="none"/>
              <a:tailEnd len="med" w="med" type="none"/>
            </a:ln>
          </p:spPr>
        </p:sp>
        <p:sp>
          <p:nvSpPr>
            <p:cNvPr id="70" name="Google Shape;70;p2"/>
            <p:cNvSpPr/>
            <p:nvPr/>
          </p:nvSpPr>
          <p:spPr>
            <a:xfrm>
              <a:off x="1680648" y="38502"/>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08521" y="-988545"/>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219775" y="38117"/>
              <a:ext cx="7097734" cy="1891580"/>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625105" y="-745189"/>
              <a:ext cx="826640" cy="1185023"/>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08521" y="-988600"/>
              <a:ext cx="3441078" cy="179229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66502" y="61937"/>
              <a:ext cx="557990" cy="264643"/>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495085" y="-262702"/>
              <a:ext cx="165251" cy="499266"/>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952183" y="476093"/>
              <a:ext cx="2058313" cy="531811"/>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50027" y="633552"/>
              <a:ext cx="200869" cy="51739"/>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906617" y="565828"/>
              <a:ext cx="190991" cy="69426"/>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433882">
              <a:off x="75837" y="-152424"/>
              <a:ext cx="147486" cy="14487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433882">
              <a:off x="138029" y="-53095"/>
              <a:ext cx="149573" cy="111353"/>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8506427" y="1402866"/>
              <a:ext cx="315135" cy="3660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8441060" y="1325754"/>
              <a:ext cx="197083" cy="55761"/>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550701" y="100211"/>
              <a:ext cx="297411" cy="27697"/>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723452" y="143461"/>
              <a:ext cx="142372" cy="18736"/>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2800677" y="-525442"/>
              <a:ext cx="43155" cy="142086"/>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842875" y="-564173"/>
              <a:ext cx="55401" cy="157431"/>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609134" y="-570438"/>
              <a:ext cx="87757" cy="122662"/>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613909" y="-625596"/>
              <a:ext cx="86111" cy="91928"/>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2103860" y="904134"/>
              <a:ext cx="132816" cy="92532"/>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128173" y="966647"/>
              <a:ext cx="136273" cy="9834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065035" y="629659"/>
              <a:ext cx="123760" cy="63554"/>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151917" y="627957"/>
              <a:ext cx="94727" cy="45552"/>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822030" y="227029"/>
              <a:ext cx="77659" cy="91324"/>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784105" y="238774"/>
              <a:ext cx="38034" cy="60481"/>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923787" y="475928"/>
              <a:ext cx="116516" cy="7782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906663" y="535862"/>
              <a:ext cx="72061" cy="71183"/>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155067" y="395852"/>
              <a:ext cx="89843" cy="21130"/>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193431" y="410781"/>
              <a:ext cx="109985" cy="30570"/>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2832769" y="282024"/>
              <a:ext cx="109653" cy="10605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2825898" y="242773"/>
              <a:ext cx="83160" cy="88063"/>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3649496" y="1195541"/>
              <a:ext cx="136275" cy="3240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3662297" y="1142673"/>
              <a:ext cx="109756" cy="25054"/>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8801209" y="1988974"/>
              <a:ext cx="234239" cy="4868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905050" y="2068666"/>
              <a:ext cx="122717" cy="2014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rot="-430201">
              <a:off x="5098504" y="592062"/>
              <a:ext cx="122661" cy="27551"/>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132423" y="542887"/>
              <a:ext cx="106637" cy="3556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267801" y="1168237"/>
              <a:ext cx="200870" cy="17123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rot="-778749">
              <a:off x="7314299" y="1165154"/>
              <a:ext cx="82582" cy="107065"/>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561725" y="375650"/>
              <a:ext cx="511650" cy="86850"/>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11" name="Google Shape;111;p2"/>
            <p:cNvSpPr/>
            <p:nvPr/>
          </p:nvSpPr>
          <p:spPr>
            <a:xfrm>
              <a:off x="-108533" y="-988545"/>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680635" y="38502"/>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2"/>
          <p:cNvGrpSpPr/>
          <p:nvPr/>
        </p:nvGrpSpPr>
        <p:grpSpPr>
          <a:xfrm>
            <a:off x="251756" y="1351150"/>
            <a:ext cx="1754680" cy="2003420"/>
            <a:chOff x="251756" y="1351150"/>
            <a:chExt cx="1754680" cy="2003420"/>
          </a:xfrm>
        </p:grpSpPr>
        <p:sp>
          <p:nvSpPr>
            <p:cNvPr id="114" name="Google Shape;114;p2"/>
            <p:cNvSpPr/>
            <p:nvPr/>
          </p:nvSpPr>
          <p:spPr>
            <a:xfrm>
              <a:off x="255196" y="1351150"/>
              <a:ext cx="222222" cy="216955"/>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83984" y="2241287"/>
              <a:ext cx="222452" cy="220396"/>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429322" y="1836358"/>
              <a:ext cx="1030711" cy="1044799"/>
            </a:xfrm>
            <a:custGeom>
              <a:rect b="b" l="l" r="r" t="t"/>
              <a:pathLst>
                <a:path extrusionOk="0" h="54360" w="53627">
                  <a:moveTo>
                    <a:pt x="50817" y="29690"/>
                  </a:moveTo>
                  <a:cubicBezTo>
                    <a:pt x="50817" y="29690"/>
                    <a:pt x="50817" y="29690"/>
                    <a:pt x="50817" y="29690"/>
                  </a:cubicBezTo>
                  <a:lnTo>
                    <a:pt x="50817" y="29690"/>
                  </a:lnTo>
                  <a:cubicBezTo>
                    <a:pt x="50817" y="29690"/>
                    <a:pt x="50817" y="29690"/>
                    <a:pt x="50817" y="29690"/>
                  </a:cubicBezTo>
                  <a:close/>
                  <a:moveTo>
                    <a:pt x="26614" y="1"/>
                  </a:moveTo>
                  <a:cubicBezTo>
                    <a:pt x="26596" y="1"/>
                    <a:pt x="26580" y="3"/>
                    <a:pt x="26564" y="8"/>
                  </a:cubicBezTo>
                  <a:cubicBezTo>
                    <a:pt x="26397" y="55"/>
                    <a:pt x="26123" y="472"/>
                    <a:pt x="25980" y="591"/>
                  </a:cubicBezTo>
                  <a:cubicBezTo>
                    <a:pt x="25861" y="710"/>
                    <a:pt x="25742" y="817"/>
                    <a:pt x="25611" y="913"/>
                  </a:cubicBezTo>
                  <a:cubicBezTo>
                    <a:pt x="25647" y="948"/>
                    <a:pt x="25659" y="984"/>
                    <a:pt x="25659" y="1032"/>
                  </a:cubicBezTo>
                  <a:cubicBezTo>
                    <a:pt x="25921" y="5437"/>
                    <a:pt x="25992" y="9866"/>
                    <a:pt x="25825" y="14271"/>
                  </a:cubicBezTo>
                  <a:cubicBezTo>
                    <a:pt x="25825" y="14340"/>
                    <a:pt x="25773" y="14376"/>
                    <a:pt x="25720" y="14376"/>
                  </a:cubicBezTo>
                  <a:cubicBezTo>
                    <a:pt x="25672" y="14376"/>
                    <a:pt x="25622" y="14346"/>
                    <a:pt x="25611" y="14283"/>
                  </a:cubicBezTo>
                  <a:cubicBezTo>
                    <a:pt x="25440" y="14378"/>
                    <a:pt x="25244" y="14422"/>
                    <a:pt x="25045" y="14422"/>
                  </a:cubicBezTo>
                  <a:cubicBezTo>
                    <a:pt x="24968" y="14422"/>
                    <a:pt x="24890" y="14416"/>
                    <a:pt x="24813" y="14402"/>
                  </a:cubicBezTo>
                  <a:cubicBezTo>
                    <a:pt x="24682" y="14379"/>
                    <a:pt x="24706" y="14176"/>
                    <a:pt x="24813" y="14140"/>
                  </a:cubicBezTo>
                  <a:cubicBezTo>
                    <a:pt x="24242" y="10414"/>
                    <a:pt x="23956" y="6628"/>
                    <a:pt x="23766" y="2865"/>
                  </a:cubicBezTo>
                  <a:cubicBezTo>
                    <a:pt x="23242" y="3103"/>
                    <a:pt x="22766" y="3413"/>
                    <a:pt x="22337" y="3794"/>
                  </a:cubicBezTo>
                  <a:cubicBezTo>
                    <a:pt x="22623" y="7282"/>
                    <a:pt x="23039" y="10747"/>
                    <a:pt x="23623" y="14212"/>
                  </a:cubicBezTo>
                  <a:cubicBezTo>
                    <a:pt x="23670" y="14259"/>
                    <a:pt x="23659" y="14331"/>
                    <a:pt x="23599" y="14355"/>
                  </a:cubicBezTo>
                  <a:cubicBezTo>
                    <a:pt x="23576" y="14377"/>
                    <a:pt x="23549" y="14386"/>
                    <a:pt x="23523" y="14386"/>
                  </a:cubicBezTo>
                  <a:cubicBezTo>
                    <a:pt x="23508" y="14386"/>
                    <a:pt x="23493" y="14383"/>
                    <a:pt x="23480" y="14379"/>
                  </a:cubicBezTo>
                  <a:cubicBezTo>
                    <a:pt x="22992" y="14462"/>
                    <a:pt x="22504" y="14605"/>
                    <a:pt x="22039" y="14795"/>
                  </a:cubicBezTo>
                  <a:cubicBezTo>
                    <a:pt x="21789" y="14902"/>
                    <a:pt x="20992" y="15224"/>
                    <a:pt x="20753" y="15522"/>
                  </a:cubicBezTo>
                  <a:cubicBezTo>
                    <a:pt x="20777" y="15569"/>
                    <a:pt x="20777" y="15629"/>
                    <a:pt x="20753" y="15676"/>
                  </a:cubicBezTo>
                  <a:lnTo>
                    <a:pt x="20730" y="15712"/>
                  </a:lnTo>
                  <a:cubicBezTo>
                    <a:pt x="20698" y="15776"/>
                    <a:pt x="20634" y="15807"/>
                    <a:pt x="20571" y="15807"/>
                  </a:cubicBezTo>
                  <a:cubicBezTo>
                    <a:pt x="20539" y="15807"/>
                    <a:pt x="20507" y="15799"/>
                    <a:pt x="20480" y="15783"/>
                  </a:cubicBezTo>
                  <a:lnTo>
                    <a:pt x="20420" y="15748"/>
                  </a:lnTo>
                  <a:cubicBezTo>
                    <a:pt x="20384" y="15724"/>
                    <a:pt x="20349" y="15688"/>
                    <a:pt x="20337" y="15641"/>
                  </a:cubicBezTo>
                  <a:lnTo>
                    <a:pt x="20265" y="15664"/>
                  </a:lnTo>
                  <a:cubicBezTo>
                    <a:pt x="20291" y="15742"/>
                    <a:pt x="20230" y="15825"/>
                    <a:pt x="20162" y="15825"/>
                  </a:cubicBezTo>
                  <a:cubicBezTo>
                    <a:pt x="20137" y="15825"/>
                    <a:pt x="20110" y="15813"/>
                    <a:pt x="20087" y="15783"/>
                  </a:cubicBezTo>
                  <a:cubicBezTo>
                    <a:pt x="17813" y="13164"/>
                    <a:pt x="15634" y="10473"/>
                    <a:pt x="13431" y="7794"/>
                  </a:cubicBezTo>
                  <a:cubicBezTo>
                    <a:pt x="13407" y="7806"/>
                    <a:pt x="13383" y="7818"/>
                    <a:pt x="13360" y="7818"/>
                  </a:cubicBezTo>
                  <a:cubicBezTo>
                    <a:pt x="13324" y="7817"/>
                    <a:pt x="13288" y="7817"/>
                    <a:pt x="13252" y="7817"/>
                  </a:cubicBezTo>
                  <a:cubicBezTo>
                    <a:pt x="12860" y="7817"/>
                    <a:pt x="12469" y="7877"/>
                    <a:pt x="12098" y="7997"/>
                  </a:cubicBezTo>
                  <a:cubicBezTo>
                    <a:pt x="12109" y="7997"/>
                    <a:pt x="12121" y="8009"/>
                    <a:pt x="12133" y="8009"/>
                  </a:cubicBezTo>
                  <a:cubicBezTo>
                    <a:pt x="14455" y="10771"/>
                    <a:pt x="16824" y="13509"/>
                    <a:pt x="19015" y="16367"/>
                  </a:cubicBezTo>
                  <a:cubicBezTo>
                    <a:pt x="19039" y="16391"/>
                    <a:pt x="19039" y="16438"/>
                    <a:pt x="19015" y="16462"/>
                  </a:cubicBezTo>
                  <a:cubicBezTo>
                    <a:pt x="19015" y="16486"/>
                    <a:pt x="19003" y="16510"/>
                    <a:pt x="18979" y="16522"/>
                  </a:cubicBezTo>
                  <a:cubicBezTo>
                    <a:pt x="18848" y="16617"/>
                    <a:pt x="18717" y="16688"/>
                    <a:pt x="18575" y="16760"/>
                  </a:cubicBezTo>
                  <a:cubicBezTo>
                    <a:pt x="18444" y="16831"/>
                    <a:pt x="18313" y="16903"/>
                    <a:pt x="18182" y="16962"/>
                  </a:cubicBezTo>
                  <a:cubicBezTo>
                    <a:pt x="18218" y="17017"/>
                    <a:pt x="18171" y="17078"/>
                    <a:pt x="18116" y="17078"/>
                  </a:cubicBezTo>
                  <a:cubicBezTo>
                    <a:pt x="18098" y="17078"/>
                    <a:pt x="18080" y="17072"/>
                    <a:pt x="18063" y="17057"/>
                  </a:cubicBezTo>
                  <a:cubicBezTo>
                    <a:pt x="14919" y="14248"/>
                    <a:pt x="12038" y="11140"/>
                    <a:pt x="9228" y="7997"/>
                  </a:cubicBezTo>
                  <a:cubicBezTo>
                    <a:pt x="8752" y="7890"/>
                    <a:pt x="8264" y="7818"/>
                    <a:pt x="7776" y="7806"/>
                  </a:cubicBezTo>
                  <a:cubicBezTo>
                    <a:pt x="7764" y="8283"/>
                    <a:pt x="7752" y="8759"/>
                    <a:pt x="7716" y="9235"/>
                  </a:cubicBezTo>
                  <a:cubicBezTo>
                    <a:pt x="7764" y="9235"/>
                    <a:pt x="7799" y="9247"/>
                    <a:pt x="7823" y="9283"/>
                  </a:cubicBezTo>
                  <a:cubicBezTo>
                    <a:pt x="10752" y="12378"/>
                    <a:pt x="13860" y="15260"/>
                    <a:pt x="16931" y="18200"/>
                  </a:cubicBezTo>
                  <a:cubicBezTo>
                    <a:pt x="16979" y="18236"/>
                    <a:pt x="16955" y="18308"/>
                    <a:pt x="16908" y="18319"/>
                  </a:cubicBezTo>
                  <a:lnTo>
                    <a:pt x="16943" y="18403"/>
                  </a:lnTo>
                  <a:cubicBezTo>
                    <a:pt x="16968" y="18375"/>
                    <a:pt x="16997" y="18364"/>
                    <a:pt x="17025" y="18364"/>
                  </a:cubicBezTo>
                  <a:cubicBezTo>
                    <a:pt x="17118" y="18364"/>
                    <a:pt x="17204" y="18493"/>
                    <a:pt x="17122" y="18593"/>
                  </a:cubicBezTo>
                  <a:cubicBezTo>
                    <a:pt x="16920" y="18820"/>
                    <a:pt x="16705" y="19034"/>
                    <a:pt x="16467" y="19236"/>
                  </a:cubicBezTo>
                  <a:cubicBezTo>
                    <a:pt x="16451" y="19249"/>
                    <a:pt x="16432" y="19255"/>
                    <a:pt x="16413" y="19255"/>
                  </a:cubicBezTo>
                  <a:cubicBezTo>
                    <a:pt x="16364" y="19255"/>
                    <a:pt x="16319" y="19213"/>
                    <a:pt x="16336" y="19153"/>
                  </a:cubicBezTo>
                  <a:cubicBezTo>
                    <a:pt x="13431" y="17105"/>
                    <a:pt x="10764" y="14712"/>
                    <a:pt x="8204" y="12259"/>
                  </a:cubicBezTo>
                  <a:lnTo>
                    <a:pt x="8204" y="12259"/>
                  </a:lnTo>
                  <a:cubicBezTo>
                    <a:pt x="8228" y="12831"/>
                    <a:pt x="8204" y="13402"/>
                    <a:pt x="8133" y="13974"/>
                  </a:cubicBezTo>
                  <a:cubicBezTo>
                    <a:pt x="10633" y="16081"/>
                    <a:pt x="13181" y="18141"/>
                    <a:pt x="15610" y="20320"/>
                  </a:cubicBezTo>
                  <a:cubicBezTo>
                    <a:pt x="15636" y="20296"/>
                    <a:pt x="15667" y="20286"/>
                    <a:pt x="15698" y="20286"/>
                  </a:cubicBezTo>
                  <a:cubicBezTo>
                    <a:pt x="15805" y="20286"/>
                    <a:pt x="15913" y="20411"/>
                    <a:pt x="15848" y="20522"/>
                  </a:cubicBezTo>
                  <a:cubicBezTo>
                    <a:pt x="15205" y="21498"/>
                    <a:pt x="14681" y="22546"/>
                    <a:pt x="14264" y="23642"/>
                  </a:cubicBezTo>
                  <a:cubicBezTo>
                    <a:pt x="14253" y="23665"/>
                    <a:pt x="14229" y="23689"/>
                    <a:pt x="14193" y="23689"/>
                  </a:cubicBezTo>
                  <a:cubicBezTo>
                    <a:pt x="14193" y="23737"/>
                    <a:pt x="14169" y="23773"/>
                    <a:pt x="14122" y="23784"/>
                  </a:cubicBezTo>
                  <a:cubicBezTo>
                    <a:pt x="13460" y="23854"/>
                    <a:pt x="12793" y="23884"/>
                    <a:pt x="12122" y="23884"/>
                  </a:cubicBezTo>
                  <a:cubicBezTo>
                    <a:pt x="9367" y="23884"/>
                    <a:pt x="6559" y="23381"/>
                    <a:pt x="3858" y="23094"/>
                  </a:cubicBezTo>
                  <a:cubicBezTo>
                    <a:pt x="3739" y="23296"/>
                    <a:pt x="3632" y="23499"/>
                    <a:pt x="3501" y="23689"/>
                  </a:cubicBezTo>
                  <a:cubicBezTo>
                    <a:pt x="3370" y="23892"/>
                    <a:pt x="3227" y="24070"/>
                    <a:pt x="3049" y="24237"/>
                  </a:cubicBezTo>
                  <a:lnTo>
                    <a:pt x="3061" y="24249"/>
                  </a:lnTo>
                  <a:cubicBezTo>
                    <a:pt x="3085" y="24225"/>
                    <a:pt x="3120" y="24225"/>
                    <a:pt x="3156" y="24225"/>
                  </a:cubicBezTo>
                  <a:cubicBezTo>
                    <a:pt x="6740" y="24487"/>
                    <a:pt x="10324" y="24535"/>
                    <a:pt x="13895" y="24796"/>
                  </a:cubicBezTo>
                  <a:cubicBezTo>
                    <a:pt x="13907" y="24796"/>
                    <a:pt x="13907" y="24785"/>
                    <a:pt x="13907" y="24773"/>
                  </a:cubicBezTo>
                  <a:cubicBezTo>
                    <a:pt x="13922" y="24716"/>
                    <a:pt x="13966" y="24691"/>
                    <a:pt x="14013" y="24691"/>
                  </a:cubicBezTo>
                  <a:cubicBezTo>
                    <a:pt x="14082" y="24691"/>
                    <a:pt x="14155" y="24746"/>
                    <a:pt x="14134" y="24832"/>
                  </a:cubicBezTo>
                  <a:cubicBezTo>
                    <a:pt x="14050" y="25106"/>
                    <a:pt x="13991" y="25380"/>
                    <a:pt x="13955" y="25666"/>
                  </a:cubicBezTo>
                  <a:cubicBezTo>
                    <a:pt x="13955" y="25701"/>
                    <a:pt x="13919" y="25737"/>
                    <a:pt x="13883" y="25737"/>
                  </a:cubicBezTo>
                  <a:lnTo>
                    <a:pt x="13883" y="25749"/>
                  </a:lnTo>
                  <a:cubicBezTo>
                    <a:pt x="13955" y="25749"/>
                    <a:pt x="13967" y="25856"/>
                    <a:pt x="13895" y="25868"/>
                  </a:cubicBezTo>
                  <a:cubicBezTo>
                    <a:pt x="12224" y="26212"/>
                    <a:pt x="10479" y="26321"/>
                    <a:pt x="8714" y="26321"/>
                  </a:cubicBezTo>
                  <a:cubicBezTo>
                    <a:pt x="6141" y="26321"/>
                    <a:pt x="3528" y="26089"/>
                    <a:pt x="1049" y="26011"/>
                  </a:cubicBezTo>
                  <a:cubicBezTo>
                    <a:pt x="679" y="26237"/>
                    <a:pt x="334" y="26487"/>
                    <a:pt x="1" y="26773"/>
                  </a:cubicBezTo>
                  <a:cubicBezTo>
                    <a:pt x="334" y="27202"/>
                    <a:pt x="679" y="27618"/>
                    <a:pt x="977" y="28059"/>
                  </a:cubicBezTo>
                  <a:cubicBezTo>
                    <a:pt x="1013" y="28035"/>
                    <a:pt x="1049" y="28011"/>
                    <a:pt x="1096" y="28011"/>
                  </a:cubicBezTo>
                  <a:cubicBezTo>
                    <a:pt x="4447" y="27832"/>
                    <a:pt x="7842" y="27631"/>
                    <a:pt x="11217" y="27631"/>
                  </a:cubicBezTo>
                  <a:cubicBezTo>
                    <a:pt x="12111" y="27631"/>
                    <a:pt x="13005" y="27645"/>
                    <a:pt x="13895" y="27678"/>
                  </a:cubicBezTo>
                  <a:cubicBezTo>
                    <a:pt x="13907" y="27678"/>
                    <a:pt x="13919" y="27690"/>
                    <a:pt x="13931" y="27690"/>
                  </a:cubicBezTo>
                  <a:cubicBezTo>
                    <a:pt x="13951" y="27655"/>
                    <a:pt x="13983" y="27639"/>
                    <a:pt x="14014" y="27639"/>
                  </a:cubicBezTo>
                  <a:cubicBezTo>
                    <a:pt x="14057" y="27639"/>
                    <a:pt x="14098" y="27670"/>
                    <a:pt x="14098" y="27725"/>
                  </a:cubicBezTo>
                  <a:cubicBezTo>
                    <a:pt x="14110" y="27975"/>
                    <a:pt x="14098" y="28214"/>
                    <a:pt x="14086" y="28452"/>
                  </a:cubicBezTo>
                  <a:cubicBezTo>
                    <a:pt x="14134" y="28547"/>
                    <a:pt x="14074" y="28654"/>
                    <a:pt x="13979" y="28666"/>
                  </a:cubicBezTo>
                  <a:cubicBezTo>
                    <a:pt x="12074" y="28999"/>
                    <a:pt x="10121" y="28916"/>
                    <a:pt x="8240" y="29285"/>
                  </a:cubicBezTo>
                  <a:cubicBezTo>
                    <a:pt x="7137" y="29521"/>
                    <a:pt x="6018" y="29638"/>
                    <a:pt x="4898" y="29638"/>
                  </a:cubicBezTo>
                  <a:cubicBezTo>
                    <a:pt x="4325" y="29638"/>
                    <a:pt x="3752" y="29607"/>
                    <a:pt x="3180" y="29547"/>
                  </a:cubicBezTo>
                  <a:lnTo>
                    <a:pt x="3180" y="29547"/>
                  </a:lnTo>
                  <a:cubicBezTo>
                    <a:pt x="3466" y="30047"/>
                    <a:pt x="3763" y="30547"/>
                    <a:pt x="4013" y="31071"/>
                  </a:cubicBezTo>
                  <a:lnTo>
                    <a:pt x="4025" y="31071"/>
                  </a:lnTo>
                  <a:cubicBezTo>
                    <a:pt x="7454" y="30678"/>
                    <a:pt x="10895" y="30119"/>
                    <a:pt x="14336" y="29928"/>
                  </a:cubicBezTo>
                  <a:cubicBezTo>
                    <a:pt x="14419" y="29928"/>
                    <a:pt x="14443" y="30047"/>
                    <a:pt x="14384" y="30095"/>
                  </a:cubicBezTo>
                  <a:cubicBezTo>
                    <a:pt x="14398" y="30091"/>
                    <a:pt x="14412" y="30089"/>
                    <a:pt x="14426" y="30089"/>
                  </a:cubicBezTo>
                  <a:cubicBezTo>
                    <a:pt x="14490" y="30089"/>
                    <a:pt x="14540" y="30133"/>
                    <a:pt x="14550" y="30202"/>
                  </a:cubicBezTo>
                  <a:cubicBezTo>
                    <a:pt x="14717" y="31214"/>
                    <a:pt x="15122" y="32178"/>
                    <a:pt x="15717" y="33024"/>
                  </a:cubicBezTo>
                  <a:cubicBezTo>
                    <a:pt x="15741" y="33071"/>
                    <a:pt x="15729" y="33119"/>
                    <a:pt x="15705" y="33143"/>
                  </a:cubicBezTo>
                  <a:cubicBezTo>
                    <a:pt x="15765" y="33202"/>
                    <a:pt x="15765" y="33321"/>
                    <a:pt x="15705" y="33381"/>
                  </a:cubicBezTo>
                  <a:cubicBezTo>
                    <a:pt x="13157" y="35584"/>
                    <a:pt x="10597" y="37858"/>
                    <a:pt x="7835" y="39798"/>
                  </a:cubicBezTo>
                  <a:cubicBezTo>
                    <a:pt x="8002" y="40334"/>
                    <a:pt x="8061" y="40906"/>
                    <a:pt x="8014" y="41465"/>
                  </a:cubicBezTo>
                  <a:cubicBezTo>
                    <a:pt x="8026" y="41465"/>
                    <a:pt x="8026" y="41453"/>
                    <a:pt x="8026" y="41453"/>
                  </a:cubicBezTo>
                  <a:cubicBezTo>
                    <a:pt x="9478" y="40215"/>
                    <a:pt x="10931" y="38989"/>
                    <a:pt x="12359" y="37739"/>
                  </a:cubicBezTo>
                  <a:cubicBezTo>
                    <a:pt x="13622" y="36619"/>
                    <a:pt x="14836" y="35369"/>
                    <a:pt x="16229" y="34417"/>
                  </a:cubicBezTo>
                  <a:cubicBezTo>
                    <a:pt x="16238" y="34408"/>
                    <a:pt x="16249" y="34404"/>
                    <a:pt x="16260" y="34404"/>
                  </a:cubicBezTo>
                  <a:cubicBezTo>
                    <a:pt x="16277" y="34404"/>
                    <a:pt x="16293" y="34414"/>
                    <a:pt x="16300" y="34429"/>
                  </a:cubicBezTo>
                  <a:cubicBezTo>
                    <a:pt x="16314" y="34394"/>
                    <a:pt x="16352" y="34375"/>
                    <a:pt x="16391" y="34375"/>
                  </a:cubicBezTo>
                  <a:cubicBezTo>
                    <a:pt x="16419" y="34375"/>
                    <a:pt x="16447" y="34385"/>
                    <a:pt x="16467" y="34405"/>
                  </a:cubicBezTo>
                  <a:cubicBezTo>
                    <a:pt x="16574" y="34548"/>
                    <a:pt x="16670" y="34679"/>
                    <a:pt x="16777" y="34833"/>
                  </a:cubicBezTo>
                  <a:cubicBezTo>
                    <a:pt x="16931" y="34833"/>
                    <a:pt x="17015" y="35012"/>
                    <a:pt x="16920" y="35131"/>
                  </a:cubicBezTo>
                  <a:cubicBezTo>
                    <a:pt x="14050" y="38048"/>
                    <a:pt x="11264" y="41096"/>
                    <a:pt x="8240" y="43858"/>
                  </a:cubicBezTo>
                  <a:cubicBezTo>
                    <a:pt x="8168" y="44513"/>
                    <a:pt x="8038" y="45168"/>
                    <a:pt x="7918" y="45823"/>
                  </a:cubicBezTo>
                  <a:cubicBezTo>
                    <a:pt x="8538" y="45906"/>
                    <a:pt x="9145" y="45918"/>
                    <a:pt x="9764" y="45978"/>
                  </a:cubicBezTo>
                  <a:lnTo>
                    <a:pt x="9776" y="45978"/>
                  </a:lnTo>
                  <a:cubicBezTo>
                    <a:pt x="9764" y="45918"/>
                    <a:pt x="9776" y="45859"/>
                    <a:pt x="9812" y="45823"/>
                  </a:cubicBezTo>
                  <a:cubicBezTo>
                    <a:pt x="12538" y="42668"/>
                    <a:pt x="15205" y="39394"/>
                    <a:pt x="18146" y="36453"/>
                  </a:cubicBezTo>
                  <a:lnTo>
                    <a:pt x="18170" y="36453"/>
                  </a:lnTo>
                  <a:cubicBezTo>
                    <a:pt x="18189" y="36433"/>
                    <a:pt x="18213" y="36424"/>
                    <a:pt x="18236" y="36424"/>
                  </a:cubicBezTo>
                  <a:cubicBezTo>
                    <a:pt x="18254" y="36424"/>
                    <a:pt x="18273" y="36430"/>
                    <a:pt x="18289" y="36441"/>
                  </a:cubicBezTo>
                  <a:cubicBezTo>
                    <a:pt x="18503" y="36584"/>
                    <a:pt x="18717" y="36738"/>
                    <a:pt x="18932" y="36881"/>
                  </a:cubicBezTo>
                  <a:cubicBezTo>
                    <a:pt x="18944" y="36893"/>
                    <a:pt x="18956" y="36917"/>
                    <a:pt x="18967" y="36941"/>
                  </a:cubicBezTo>
                  <a:cubicBezTo>
                    <a:pt x="19063" y="36988"/>
                    <a:pt x="19098" y="37131"/>
                    <a:pt x="19027" y="37215"/>
                  </a:cubicBezTo>
                  <a:cubicBezTo>
                    <a:pt x="16765" y="40036"/>
                    <a:pt x="14562" y="42906"/>
                    <a:pt x="12181" y="45609"/>
                  </a:cubicBezTo>
                  <a:cubicBezTo>
                    <a:pt x="12395" y="45728"/>
                    <a:pt x="12621" y="45811"/>
                    <a:pt x="12848" y="45894"/>
                  </a:cubicBezTo>
                  <a:cubicBezTo>
                    <a:pt x="13071" y="45948"/>
                    <a:pt x="13308" y="45975"/>
                    <a:pt x="13542" y="45975"/>
                  </a:cubicBezTo>
                  <a:cubicBezTo>
                    <a:pt x="13621" y="45975"/>
                    <a:pt x="13699" y="45972"/>
                    <a:pt x="13776" y="45966"/>
                  </a:cubicBezTo>
                  <a:cubicBezTo>
                    <a:pt x="13788" y="45966"/>
                    <a:pt x="13812" y="45966"/>
                    <a:pt x="13824" y="45978"/>
                  </a:cubicBezTo>
                  <a:cubicBezTo>
                    <a:pt x="15919" y="43227"/>
                    <a:pt x="17908" y="40358"/>
                    <a:pt x="20170" y="37739"/>
                  </a:cubicBezTo>
                  <a:cubicBezTo>
                    <a:pt x="20185" y="37720"/>
                    <a:pt x="20205" y="37712"/>
                    <a:pt x="20225" y="37712"/>
                  </a:cubicBezTo>
                  <a:cubicBezTo>
                    <a:pt x="20268" y="37712"/>
                    <a:pt x="20313" y="37749"/>
                    <a:pt x="20313" y="37798"/>
                  </a:cubicBezTo>
                  <a:lnTo>
                    <a:pt x="20384" y="37774"/>
                  </a:lnTo>
                  <a:cubicBezTo>
                    <a:pt x="20346" y="37688"/>
                    <a:pt x="20430" y="37572"/>
                    <a:pt x="20526" y="37572"/>
                  </a:cubicBezTo>
                  <a:cubicBezTo>
                    <a:pt x="20550" y="37572"/>
                    <a:pt x="20575" y="37579"/>
                    <a:pt x="20599" y="37596"/>
                  </a:cubicBezTo>
                  <a:cubicBezTo>
                    <a:pt x="21480" y="38203"/>
                    <a:pt x="22408" y="38739"/>
                    <a:pt x="23373" y="39203"/>
                  </a:cubicBezTo>
                  <a:cubicBezTo>
                    <a:pt x="23385" y="39203"/>
                    <a:pt x="23397" y="39215"/>
                    <a:pt x="23397" y="39215"/>
                  </a:cubicBezTo>
                  <a:cubicBezTo>
                    <a:pt x="23429" y="39189"/>
                    <a:pt x="23467" y="39177"/>
                    <a:pt x="23504" y="39177"/>
                  </a:cubicBezTo>
                  <a:cubicBezTo>
                    <a:pt x="23600" y="39177"/>
                    <a:pt x="23691" y="39258"/>
                    <a:pt x="23682" y="39370"/>
                  </a:cubicBezTo>
                  <a:cubicBezTo>
                    <a:pt x="23599" y="42751"/>
                    <a:pt x="23254" y="46216"/>
                    <a:pt x="22325" y="49490"/>
                  </a:cubicBezTo>
                  <a:cubicBezTo>
                    <a:pt x="22337" y="49490"/>
                    <a:pt x="22349" y="49490"/>
                    <a:pt x="22349" y="49502"/>
                  </a:cubicBezTo>
                  <a:cubicBezTo>
                    <a:pt x="22694" y="50073"/>
                    <a:pt x="23266" y="50478"/>
                    <a:pt x="23920" y="50609"/>
                  </a:cubicBezTo>
                  <a:cubicBezTo>
                    <a:pt x="23801" y="46942"/>
                    <a:pt x="24087" y="43227"/>
                    <a:pt x="24409" y="39572"/>
                  </a:cubicBezTo>
                  <a:cubicBezTo>
                    <a:pt x="24416" y="39471"/>
                    <a:pt x="24501" y="39405"/>
                    <a:pt x="24588" y="39405"/>
                  </a:cubicBezTo>
                  <a:cubicBezTo>
                    <a:pt x="24634" y="39405"/>
                    <a:pt x="24681" y="39424"/>
                    <a:pt x="24718" y="39465"/>
                  </a:cubicBezTo>
                  <a:cubicBezTo>
                    <a:pt x="24727" y="39462"/>
                    <a:pt x="24737" y="39460"/>
                    <a:pt x="24747" y="39460"/>
                  </a:cubicBezTo>
                  <a:cubicBezTo>
                    <a:pt x="24777" y="39460"/>
                    <a:pt x="24810" y="39474"/>
                    <a:pt x="24837" y="39501"/>
                  </a:cubicBezTo>
                  <a:cubicBezTo>
                    <a:pt x="25003" y="39633"/>
                    <a:pt x="25220" y="39704"/>
                    <a:pt x="25431" y="39704"/>
                  </a:cubicBezTo>
                  <a:cubicBezTo>
                    <a:pt x="25448" y="39704"/>
                    <a:pt x="25464" y="39704"/>
                    <a:pt x="25480" y="39703"/>
                  </a:cubicBezTo>
                  <a:cubicBezTo>
                    <a:pt x="25523" y="39627"/>
                    <a:pt x="25594" y="39593"/>
                    <a:pt x="25666" y="39593"/>
                  </a:cubicBezTo>
                  <a:cubicBezTo>
                    <a:pt x="25772" y="39593"/>
                    <a:pt x="25878" y="39670"/>
                    <a:pt x="25885" y="39798"/>
                  </a:cubicBezTo>
                  <a:cubicBezTo>
                    <a:pt x="25778" y="44049"/>
                    <a:pt x="25778" y="48323"/>
                    <a:pt x="25516" y="52574"/>
                  </a:cubicBezTo>
                  <a:cubicBezTo>
                    <a:pt x="25671" y="52895"/>
                    <a:pt x="25837" y="53217"/>
                    <a:pt x="26016" y="53526"/>
                  </a:cubicBezTo>
                  <a:cubicBezTo>
                    <a:pt x="26195" y="53812"/>
                    <a:pt x="26397" y="54062"/>
                    <a:pt x="26576" y="54360"/>
                  </a:cubicBezTo>
                  <a:cubicBezTo>
                    <a:pt x="26576" y="54348"/>
                    <a:pt x="26576" y="54348"/>
                    <a:pt x="26587" y="54336"/>
                  </a:cubicBezTo>
                  <a:cubicBezTo>
                    <a:pt x="26873" y="54050"/>
                    <a:pt x="27147" y="53741"/>
                    <a:pt x="27397" y="53431"/>
                  </a:cubicBezTo>
                  <a:cubicBezTo>
                    <a:pt x="27564" y="53193"/>
                    <a:pt x="27695" y="52907"/>
                    <a:pt x="27873" y="52681"/>
                  </a:cubicBezTo>
                  <a:cubicBezTo>
                    <a:pt x="27861" y="52657"/>
                    <a:pt x="27850" y="52633"/>
                    <a:pt x="27861" y="52609"/>
                  </a:cubicBezTo>
                  <a:cubicBezTo>
                    <a:pt x="27802" y="48287"/>
                    <a:pt x="27790" y="44001"/>
                    <a:pt x="27540" y="39679"/>
                  </a:cubicBezTo>
                  <a:cubicBezTo>
                    <a:pt x="27540" y="39570"/>
                    <a:pt x="27628" y="39501"/>
                    <a:pt x="27722" y="39501"/>
                  </a:cubicBezTo>
                  <a:cubicBezTo>
                    <a:pt x="27770" y="39501"/>
                    <a:pt x="27821" y="39520"/>
                    <a:pt x="27861" y="39560"/>
                  </a:cubicBezTo>
                  <a:cubicBezTo>
                    <a:pt x="28064" y="39514"/>
                    <a:pt x="28268" y="39497"/>
                    <a:pt x="28476" y="39497"/>
                  </a:cubicBezTo>
                  <a:cubicBezTo>
                    <a:pt x="28537" y="39497"/>
                    <a:pt x="28598" y="39498"/>
                    <a:pt x="28659" y="39501"/>
                  </a:cubicBezTo>
                  <a:cubicBezTo>
                    <a:pt x="28683" y="39501"/>
                    <a:pt x="28707" y="39524"/>
                    <a:pt x="28719" y="39536"/>
                  </a:cubicBezTo>
                  <a:cubicBezTo>
                    <a:pt x="28778" y="39560"/>
                    <a:pt x="28826" y="39620"/>
                    <a:pt x="28826" y="39691"/>
                  </a:cubicBezTo>
                  <a:cubicBezTo>
                    <a:pt x="29123" y="43346"/>
                    <a:pt x="29528" y="47037"/>
                    <a:pt x="29624" y="50704"/>
                  </a:cubicBezTo>
                  <a:cubicBezTo>
                    <a:pt x="30052" y="50240"/>
                    <a:pt x="30588" y="49883"/>
                    <a:pt x="31171" y="49645"/>
                  </a:cubicBezTo>
                  <a:cubicBezTo>
                    <a:pt x="30659" y="46263"/>
                    <a:pt x="29814" y="42882"/>
                    <a:pt x="29659" y="39453"/>
                  </a:cubicBezTo>
                  <a:cubicBezTo>
                    <a:pt x="29651" y="39332"/>
                    <a:pt x="29743" y="39249"/>
                    <a:pt x="29844" y="39249"/>
                  </a:cubicBezTo>
                  <a:cubicBezTo>
                    <a:pt x="29882" y="39249"/>
                    <a:pt x="29921" y="39260"/>
                    <a:pt x="29957" y="39286"/>
                  </a:cubicBezTo>
                  <a:cubicBezTo>
                    <a:pt x="30933" y="38810"/>
                    <a:pt x="32064" y="38620"/>
                    <a:pt x="32862" y="37834"/>
                  </a:cubicBezTo>
                  <a:cubicBezTo>
                    <a:pt x="32886" y="37810"/>
                    <a:pt x="32910" y="37798"/>
                    <a:pt x="32933" y="37786"/>
                  </a:cubicBezTo>
                  <a:cubicBezTo>
                    <a:pt x="32947" y="37718"/>
                    <a:pt x="33008" y="37677"/>
                    <a:pt x="33070" y="37677"/>
                  </a:cubicBezTo>
                  <a:cubicBezTo>
                    <a:pt x="33117" y="37677"/>
                    <a:pt x="33165" y="37700"/>
                    <a:pt x="33195" y="37750"/>
                  </a:cubicBezTo>
                  <a:cubicBezTo>
                    <a:pt x="34374" y="39155"/>
                    <a:pt x="35505" y="40596"/>
                    <a:pt x="36648" y="42013"/>
                  </a:cubicBezTo>
                  <a:cubicBezTo>
                    <a:pt x="37232" y="42739"/>
                    <a:pt x="37815" y="43454"/>
                    <a:pt x="38387" y="44180"/>
                  </a:cubicBezTo>
                  <a:cubicBezTo>
                    <a:pt x="38720" y="44608"/>
                    <a:pt x="39375" y="45775"/>
                    <a:pt x="39911" y="46001"/>
                  </a:cubicBezTo>
                  <a:cubicBezTo>
                    <a:pt x="40043" y="46001"/>
                    <a:pt x="40233" y="46002"/>
                    <a:pt x="40438" y="46002"/>
                  </a:cubicBezTo>
                  <a:cubicBezTo>
                    <a:pt x="40948" y="46002"/>
                    <a:pt x="41548" y="45996"/>
                    <a:pt x="41566" y="45954"/>
                  </a:cubicBezTo>
                  <a:cubicBezTo>
                    <a:pt x="41673" y="45632"/>
                    <a:pt x="41054" y="45216"/>
                    <a:pt x="40804" y="44954"/>
                  </a:cubicBezTo>
                  <a:cubicBezTo>
                    <a:pt x="40053" y="44168"/>
                    <a:pt x="39315" y="43370"/>
                    <a:pt x="38589" y="42561"/>
                  </a:cubicBezTo>
                  <a:cubicBezTo>
                    <a:pt x="37065" y="40858"/>
                    <a:pt x="35600" y="39120"/>
                    <a:pt x="34207" y="37322"/>
                  </a:cubicBezTo>
                  <a:lnTo>
                    <a:pt x="34196" y="37322"/>
                  </a:lnTo>
                  <a:cubicBezTo>
                    <a:pt x="34136" y="37322"/>
                    <a:pt x="34112" y="37262"/>
                    <a:pt x="34160" y="37227"/>
                  </a:cubicBezTo>
                  <a:cubicBezTo>
                    <a:pt x="34134" y="37106"/>
                    <a:pt x="34233" y="36992"/>
                    <a:pt x="34334" y="36992"/>
                  </a:cubicBezTo>
                  <a:cubicBezTo>
                    <a:pt x="34373" y="36992"/>
                    <a:pt x="34413" y="37008"/>
                    <a:pt x="34446" y="37048"/>
                  </a:cubicBezTo>
                  <a:lnTo>
                    <a:pt x="34481" y="37096"/>
                  </a:lnTo>
                  <a:cubicBezTo>
                    <a:pt x="34708" y="36977"/>
                    <a:pt x="34898" y="36810"/>
                    <a:pt x="35053" y="36596"/>
                  </a:cubicBezTo>
                  <a:cubicBezTo>
                    <a:pt x="35041" y="36548"/>
                    <a:pt x="35077" y="36488"/>
                    <a:pt x="35124" y="36488"/>
                  </a:cubicBezTo>
                  <a:cubicBezTo>
                    <a:pt x="35150" y="36459"/>
                    <a:pt x="35182" y="36447"/>
                    <a:pt x="35213" y="36447"/>
                  </a:cubicBezTo>
                  <a:cubicBezTo>
                    <a:pt x="35294" y="36447"/>
                    <a:pt x="35370" y="36533"/>
                    <a:pt x="35327" y="36619"/>
                  </a:cubicBezTo>
                  <a:cubicBezTo>
                    <a:pt x="38482" y="39394"/>
                    <a:pt x="41387" y="42561"/>
                    <a:pt x="44113" y="45751"/>
                  </a:cubicBezTo>
                  <a:cubicBezTo>
                    <a:pt x="44173" y="45823"/>
                    <a:pt x="44185" y="45930"/>
                    <a:pt x="44125" y="46001"/>
                  </a:cubicBezTo>
                  <a:cubicBezTo>
                    <a:pt x="44625" y="45906"/>
                    <a:pt x="45125" y="45859"/>
                    <a:pt x="45637" y="45811"/>
                  </a:cubicBezTo>
                  <a:cubicBezTo>
                    <a:pt x="45792" y="45216"/>
                    <a:pt x="45899" y="44620"/>
                    <a:pt x="46007" y="44013"/>
                  </a:cubicBezTo>
                  <a:cubicBezTo>
                    <a:pt x="42685" y="41299"/>
                    <a:pt x="39553" y="38334"/>
                    <a:pt x="36351" y="35476"/>
                  </a:cubicBezTo>
                  <a:cubicBezTo>
                    <a:pt x="36226" y="35362"/>
                    <a:pt x="36340" y="35193"/>
                    <a:pt x="36470" y="35193"/>
                  </a:cubicBezTo>
                  <a:cubicBezTo>
                    <a:pt x="36502" y="35193"/>
                    <a:pt x="36534" y="35203"/>
                    <a:pt x="36565" y="35226"/>
                  </a:cubicBezTo>
                  <a:cubicBezTo>
                    <a:pt x="36815" y="34952"/>
                    <a:pt x="37029" y="34655"/>
                    <a:pt x="37196" y="34333"/>
                  </a:cubicBezTo>
                  <a:cubicBezTo>
                    <a:pt x="37133" y="34198"/>
                    <a:pt x="37240" y="34077"/>
                    <a:pt x="37357" y="34077"/>
                  </a:cubicBezTo>
                  <a:cubicBezTo>
                    <a:pt x="37396" y="34077"/>
                    <a:pt x="37435" y="34090"/>
                    <a:pt x="37470" y="34119"/>
                  </a:cubicBezTo>
                  <a:lnTo>
                    <a:pt x="37803" y="33726"/>
                  </a:lnTo>
                  <a:cubicBezTo>
                    <a:pt x="37791" y="33726"/>
                    <a:pt x="37779" y="33714"/>
                    <a:pt x="37779" y="33714"/>
                  </a:cubicBezTo>
                  <a:cubicBezTo>
                    <a:pt x="37732" y="33679"/>
                    <a:pt x="37708" y="33607"/>
                    <a:pt x="37744" y="33548"/>
                  </a:cubicBezTo>
                  <a:cubicBezTo>
                    <a:pt x="37744" y="33524"/>
                    <a:pt x="37744" y="33512"/>
                    <a:pt x="37756" y="33500"/>
                  </a:cubicBezTo>
                  <a:cubicBezTo>
                    <a:pt x="38541" y="32369"/>
                    <a:pt x="38994" y="31214"/>
                    <a:pt x="38863" y="29821"/>
                  </a:cubicBezTo>
                  <a:cubicBezTo>
                    <a:pt x="38851" y="29700"/>
                    <a:pt x="38936" y="29641"/>
                    <a:pt x="39027" y="29641"/>
                  </a:cubicBezTo>
                  <a:cubicBezTo>
                    <a:pt x="39115" y="29641"/>
                    <a:pt x="39208" y="29697"/>
                    <a:pt x="39220" y="29809"/>
                  </a:cubicBezTo>
                  <a:cubicBezTo>
                    <a:pt x="42637" y="30559"/>
                    <a:pt x="46161" y="30892"/>
                    <a:pt x="49650" y="31059"/>
                  </a:cubicBezTo>
                  <a:cubicBezTo>
                    <a:pt x="50007" y="30583"/>
                    <a:pt x="50388" y="30130"/>
                    <a:pt x="50805" y="29702"/>
                  </a:cubicBezTo>
                  <a:cubicBezTo>
                    <a:pt x="50805" y="29690"/>
                    <a:pt x="50816" y="29690"/>
                    <a:pt x="50817" y="29690"/>
                  </a:cubicBezTo>
                  <a:lnTo>
                    <a:pt x="50817" y="29690"/>
                  </a:lnTo>
                  <a:cubicBezTo>
                    <a:pt x="50611" y="29692"/>
                    <a:pt x="50405" y="29694"/>
                    <a:pt x="50199" y="29694"/>
                  </a:cubicBezTo>
                  <a:cubicBezTo>
                    <a:pt x="46575" y="29694"/>
                    <a:pt x="42885" y="29306"/>
                    <a:pt x="39291" y="28845"/>
                  </a:cubicBezTo>
                  <a:cubicBezTo>
                    <a:pt x="39256" y="28845"/>
                    <a:pt x="39220" y="28833"/>
                    <a:pt x="39196" y="28809"/>
                  </a:cubicBezTo>
                  <a:cubicBezTo>
                    <a:pt x="39149" y="28797"/>
                    <a:pt x="39101" y="28761"/>
                    <a:pt x="39113" y="28702"/>
                  </a:cubicBezTo>
                  <a:cubicBezTo>
                    <a:pt x="39172" y="28392"/>
                    <a:pt x="39196" y="28071"/>
                    <a:pt x="39172" y="27749"/>
                  </a:cubicBezTo>
                  <a:cubicBezTo>
                    <a:pt x="39172" y="27674"/>
                    <a:pt x="39230" y="27627"/>
                    <a:pt x="39290" y="27627"/>
                  </a:cubicBezTo>
                  <a:cubicBezTo>
                    <a:pt x="39325" y="27627"/>
                    <a:pt x="39360" y="27643"/>
                    <a:pt x="39387" y="27678"/>
                  </a:cubicBezTo>
                  <a:cubicBezTo>
                    <a:pt x="39422" y="27642"/>
                    <a:pt x="39458" y="27618"/>
                    <a:pt x="39518" y="27618"/>
                  </a:cubicBezTo>
                  <a:cubicBezTo>
                    <a:pt x="43923" y="27761"/>
                    <a:pt x="48340" y="27678"/>
                    <a:pt x="52757" y="27844"/>
                  </a:cubicBezTo>
                  <a:cubicBezTo>
                    <a:pt x="53019" y="27392"/>
                    <a:pt x="53305" y="26952"/>
                    <a:pt x="53627" y="26535"/>
                  </a:cubicBezTo>
                  <a:cubicBezTo>
                    <a:pt x="53341" y="26213"/>
                    <a:pt x="53019" y="25939"/>
                    <a:pt x="52674" y="25701"/>
                  </a:cubicBezTo>
                  <a:cubicBezTo>
                    <a:pt x="52638" y="25678"/>
                    <a:pt x="52615" y="25642"/>
                    <a:pt x="52603" y="25606"/>
                  </a:cubicBezTo>
                  <a:cubicBezTo>
                    <a:pt x="48340" y="25975"/>
                    <a:pt x="44006" y="25939"/>
                    <a:pt x="39732" y="26070"/>
                  </a:cubicBezTo>
                  <a:cubicBezTo>
                    <a:pt x="39672" y="26070"/>
                    <a:pt x="39613" y="26035"/>
                    <a:pt x="39601" y="25987"/>
                  </a:cubicBezTo>
                  <a:cubicBezTo>
                    <a:pt x="39579" y="26002"/>
                    <a:pt x="39555" y="26009"/>
                    <a:pt x="39532" y="26009"/>
                  </a:cubicBezTo>
                  <a:cubicBezTo>
                    <a:pt x="39483" y="26009"/>
                    <a:pt x="39439" y="25977"/>
                    <a:pt x="39422" y="25928"/>
                  </a:cubicBezTo>
                  <a:cubicBezTo>
                    <a:pt x="39327" y="25642"/>
                    <a:pt x="39256" y="25356"/>
                    <a:pt x="39196" y="25058"/>
                  </a:cubicBezTo>
                  <a:cubicBezTo>
                    <a:pt x="39184" y="25011"/>
                    <a:pt x="39208" y="24963"/>
                    <a:pt x="39244" y="24927"/>
                  </a:cubicBezTo>
                  <a:cubicBezTo>
                    <a:pt x="39089" y="24868"/>
                    <a:pt x="39125" y="24630"/>
                    <a:pt x="39291" y="24618"/>
                  </a:cubicBezTo>
                  <a:cubicBezTo>
                    <a:pt x="42947" y="24380"/>
                    <a:pt x="46602" y="24034"/>
                    <a:pt x="50269" y="23963"/>
                  </a:cubicBezTo>
                  <a:cubicBezTo>
                    <a:pt x="50090" y="23380"/>
                    <a:pt x="49781" y="22844"/>
                    <a:pt x="49376" y="22380"/>
                  </a:cubicBezTo>
                  <a:cubicBezTo>
                    <a:pt x="49352" y="22403"/>
                    <a:pt x="49340" y="22403"/>
                    <a:pt x="49316" y="22415"/>
                  </a:cubicBezTo>
                  <a:cubicBezTo>
                    <a:pt x="45983" y="23082"/>
                    <a:pt x="42482" y="23642"/>
                    <a:pt x="39077" y="23796"/>
                  </a:cubicBezTo>
                  <a:cubicBezTo>
                    <a:pt x="39074" y="23797"/>
                    <a:pt x="39071" y="23797"/>
                    <a:pt x="39067" y="23797"/>
                  </a:cubicBezTo>
                  <a:cubicBezTo>
                    <a:pt x="38993" y="23797"/>
                    <a:pt x="38985" y="23665"/>
                    <a:pt x="39065" y="23653"/>
                  </a:cubicBezTo>
                  <a:lnTo>
                    <a:pt x="39101" y="23653"/>
                  </a:lnTo>
                  <a:lnTo>
                    <a:pt x="39101" y="23618"/>
                  </a:lnTo>
                  <a:cubicBezTo>
                    <a:pt x="39093" y="23619"/>
                    <a:pt x="39086" y="23620"/>
                    <a:pt x="39079" y="23620"/>
                  </a:cubicBezTo>
                  <a:cubicBezTo>
                    <a:pt x="39032" y="23620"/>
                    <a:pt x="39004" y="23588"/>
                    <a:pt x="38994" y="23546"/>
                  </a:cubicBezTo>
                  <a:cubicBezTo>
                    <a:pt x="38791" y="22344"/>
                    <a:pt x="38291" y="21225"/>
                    <a:pt x="37541" y="20284"/>
                  </a:cubicBezTo>
                  <a:cubicBezTo>
                    <a:pt x="37453" y="20167"/>
                    <a:pt x="37542" y="20009"/>
                    <a:pt x="37655" y="20009"/>
                  </a:cubicBezTo>
                  <a:cubicBezTo>
                    <a:pt x="37680" y="20009"/>
                    <a:pt x="37706" y="20017"/>
                    <a:pt x="37732" y="20034"/>
                  </a:cubicBezTo>
                  <a:cubicBezTo>
                    <a:pt x="40446" y="17867"/>
                    <a:pt x="43328" y="15903"/>
                    <a:pt x="46007" y="13676"/>
                  </a:cubicBezTo>
                  <a:cubicBezTo>
                    <a:pt x="45971" y="13283"/>
                    <a:pt x="45935" y="12878"/>
                    <a:pt x="45876" y="12485"/>
                  </a:cubicBezTo>
                  <a:cubicBezTo>
                    <a:pt x="45852" y="12271"/>
                    <a:pt x="45804" y="12045"/>
                    <a:pt x="45780" y="11831"/>
                  </a:cubicBezTo>
                  <a:lnTo>
                    <a:pt x="45768" y="11854"/>
                  </a:lnTo>
                  <a:cubicBezTo>
                    <a:pt x="45751" y="11868"/>
                    <a:pt x="45729" y="11874"/>
                    <a:pt x="45709" y="11874"/>
                  </a:cubicBezTo>
                  <a:cubicBezTo>
                    <a:pt x="45676" y="11874"/>
                    <a:pt x="45645" y="11856"/>
                    <a:pt x="45637" y="11819"/>
                  </a:cubicBezTo>
                  <a:cubicBezTo>
                    <a:pt x="42816" y="14331"/>
                    <a:pt x="39934" y="16807"/>
                    <a:pt x="36994" y="19165"/>
                  </a:cubicBezTo>
                  <a:cubicBezTo>
                    <a:pt x="36984" y="19204"/>
                    <a:pt x="36949" y="19227"/>
                    <a:pt x="36917" y="19227"/>
                  </a:cubicBezTo>
                  <a:cubicBezTo>
                    <a:pt x="36911" y="19227"/>
                    <a:pt x="36904" y="19226"/>
                    <a:pt x="36898" y="19224"/>
                  </a:cubicBezTo>
                  <a:cubicBezTo>
                    <a:pt x="36839" y="19224"/>
                    <a:pt x="36791" y="19177"/>
                    <a:pt x="36791" y="19129"/>
                  </a:cubicBezTo>
                  <a:cubicBezTo>
                    <a:pt x="36720" y="19022"/>
                    <a:pt x="36624" y="18903"/>
                    <a:pt x="36553" y="18831"/>
                  </a:cubicBezTo>
                  <a:cubicBezTo>
                    <a:pt x="36493" y="18748"/>
                    <a:pt x="36410" y="18665"/>
                    <a:pt x="36351" y="18570"/>
                  </a:cubicBezTo>
                  <a:cubicBezTo>
                    <a:pt x="36315" y="18570"/>
                    <a:pt x="36279" y="18522"/>
                    <a:pt x="36303" y="18486"/>
                  </a:cubicBezTo>
                  <a:lnTo>
                    <a:pt x="36279" y="18450"/>
                  </a:lnTo>
                  <a:cubicBezTo>
                    <a:pt x="36242" y="18377"/>
                    <a:pt x="36305" y="18296"/>
                    <a:pt x="36379" y="18296"/>
                  </a:cubicBezTo>
                  <a:cubicBezTo>
                    <a:pt x="36401" y="18296"/>
                    <a:pt x="36424" y="18303"/>
                    <a:pt x="36446" y="18319"/>
                  </a:cubicBezTo>
                  <a:cubicBezTo>
                    <a:pt x="39422" y="15164"/>
                    <a:pt x="42649" y="12247"/>
                    <a:pt x="45780" y="9247"/>
                  </a:cubicBezTo>
                  <a:cubicBezTo>
                    <a:pt x="45804" y="9211"/>
                    <a:pt x="45852" y="9199"/>
                    <a:pt x="45911" y="9199"/>
                  </a:cubicBezTo>
                  <a:cubicBezTo>
                    <a:pt x="45899" y="8925"/>
                    <a:pt x="45887" y="8652"/>
                    <a:pt x="45887" y="8366"/>
                  </a:cubicBezTo>
                  <a:cubicBezTo>
                    <a:pt x="45887" y="8211"/>
                    <a:pt x="45971" y="7747"/>
                    <a:pt x="45876" y="7604"/>
                  </a:cubicBezTo>
                  <a:cubicBezTo>
                    <a:pt x="45834" y="7542"/>
                    <a:pt x="45786" y="7522"/>
                    <a:pt x="45732" y="7522"/>
                  </a:cubicBezTo>
                  <a:cubicBezTo>
                    <a:pt x="45662" y="7522"/>
                    <a:pt x="45582" y="7555"/>
                    <a:pt x="45495" y="7568"/>
                  </a:cubicBezTo>
                  <a:lnTo>
                    <a:pt x="45137" y="7628"/>
                  </a:lnTo>
                  <a:cubicBezTo>
                    <a:pt x="44887" y="7675"/>
                    <a:pt x="44649" y="7723"/>
                    <a:pt x="44399" y="7759"/>
                  </a:cubicBezTo>
                  <a:cubicBezTo>
                    <a:pt x="44399" y="7782"/>
                    <a:pt x="44387" y="7818"/>
                    <a:pt x="44363" y="7842"/>
                  </a:cubicBezTo>
                  <a:cubicBezTo>
                    <a:pt x="41470" y="11128"/>
                    <a:pt x="38398" y="14355"/>
                    <a:pt x="35112" y="17248"/>
                  </a:cubicBezTo>
                  <a:cubicBezTo>
                    <a:pt x="35094" y="17260"/>
                    <a:pt x="35077" y="17266"/>
                    <a:pt x="35059" y="17266"/>
                  </a:cubicBezTo>
                  <a:cubicBezTo>
                    <a:pt x="35041" y="17266"/>
                    <a:pt x="35023" y="17260"/>
                    <a:pt x="35005" y="17248"/>
                  </a:cubicBezTo>
                  <a:cubicBezTo>
                    <a:pt x="34993" y="17236"/>
                    <a:pt x="34993" y="17212"/>
                    <a:pt x="34993" y="17188"/>
                  </a:cubicBezTo>
                  <a:cubicBezTo>
                    <a:pt x="34979" y="17202"/>
                    <a:pt x="34961" y="17208"/>
                    <a:pt x="34942" y="17208"/>
                  </a:cubicBezTo>
                  <a:cubicBezTo>
                    <a:pt x="34928" y="17208"/>
                    <a:pt x="34913" y="17205"/>
                    <a:pt x="34898" y="17200"/>
                  </a:cubicBezTo>
                  <a:lnTo>
                    <a:pt x="34350" y="16879"/>
                  </a:lnTo>
                  <a:cubicBezTo>
                    <a:pt x="34267" y="16819"/>
                    <a:pt x="34303" y="16676"/>
                    <a:pt x="34410" y="16676"/>
                  </a:cubicBezTo>
                  <a:cubicBezTo>
                    <a:pt x="36315" y="13414"/>
                    <a:pt x="38672" y="10449"/>
                    <a:pt x="41423" y="7866"/>
                  </a:cubicBezTo>
                  <a:lnTo>
                    <a:pt x="41423" y="7866"/>
                  </a:lnTo>
                  <a:cubicBezTo>
                    <a:pt x="41101" y="7907"/>
                    <a:pt x="40774" y="7928"/>
                    <a:pt x="40446" y="7928"/>
                  </a:cubicBezTo>
                  <a:cubicBezTo>
                    <a:pt x="40119" y="7928"/>
                    <a:pt x="39791" y="7907"/>
                    <a:pt x="39470" y="7866"/>
                  </a:cubicBezTo>
                  <a:cubicBezTo>
                    <a:pt x="39458" y="7878"/>
                    <a:pt x="39458" y="7902"/>
                    <a:pt x="39446" y="7913"/>
                  </a:cubicBezTo>
                  <a:cubicBezTo>
                    <a:pt x="37303" y="10449"/>
                    <a:pt x="35398" y="13105"/>
                    <a:pt x="33469" y="15819"/>
                  </a:cubicBezTo>
                  <a:cubicBezTo>
                    <a:pt x="33451" y="15843"/>
                    <a:pt x="33422" y="15855"/>
                    <a:pt x="33392" y="15855"/>
                  </a:cubicBezTo>
                  <a:cubicBezTo>
                    <a:pt x="33362" y="15855"/>
                    <a:pt x="33332" y="15843"/>
                    <a:pt x="33314" y="15819"/>
                  </a:cubicBezTo>
                  <a:cubicBezTo>
                    <a:pt x="33291" y="15807"/>
                    <a:pt x="33279" y="15807"/>
                    <a:pt x="33267" y="15795"/>
                  </a:cubicBezTo>
                  <a:cubicBezTo>
                    <a:pt x="32219" y="15236"/>
                    <a:pt x="31159" y="14962"/>
                    <a:pt x="30028" y="14652"/>
                  </a:cubicBezTo>
                  <a:cubicBezTo>
                    <a:pt x="30005" y="14640"/>
                    <a:pt x="29981" y="14629"/>
                    <a:pt x="29969" y="14605"/>
                  </a:cubicBezTo>
                  <a:cubicBezTo>
                    <a:pt x="29956" y="14609"/>
                    <a:pt x="29944" y="14611"/>
                    <a:pt x="29931" y="14611"/>
                  </a:cubicBezTo>
                  <a:cubicBezTo>
                    <a:pt x="29871" y="14611"/>
                    <a:pt x="29814" y="14566"/>
                    <a:pt x="29814" y="14498"/>
                  </a:cubicBezTo>
                  <a:cubicBezTo>
                    <a:pt x="30052" y="11081"/>
                    <a:pt x="30445" y="7616"/>
                    <a:pt x="30993" y="4234"/>
                  </a:cubicBezTo>
                  <a:cubicBezTo>
                    <a:pt x="30993" y="4211"/>
                    <a:pt x="31005" y="4199"/>
                    <a:pt x="31017" y="4187"/>
                  </a:cubicBezTo>
                  <a:cubicBezTo>
                    <a:pt x="30671" y="3699"/>
                    <a:pt x="30255" y="3282"/>
                    <a:pt x="29755" y="2949"/>
                  </a:cubicBezTo>
                  <a:cubicBezTo>
                    <a:pt x="29743" y="2937"/>
                    <a:pt x="29731" y="2925"/>
                    <a:pt x="29731" y="2913"/>
                  </a:cubicBezTo>
                  <a:cubicBezTo>
                    <a:pt x="29409" y="6699"/>
                    <a:pt x="29123" y="10509"/>
                    <a:pt x="28671" y="14283"/>
                  </a:cubicBezTo>
                  <a:cubicBezTo>
                    <a:pt x="28664" y="14342"/>
                    <a:pt x="28612" y="14378"/>
                    <a:pt x="28559" y="14378"/>
                  </a:cubicBezTo>
                  <a:cubicBezTo>
                    <a:pt x="28525" y="14378"/>
                    <a:pt x="28492" y="14363"/>
                    <a:pt x="28469" y="14331"/>
                  </a:cubicBezTo>
                  <a:lnTo>
                    <a:pt x="28469" y="14343"/>
                  </a:lnTo>
                  <a:cubicBezTo>
                    <a:pt x="28335" y="14383"/>
                    <a:pt x="28187" y="14413"/>
                    <a:pt x="28042" y="14413"/>
                  </a:cubicBezTo>
                  <a:cubicBezTo>
                    <a:pt x="27889" y="14413"/>
                    <a:pt x="27739" y="14381"/>
                    <a:pt x="27611" y="14295"/>
                  </a:cubicBezTo>
                  <a:cubicBezTo>
                    <a:pt x="27588" y="14283"/>
                    <a:pt x="27564" y="14248"/>
                    <a:pt x="27564" y="14212"/>
                  </a:cubicBezTo>
                  <a:cubicBezTo>
                    <a:pt x="27552" y="14200"/>
                    <a:pt x="27552" y="14176"/>
                    <a:pt x="27552" y="14164"/>
                  </a:cubicBezTo>
                  <a:cubicBezTo>
                    <a:pt x="27147" y="9723"/>
                    <a:pt x="27207" y="5258"/>
                    <a:pt x="27528" y="817"/>
                  </a:cubicBezTo>
                  <a:cubicBezTo>
                    <a:pt x="27528" y="782"/>
                    <a:pt x="27540" y="758"/>
                    <a:pt x="27552" y="734"/>
                  </a:cubicBezTo>
                  <a:cubicBezTo>
                    <a:pt x="27284" y="467"/>
                    <a:pt x="26871" y="1"/>
                    <a:pt x="26614"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51756" y="3130289"/>
              <a:ext cx="219473" cy="223356"/>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255196" y="1352075"/>
              <a:ext cx="222222" cy="216955"/>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783984" y="2242212"/>
              <a:ext cx="222452" cy="220396"/>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429322" y="1837283"/>
              <a:ext cx="1030711" cy="1044799"/>
            </a:xfrm>
            <a:custGeom>
              <a:rect b="b" l="l" r="r" t="t"/>
              <a:pathLst>
                <a:path extrusionOk="0" h="54360" w="53627">
                  <a:moveTo>
                    <a:pt x="50817" y="29690"/>
                  </a:moveTo>
                  <a:cubicBezTo>
                    <a:pt x="50817" y="29690"/>
                    <a:pt x="50817" y="29690"/>
                    <a:pt x="50817" y="29690"/>
                  </a:cubicBezTo>
                  <a:lnTo>
                    <a:pt x="50817" y="29690"/>
                  </a:lnTo>
                  <a:cubicBezTo>
                    <a:pt x="50817" y="29690"/>
                    <a:pt x="50817" y="29690"/>
                    <a:pt x="50817" y="29690"/>
                  </a:cubicBezTo>
                  <a:close/>
                  <a:moveTo>
                    <a:pt x="26614" y="1"/>
                  </a:moveTo>
                  <a:cubicBezTo>
                    <a:pt x="26596" y="1"/>
                    <a:pt x="26580" y="3"/>
                    <a:pt x="26564" y="8"/>
                  </a:cubicBezTo>
                  <a:cubicBezTo>
                    <a:pt x="26397" y="55"/>
                    <a:pt x="26123" y="472"/>
                    <a:pt x="25980" y="591"/>
                  </a:cubicBezTo>
                  <a:cubicBezTo>
                    <a:pt x="25861" y="710"/>
                    <a:pt x="25742" y="817"/>
                    <a:pt x="25611" y="913"/>
                  </a:cubicBezTo>
                  <a:cubicBezTo>
                    <a:pt x="25647" y="948"/>
                    <a:pt x="25659" y="984"/>
                    <a:pt x="25659" y="1032"/>
                  </a:cubicBezTo>
                  <a:cubicBezTo>
                    <a:pt x="25921" y="5437"/>
                    <a:pt x="25992" y="9866"/>
                    <a:pt x="25825" y="14271"/>
                  </a:cubicBezTo>
                  <a:cubicBezTo>
                    <a:pt x="25825" y="14340"/>
                    <a:pt x="25773" y="14376"/>
                    <a:pt x="25720" y="14376"/>
                  </a:cubicBezTo>
                  <a:cubicBezTo>
                    <a:pt x="25672" y="14376"/>
                    <a:pt x="25622" y="14346"/>
                    <a:pt x="25611" y="14283"/>
                  </a:cubicBezTo>
                  <a:cubicBezTo>
                    <a:pt x="25440" y="14378"/>
                    <a:pt x="25244" y="14422"/>
                    <a:pt x="25045" y="14422"/>
                  </a:cubicBezTo>
                  <a:cubicBezTo>
                    <a:pt x="24968" y="14422"/>
                    <a:pt x="24890" y="14416"/>
                    <a:pt x="24813" y="14402"/>
                  </a:cubicBezTo>
                  <a:cubicBezTo>
                    <a:pt x="24682" y="14379"/>
                    <a:pt x="24706" y="14176"/>
                    <a:pt x="24813" y="14140"/>
                  </a:cubicBezTo>
                  <a:cubicBezTo>
                    <a:pt x="24242" y="10414"/>
                    <a:pt x="23956" y="6628"/>
                    <a:pt x="23766" y="2865"/>
                  </a:cubicBezTo>
                  <a:cubicBezTo>
                    <a:pt x="23242" y="3103"/>
                    <a:pt x="22766" y="3413"/>
                    <a:pt x="22337" y="3794"/>
                  </a:cubicBezTo>
                  <a:cubicBezTo>
                    <a:pt x="22623" y="7282"/>
                    <a:pt x="23039" y="10747"/>
                    <a:pt x="23623" y="14212"/>
                  </a:cubicBezTo>
                  <a:cubicBezTo>
                    <a:pt x="23670" y="14259"/>
                    <a:pt x="23659" y="14331"/>
                    <a:pt x="23599" y="14355"/>
                  </a:cubicBezTo>
                  <a:cubicBezTo>
                    <a:pt x="23576" y="14377"/>
                    <a:pt x="23549" y="14386"/>
                    <a:pt x="23523" y="14386"/>
                  </a:cubicBezTo>
                  <a:cubicBezTo>
                    <a:pt x="23508" y="14386"/>
                    <a:pt x="23493" y="14383"/>
                    <a:pt x="23480" y="14379"/>
                  </a:cubicBezTo>
                  <a:cubicBezTo>
                    <a:pt x="22992" y="14462"/>
                    <a:pt x="22504" y="14605"/>
                    <a:pt x="22039" y="14795"/>
                  </a:cubicBezTo>
                  <a:cubicBezTo>
                    <a:pt x="21789" y="14902"/>
                    <a:pt x="20992" y="15224"/>
                    <a:pt x="20753" y="15522"/>
                  </a:cubicBezTo>
                  <a:cubicBezTo>
                    <a:pt x="20777" y="15569"/>
                    <a:pt x="20777" y="15629"/>
                    <a:pt x="20753" y="15676"/>
                  </a:cubicBezTo>
                  <a:lnTo>
                    <a:pt x="20730" y="15712"/>
                  </a:lnTo>
                  <a:cubicBezTo>
                    <a:pt x="20698" y="15776"/>
                    <a:pt x="20634" y="15807"/>
                    <a:pt x="20571" y="15807"/>
                  </a:cubicBezTo>
                  <a:cubicBezTo>
                    <a:pt x="20539" y="15807"/>
                    <a:pt x="20507" y="15799"/>
                    <a:pt x="20480" y="15783"/>
                  </a:cubicBezTo>
                  <a:lnTo>
                    <a:pt x="20420" y="15748"/>
                  </a:lnTo>
                  <a:cubicBezTo>
                    <a:pt x="20384" y="15724"/>
                    <a:pt x="20349" y="15688"/>
                    <a:pt x="20337" y="15641"/>
                  </a:cubicBezTo>
                  <a:lnTo>
                    <a:pt x="20265" y="15664"/>
                  </a:lnTo>
                  <a:cubicBezTo>
                    <a:pt x="20291" y="15742"/>
                    <a:pt x="20230" y="15825"/>
                    <a:pt x="20162" y="15825"/>
                  </a:cubicBezTo>
                  <a:cubicBezTo>
                    <a:pt x="20137" y="15825"/>
                    <a:pt x="20110" y="15813"/>
                    <a:pt x="20087" y="15783"/>
                  </a:cubicBezTo>
                  <a:cubicBezTo>
                    <a:pt x="17813" y="13164"/>
                    <a:pt x="15634" y="10473"/>
                    <a:pt x="13431" y="7794"/>
                  </a:cubicBezTo>
                  <a:cubicBezTo>
                    <a:pt x="13407" y="7806"/>
                    <a:pt x="13383" y="7818"/>
                    <a:pt x="13360" y="7818"/>
                  </a:cubicBezTo>
                  <a:cubicBezTo>
                    <a:pt x="13324" y="7817"/>
                    <a:pt x="13288" y="7817"/>
                    <a:pt x="13252" y="7817"/>
                  </a:cubicBezTo>
                  <a:cubicBezTo>
                    <a:pt x="12860" y="7817"/>
                    <a:pt x="12469" y="7877"/>
                    <a:pt x="12098" y="7997"/>
                  </a:cubicBezTo>
                  <a:cubicBezTo>
                    <a:pt x="12109" y="7997"/>
                    <a:pt x="12121" y="8009"/>
                    <a:pt x="12133" y="8009"/>
                  </a:cubicBezTo>
                  <a:cubicBezTo>
                    <a:pt x="14455" y="10771"/>
                    <a:pt x="16824" y="13509"/>
                    <a:pt x="19015" y="16367"/>
                  </a:cubicBezTo>
                  <a:cubicBezTo>
                    <a:pt x="19039" y="16391"/>
                    <a:pt x="19039" y="16438"/>
                    <a:pt x="19015" y="16462"/>
                  </a:cubicBezTo>
                  <a:cubicBezTo>
                    <a:pt x="19015" y="16486"/>
                    <a:pt x="19003" y="16510"/>
                    <a:pt x="18979" y="16522"/>
                  </a:cubicBezTo>
                  <a:cubicBezTo>
                    <a:pt x="18848" y="16617"/>
                    <a:pt x="18717" y="16688"/>
                    <a:pt x="18575" y="16760"/>
                  </a:cubicBezTo>
                  <a:cubicBezTo>
                    <a:pt x="18444" y="16831"/>
                    <a:pt x="18313" y="16903"/>
                    <a:pt x="18182" y="16962"/>
                  </a:cubicBezTo>
                  <a:cubicBezTo>
                    <a:pt x="18218" y="17017"/>
                    <a:pt x="18171" y="17078"/>
                    <a:pt x="18116" y="17078"/>
                  </a:cubicBezTo>
                  <a:cubicBezTo>
                    <a:pt x="18098" y="17078"/>
                    <a:pt x="18080" y="17072"/>
                    <a:pt x="18063" y="17057"/>
                  </a:cubicBezTo>
                  <a:cubicBezTo>
                    <a:pt x="14919" y="14248"/>
                    <a:pt x="12038" y="11140"/>
                    <a:pt x="9228" y="7997"/>
                  </a:cubicBezTo>
                  <a:cubicBezTo>
                    <a:pt x="8752" y="7890"/>
                    <a:pt x="8264" y="7818"/>
                    <a:pt x="7776" y="7806"/>
                  </a:cubicBezTo>
                  <a:cubicBezTo>
                    <a:pt x="7764" y="8283"/>
                    <a:pt x="7752" y="8759"/>
                    <a:pt x="7716" y="9235"/>
                  </a:cubicBezTo>
                  <a:cubicBezTo>
                    <a:pt x="7764" y="9235"/>
                    <a:pt x="7799" y="9247"/>
                    <a:pt x="7823" y="9283"/>
                  </a:cubicBezTo>
                  <a:cubicBezTo>
                    <a:pt x="10752" y="12378"/>
                    <a:pt x="13860" y="15260"/>
                    <a:pt x="16931" y="18200"/>
                  </a:cubicBezTo>
                  <a:cubicBezTo>
                    <a:pt x="16979" y="18236"/>
                    <a:pt x="16955" y="18308"/>
                    <a:pt x="16908" y="18319"/>
                  </a:cubicBezTo>
                  <a:lnTo>
                    <a:pt x="16943" y="18403"/>
                  </a:lnTo>
                  <a:cubicBezTo>
                    <a:pt x="16968" y="18375"/>
                    <a:pt x="16997" y="18364"/>
                    <a:pt x="17025" y="18364"/>
                  </a:cubicBezTo>
                  <a:cubicBezTo>
                    <a:pt x="17118" y="18364"/>
                    <a:pt x="17204" y="18493"/>
                    <a:pt x="17122" y="18593"/>
                  </a:cubicBezTo>
                  <a:cubicBezTo>
                    <a:pt x="16920" y="18820"/>
                    <a:pt x="16705" y="19034"/>
                    <a:pt x="16467" y="19236"/>
                  </a:cubicBezTo>
                  <a:cubicBezTo>
                    <a:pt x="16451" y="19249"/>
                    <a:pt x="16432" y="19255"/>
                    <a:pt x="16413" y="19255"/>
                  </a:cubicBezTo>
                  <a:cubicBezTo>
                    <a:pt x="16364" y="19255"/>
                    <a:pt x="16319" y="19213"/>
                    <a:pt x="16336" y="19153"/>
                  </a:cubicBezTo>
                  <a:cubicBezTo>
                    <a:pt x="13431" y="17105"/>
                    <a:pt x="10764" y="14712"/>
                    <a:pt x="8204" y="12259"/>
                  </a:cubicBezTo>
                  <a:lnTo>
                    <a:pt x="8204" y="12259"/>
                  </a:lnTo>
                  <a:cubicBezTo>
                    <a:pt x="8228" y="12831"/>
                    <a:pt x="8204" y="13402"/>
                    <a:pt x="8133" y="13974"/>
                  </a:cubicBezTo>
                  <a:cubicBezTo>
                    <a:pt x="10633" y="16081"/>
                    <a:pt x="13181" y="18141"/>
                    <a:pt x="15610" y="20320"/>
                  </a:cubicBezTo>
                  <a:cubicBezTo>
                    <a:pt x="15636" y="20296"/>
                    <a:pt x="15667" y="20286"/>
                    <a:pt x="15698" y="20286"/>
                  </a:cubicBezTo>
                  <a:cubicBezTo>
                    <a:pt x="15805" y="20286"/>
                    <a:pt x="15913" y="20411"/>
                    <a:pt x="15848" y="20522"/>
                  </a:cubicBezTo>
                  <a:cubicBezTo>
                    <a:pt x="15205" y="21498"/>
                    <a:pt x="14681" y="22546"/>
                    <a:pt x="14264" y="23642"/>
                  </a:cubicBezTo>
                  <a:cubicBezTo>
                    <a:pt x="14253" y="23665"/>
                    <a:pt x="14229" y="23689"/>
                    <a:pt x="14193" y="23689"/>
                  </a:cubicBezTo>
                  <a:cubicBezTo>
                    <a:pt x="14193" y="23737"/>
                    <a:pt x="14169" y="23773"/>
                    <a:pt x="14122" y="23784"/>
                  </a:cubicBezTo>
                  <a:cubicBezTo>
                    <a:pt x="13460" y="23854"/>
                    <a:pt x="12793" y="23884"/>
                    <a:pt x="12122" y="23884"/>
                  </a:cubicBezTo>
                  <a:cubicBezTo>
                    <a:pt x="9367" y="23884"/>
                    <a:pt x="6559" y="23381"/>
                    <a:pt x="3858" y="23094"/>
                  </a:cubicBezTo>
                  <a:cubicBezTo>
                    <a:pt x="3739" y="23296"/>
                    <a:pt x="3632" y="23499"/>
                    <a:pt x="3501" y="23689"/>
                  </a:cubicBezTo>
                  <a:cubicBezTo>
                    <a:pt x="3370" y="23892"/>
                    <a:pt x="3227" y="24070"/>
                    <a:pt x="3049" y="24237"/>
                  </a:cubicBezTo>
                  <a:lnTo>
                    <a:pt x="3061" y="24249"/>
                  </a:lnTo>
                  <a:cubicBezTo>
                    <a:pt x="3085" y="24225"/>
                    <a:pt x="3120" y="24225"/>
                    <a:pt x="3156" y="24225"/>
                  </a:cubicBezTo>
                  <a:cubicBezTo>
                    <a:pt x="6740" y="24487"/>
                    <a:pt x="10324" y="24535"/>
                    <a:pt x="13895" y="24796"/>
                  </a:cubicBezTo>
                  <a:cubicBezTo>
                    <a:pt x="13907" y="24796"/>
                    <a:pt x="13907" y="24785"/>
                    <a:pt x="13907" y="24773"/>
                  </a:cubicBezTo>
                  <a:cubicBezTo>
                    <a:pt x="13922" y="24716"/>
                    <a:pt x="13966" y="24691"/>
                    <a:pt x="14013" y="24691"/>
                  </a:cubicBezTo>
                  <a:cubicBezTo>
                    <a:pt x="14082" y="24691"/>
                    <a:pt x="14155" y="24746"/>
                    <a:pt x="14134" y="24832"/>
                  </a:cubicBezTo>
                  <a:cubicBezTo>
                    <a:pt x="14050" y="25106"/>
                    <a:pt x="13991" y="25380"/>
                    <a:pt x="13955" y="25666"/>
                  </a:cubicBezTo>
                  <a:cubicBezTo>
                    <a:pt x="13955" y="25701"/>
                    <a:pt x="13919" y="25737"/>
                    <a:pt x="13883" y="25737"/>
                  </a:cubicBezTo>
                  <a:lnTo>
                    <a:pt x="13883" y="25749"/>
                  </a:lnTo>
                  <a:cubicBezTo>
                    <a:pt x="13955" y="25749"/>
                    <a:pt x="13967" y="25856"/>
                    <a:pt x="13895" y="25868"/>
                  </a:cubicBezTo>
                  <a:cubicBezTo>
                    <a:pt x="12224" y="26212"/>
                    <a:pt x="10479" y="26321"/>
                    <a:pt x="8714" y="26321"/>
                  </a:cubicBezTo>
                  <a:cubicBezTo>
                    <a:pt x="6141" y="26321"/>
                    <a:pt x="3528" y="26089"/>
                    <a:pt x="1049" y="26011"/>
                  </a:cubicBezTo>
                  <a:cubicBezTo>
                    <a:pt x="679" y="26237"/>
                    <a:pt x="334" y="26487"/>
                    <a:pt x="1" y="26773"/>
                  </a:cubicBezTo>
                  <a:cubicBezTo>
                    <a:pt x="334" y="27202"/>
                    <a:pt x="679" y="27618"/>
                    <a:pt x="977" y="28059"/>
                  </a:cubicBezTo>
                  <a:cubicBezTo>
                    <a:pt x="1013" y="28035"/>
                    <a:pt x="1049" y="28011"/>
                    <a:pt x="1096" y="28011"/>
                  </a:cubicBezTo>
                  <a:cubicBezTo>
                    <a:pt x="4447" y="27832"/>
                    <a:pt x="7842" y="27631"/>
                    <a:pt x="11217" y="27631"/>
                  </a:cubicBezTo>
                  <a:cubicBezTo>
                    <a:pt x="12111" y="27631"/>
                    <a:pt x="13005" y="27645"/>
                    <a:pt x="13895" y="27678"/>
                  </a:cubicBezTo>
                  <a:cubicBezTo>
                    <a:pt x="13907" y="27678"/>
                    <a:pt x="13919" y="27690"/>
                    <a:pt x="13931" y="27690"/>
                  </a:cubicBezTo>
                  <a:cubicBezTo>
                    <a:pt x="13951" y="27655"/>
                    <a:pt x="13983" y="27639"/>
                    <a:pt x="14014" y="27639"/>
                  </a:cubicBezTo>
                  <a:cubicBezTo>
                    <a:pt x="14057" y="27639"/>
                    <a:pt x="14098" y="27670"/>
                    <a:pt x="14098" y="27725"/>
                  </a:cubicBezTo>
                  <a:cubicBezTo>
                    <a:pt x="14110" y="27975"/>
                    <a:pt x="14098" y="28214"/>
                    <a:pt x="14086" y="28452"/>
                  </a:cubicBezTo>
                  <a:cubicBezTo>
                    <a:pt x="14134" y="28547"/>
                    <a:pt x="14074" y="28654"/>
                    <a:pt x="13979" y="28666"/>
                  </a:cubicBezTo>
                  <a:cubicBezTo>
                    <a:pt x="12074" y="28999"/>
                    <a:pt x="10121" y="28916"/>
                    <a:pt x="8240" y="29285"/>
                  </a:cubicBezTo>
                  <a:cubicBezTo>
                    <a:pt x="7137" y="29521"/>
                    <a:pt x="6018" y="29638"/>
                    <a:pt x="4898" y="29638"/>
                  </a:cubicBezTo>
                  <a:cubicBezTo>
                    <a:pt x="4325" y="29638"/>
                    <a:pt x="3752" y="29607"/>
                    <a:pt x="3180" y="29547"/>
                  </a:cubicBezTo>
                  <a:lnTo>
                    <a:pt x="3180" y="29547"/>
                  </a:lnTo>
                  <a:cubicBezTo>
                    <a:pt x="3466" y="30047"/>
                    <a:pt x="3763" y="30547"/>
                    <a:pt x="4013" y="31071"/>
                  </a:cubicBezTo>
                  <a:lnTo>
                    <a:pt x="4025" y="31071"/>
                  </a:lnTo>
                  <a:cubicBezTo>
                    <a:pt x="7454" y="30678"/>
                    <a:pt x="10895" y="30119"/>
                    <a:pt x="14336" y="29928"/>
                  </a:cubicBezTo>
                  <a:cubicBezTo>
                    <a:pt x="14419" y="29928"/>
                    <a:pt x="14443" y="30047"/>
                    <a:pt x="14384" y="30095"/>
                  </a:cubicBezTo>
                  <a:cubicBezTo>
                    <a:pt x="14398" y="30091"/>
                    <a:pt x="14412" y="30089"/>
                    <a:pt x="14426" y="30089"/>
                  </a:cubicBezTo>
                  <a:cubicBezTo>
                    <a:pt x="14490" y="30089"/>
                    <a:pt x="14540" y="30133"/>
                    <a:pt x="14550" y="30202"/>
                  </a:cubicBezTo>
                  <a:cubicBezTo>
                    <a:pt x="14717" y="31214"/>
                    <a:pt x="15122" y="32178"/>
                    <a:pt x="15717" y="33024"/>
                  </a:cubicBezTo>
                  <a:cubicBezTo>
                    <a:pt x="15741" y="33071"/>
                    <a:pt x="15729" y="33119"/>
                    <a:pt x="15705" y="33143"/>
                  </a:cubicBezTo>
                  <a:cubicBezTo>
                    <a:pt x="15765" y="33202"/>
                    <a:pt x="15765" y="33321"/>
                    <a:pt x="15705" y="33381"/>
                  </a:cubicBezTo>
                  <a:cubicBezTo>
                    <a:pt x="13157" y="35584"/>
                    <a:pt x="10597" y="37858"/>
                    <a:pt x="7835" y="39798"/>
                  </a:cubicBezTo>
                  <a:cubicBezTo>
                    <a:pt x="8002" y="40334"/>
                    <a:pt x="8061" y="40906"/>
                    <a:pt x="8014" y="41465"/>
                  </a:cubicBezTo>
                  <a:cubicBezTo>
                    <a:pt x="8026" y="41465"/>
                    <a:pt x="8026" y="41453"/>
                    <a:pt x="8026" y="41453"/>
                  </a:cubicBezTo>
                  <a:cubicBezTo>
                    <a:pt x="9478" y="40215"/>
                    <a:pt x="10931" y="38989"/>
                    <a:pt x="12359" y="37739"/>
                  </a:cubicBezTo>
                  <a:cubicBezTo>
                    <a:pt x="13622" y="36619"/>
                    <a:pt x="14836" y="35369"/>
                    <a:pt x="16229" y="34417"/>
                  </a:cubicBezTo>
                  <a:cubicBezTo>
                    <a:pt x="16238" y="34408"/>
                    <a:pt x="16249" y="34404"/>
                    <a:pt x="16260" y="34404"/>
                  </a:cubicBezTo>
                  <a:cubicBezTo>
                    <a:pt x="16277" y="34404"/>
                    <a:pt x="16293" y="34414"/>
                    <a:pt x="16300" y="34429"/>
                  </a:cubicBezTo>
                  <a:cubicBezTo>
                    <a:pt x="16314" y="34394"/>
                    <a:pt x="16352" y="34375"/>
                    <a:pt x="16391" y="34375"/>
                  </a:cubicBezTo>
                  <a:cubicBezTo>
                    <a:pt x="16419" y="34375"/>
                    <a:pt x="16447" y="34385"/>
                    <a:pt x="16467" y="34405"/>
                  </a:cubicBezTo>
                  <a:cubicBezTo>
                    <a:pt x="16574" y="34548"/>
                    <a:pt x="16670" y="34679"/>
                    <a:pt x="16777" y="34833"/>
                  </a:cubicBezTo>
                  <a:cubicBezTo>
                    <a:pt x="16931" y="34833"/>
                    <a:pt x="17015" y="35012"/>
                    <a:pt x="16920" y="35131"/>
                  </a:cubicBezTo>
                  <a:cubicBezTo>
                    <a:pt x="14050" y="38048"/>
                    <a:pt x="11264" y="41096"/>
                    <a:pt x="8240" y="43858"/>
                  </a:cubicBezTo>
                  <a:cubicBezTo>
                    <a:pt x="8168" y="44513"/>
                    <a:pt x="8038" y="45168"/>
                    <a:pt x="7918" y="45823"/>
                  </a:cubicBezTo>
                  <a:cubicBezTo>
                    <a:pt x="8538" y="45906"/>
                    <a:pt x="9145" y="45918"/>
                    <a:pt x="9764" y="45978"/>
                  </a:cubicBezTo>
                  <a:lnTo>
                    <a:pt x="9776" y="45978"/>
                  </a:lnTo>
                  <a:cubicBezTo>
                    <a:pt x="9764" y="45918"/>
                    <a:pt x="9776" y="45859"/>
                    <a:pt x="9812" y="45823"/>
                  </a:cubicBezTo>
                  <a:cubicBezTo>
                    <a:pt x="12538" y="42668"/>
                    <a:pt x="15205" y="39394"/>
                    <a:pt x="18146" y="36453"/>
                  </a:cubicBezTo>
                  <a:lnTo>
                    <a:pt x="18170" y="36453"/>
                  </a:lnTo>
                  <a:cubicBezTo>
                    <a:pt x="18189" y="36433"/>
                    <a:pt x="18213" y="36424"/>
                    <a:pt x="18236" y="36424"/>
                  </a:cubicBezTo>
                  <a:cubicBezTo>
                    <a:pt x="18254" y="36424"/>
                    <a:pt x="18273" y="36430"/>
                    <a:pt x="18289" y="36441"/>
                  </a:cubicBezTo>
                  <a:cubicBezTo>
                    <a:pt x="18503" y="36584"/>
                    <a:pt x="18717" y="36738"/>
                    <a:pt x="18932" y="36881"/>
                  </a:cubicBezTo>
                  <a:cubicBezTo>
                    <a:pt x="18944" y="36893"/>
                    <a:pt x="18956" y="36917"/>
                    <a:pt x="18967" y="36941"/>
                  </a:cubicBezTo>
                  <a:cubicBezTo>
                    <a:pt x="19063" y="36988"/>
                    <a:pt x="19098" y="37131"/>
                    <a:pt x="19027" y="37215"/>
                  </a:cubicBezTo>
                  <a:cubicBezTo>
                    <a:pt x="16765" y="40036"/>
                    <a:pt x="14562" y="42906"/>
                    <a:pt x="12181" y="45609"/>
                  </a:cubicBezTo>
                  <a:cubicBezTo>
                    <a:pt x="12395" y="45728"/>
                    <a:pt x="12621" y="45811"/>
                    <a:pt x="12848" y="45894"/>
                  </a:cubicBezTo>
                  <a:cubicBezTo>
                    <a:pt x="13071" y="45948"/>
                    <a:pt x="13308" y="45975"/>
                    <a:pt x="13542" y="45975"/>
                  </a:cubicBezTo>
                  <a:cubicBezTo>
                    <a:pt x="13621" y="45975"/>
                    <a:pt x="13699" y="45972"/>
                    <a:pt x="13776" y="45966"/>
                  </a:cubicBezTo>
                  <a:cubicBezTo>
                    <a:pt x="13788" y="45966"/>
                    <a:pt x="13812" y="45966"/>
                    <a:pt x="13824" y="45978"/>
                  </a:cubicBezTo>
                  <a:cubicBezTo>
                    <a:pt x="15919" y="43227"/>
                    <a:pt x="17908" y="40358"/>
                    <a:pt x="20170" y="37739"/>
                  </a:cubicBezTo>
                  <a:cubicBezTo>
                    <a:pt x="20185" y="37720"/>
                    <a:pt x="20205" y="37712"/>
                    <a:pt x="20225" y="37712"/>
                  </a:cubicBezTo>
                  <a:cubicBezTo>
                    <a:pt x="20268" y="37712"/>
                    <a:pt x="20313" y="37749"/>
                    <a:pt x="20313" y="37798"/>
                  </a:cubicBezTo>
                  <a:lnTo>
                    <a:pt x="20384" y="37774"/>
                  </a:lnTo>
                  <a:cubicBezTo>
                    <a:pt x="20346" y="37688"/>
                    <a:pt x="20430" y="37572"/>
                    <a:pt x="20526" y="37572"/>
                  </a:cubicBezTo>
                  <a:cubicBezTo>
                    <a:pt x="20550" y="37572"/>
                    <a:pt x="20575" y="37579"/>
                    <a:pt x="20599" y="37596"/>
                  </a:cubicBezTo>
                  <a:cubicBezTo>
                    <a:pt x="21480" y="38203"/>
                    <a:pt x="22408" y="38739"/>
                    <a:pt x="23373" y="39203"/>
                  </a:cubicBezTo>
                  <a:cubicBezTo>
                    <a:pt x="23385" y="39203"/>
                    <a:pt x="23397" y="39215"/>
                    <a:pt x="23397" y="39215"/>
                  </a:cubicBezTo>
                  <a:cubicBezTo>
                    <a:pt x="23429" y="39189"/>
                    <a:pt x="23467" y="39177"/>
                    <a:pt x="23504" y="39177"/>
                  </a:cubicBezTo>
                  <a:cubicBezTo>
                    <a:pt x="23600" y="39177"/>
                    <a:pt x="23691" y="39258"/>
                    <a:pt x="23682" y="39370"/>
                  </a:cubicBezTo>
                  <a:cubicBezTo>
                    <a:pt x="23599" y="42751"/>
                    <a:pt x="23254" y="46216"/>
                    <a:pt x="22325" y="49490"/>
                  </a:cubicBezTo>
                  <a:cubicBezTo>
                    <a:pt x="22337" y="49490"/>
                    <a:pt x="22349" y="49490"/>
                    <a:pt x="22349" y="49502"/>
                  </a:cubicBezTo>
                  <a:cubicBezTo>
                    <a:pt x="22694" y="50073"/>
                    <a:pt x="23266" y="50478"/>
                    <a:pt x="23920" y="50609"/>
                  </a:cubicBezTo>
                  <a:cubicBezTo>
                    <a:pt x="23801" y="46942"/>
                    <a:pt x="24087" y="43227"/>
                    <a:pt x="24409" y="39572"/>
                  </a:cubicBezTo>
                  <a:cubicBezTo>
                    <a:pt x="24416" y="39471"/>
                    <a:pt x="24501" y="39405"/>
                    <a:pt x="24588" y="39405"/>
                  </a:cubicBezTo>
                  <a:cubicBezTo>
                    <a:pt x="24634" y="39405"/>
                    <a:pt x="24681" y="39424"/>
                    <a:pt x="24718" y="39465"/>
                  </a:cubicBezTo>
                  <a:cubicBezTo>
                    <a:pt x="24727" y="39462"/>
                    <a:pt x="24737" y="39460"/>
                    <a:pt x="24747" y="39460"/>
                  </a:cubicBezTo>
                  <a:cubicBezTo>
                    <a:pt x="24777" y="39460"/>
                    <a:pt x="24810" y="39474"/>
                    <a:pt x="24837" y="39501"/>
                  </a:cubicBezTo>
                  <a:cubicBezTo>
                    <a:pt x="25003" y="39633"/>
                    <a:pt x="25220" y="39704"/>
                    <a:pt x="25431" y="39704"/>
                  </a:cubicBezTo>
                  <a:cubicBezTo>
                    <a:pt x="25448" y="39704"/>
                    <a:pt x="25464" y="39704"/>
                    <a:pt x="25480" y="39703"/>
                  </a:cubicBezTo>
                  <a:cubicBezTo>
                    <a:pt x="25523" y="39627"/>
                    <a:pt x="25594" y="39593"/>
                    <a:pt x="25666" y="39593"/>
                  </a:cubicBezTo>
                  <a:cubicBezTo>
                    <a:pt x="25772" y="39593"/>
                    <a:pt x="25878" y="39670"/>
                    <a:pt x="25885" y="39798"/>
                  </a:cubicBezTo>
                  <a:cubicBezTo>
                    <a:pt x="25778" y="44049"/>
                    <a:pt x="25778" y="48323"/>
                    <a:pt x="25516" y="52574"/>
                  </a:cubicBezTo>
                  <a:cubicBezTo>
                    <a:pt x="25671" y="52895"/>
                    <a:pt x="25837" y="53217"/>
                    <a:pt x="26016" y="53526"/>
                  </a:cubicBezTo>
                  <a:cubicBezTo>
                    <a:pt x="26195" y="53812"/>
                    <a:pt x="26397" y="54062"/>
                    <a:pt x="26576" y="54360"/>
                  </a:cubicBezTo>
                  <a:cubicBezTo>
                    <a:pt x="26576" y="54348"/>
                    <a:pt x="26576" y="54348"/>
                    <a:pt x="26587" y="54336"/>
                  </a:cubicBezTo>
                  <a:cubicBezTo>
                    <a:pt x="26873" y="54050"/>
                    <a:pt x="27147" y="53741"/>
                    <a:pt x="27397" y="53431"/>
                  </a:cubicBezTo>
                  <a:cubicBezTo>
                    <a:pt x="27564" y="53193"/>
                    <a:pt x="27695" y="52907"/>
                    <a:pt x="27873" y="52681"/>
                  </a:cubicBezTo>
                  <a:cubicBezTo>
                    <a:pt x="27861" y="52657"/>
                    <a:pt x="27850" y="52633"/>
                    <a:pt x="27861" y="52609"/>
                  </a:cubicBezTo>
                  <a:cubicBezTo>
                    <a:pt x="27802" y="48287"/>
                    <a:pt x="27790" y="44001"/>
                    <a:pt x="27540" y="39679"/>
                  </a:cubicBezTo>
                  <a:cubicBezTo>
                    <a:pt x="27540" y="39570"/>
                    <a:pt x="27628" y="39501"/>
                    <a:pt x="27722" y="39501"/>
                  </a:cubicBezTo>
                  <a:cubicBezTo>
                    <a:pt x="27770" y="39501"/>
                    <a:pt x="27821" y="39520"/>
                    <a:pt x="27861" y="39560"/>
                  </a:cubicBezTo>
                  <a:cubicBezTo>
                    <a:pt x="28064" y="39514"/>
                    <a:pt x="28268" y="39497"/>
                    <a:pt x="28476" y="39497"/>
                  </a:cubicBezTo>
                  <a:cubicBezTo>
                    <a:pt x="28537" y="39497"/>
                    <a:pt x="28598" y="39498"/>
                    <a:pt x="28659" y="39501"/>
                  </a:cubicBezTo>
                  <a:cubicBezTo>
                    <a:pt x="28683" y="39501"/>
                    <a:pt x="28707" y="39524"/>
                    <a:pt x="28719" y="39536"/>
                  </a:cubicBezTo>
                  <a:cubicBezTo>
                    <a:pt x="28778" y="39560"/>
                    <a:pt x="28826" y="39620"/>
                    <a:pt x="28826" y="39691"/>
                  </a:cubicBezTo>
                  <a:cubicBezTo>
                    <a:pt x="29123" y="43346"/>
                    <a:pt x="29528" y="47037"/>
                    <a:pt x="29624" y="50704"/>
                  </a:cubicBezTo>
                  <a:cubicBezTo>
                    <a:pt x="30052" y="50240"/>
                    <a:pt x="30588" y="49883"/>
                    <a:pt x="31171" y="49645"/>
                  </a:cubicBezTo>
                  <a:cubicBezTo>
                    <a:pt x="30659" y="46263"/>
                    <a:pt x="29814" y="42882"/>
                    <a:pt x="29659" y="39453"/>
                  </a:cubicBezTo>
                  <a:cubicBezTo>
                    <a:pt x="29651" y="39332"/>
                    <a:pt x="29743" y="39249"/>
                    <a:pt x="29844" y="39249"/>
                  </a:cubicBezTo>
                  <a:cubicBezTo>
                    <a:pt x="29882" y="39249"/>
                    <a:pt x="29921" y="39260"/>
                    <a:pt x="29957" y="39286"/>
                  </a:cubicBezTo>
                  <a:cubicBezTo>
                    <a:pt x="30933" y="38810"/>
                    <a:pt x="32064" y="38620"/>
                    <a:pt x="32862" y="37834"/>
                  </a:cubicBezTo>
                  <a:cubicBezTo>
                    <a:pt x="32886" y="37810"/>
                    <a:pt x="32910" y="37798"/>
                    <a:pt x="32933" y="37786"/>
                  </a:cubicBezTo>
                  <a:cubicBezTo>
                    <a:pt x="32947" y="37718"/>
                    <a:pt x="33008" y="37677"/>
                    <a:pt x="33070" y="37677"/>
                  </a:cubicBezTo>
                  <a:cubicBezTo>
                    <a:pt x="33117" y="37677"/>
                    <a:pt x="33165" y="37700"/>
                    <a:pt x="33195" y="37750"/>
                  </a:cubicBezTo>
                  <a:cubicBezTo>
                    <a:pt x="34374" y="39155"/>
                    <a:pt x="35505" y="40596"/>
                    <a:pt x="36648" y="42013"/>
                  </a:cubicBezTo>
                  <a:cubicBezTo>
                    <a:pt x="37232" y="42739"/>
                    <a:pt x="37815" y="43454"/>
                    <a:pt x="38387" y="44180"/>
                  </a:cubicBezTo>
                  <a:cubicBezTo>
                    <a:pt x="38720" y="44608"/>
                    <a:pt x="39375" y="45775"/>
                    <a:pt x="39911" y="46001"/>
                  </a:cubicBezTo>
                  <a:cubicBezTo>
                    <a:pt x="40043" y="46001"/>
                    <a:pt x="40233" y="46002"/>
                    <a:pt x="40438" y="46002"/>
                  </a:cubicBezTo>
                  <a:cubicBezTo>
                    <a:pt x="40948" y="46002"/>
                    <a:pt x="41548" y="45996"/>
                    <a:pt x="41566" y="45954"/>
                  </a:cubicBezTo>
                  <a:cubicBezTo>
                    <a:pt x="41673" y="45632"/>
                    <a:pt x="41054" y="45216"/>
                    <a:pt x="40804" y="44954"/>
                  </a:cubicBezTo>
                  <a:cubicBezTo>
                    <a:pt x="40053" y="44168"/>
                    <a:pt x="39315" y="43370"/>
                    <a:pt x="38589" y="42561"/>
                  </a:cubicBezTo>
                  <a:cubicBezTo>
                    <a:pt x="37065" y="40858"/>
                    <a:pt x="35600" y="39120"/>
                    <a:pt x="34207" y="37322"/>
                  </a:cubicBezTo>
                  <a:lnTo>
                    <a:pt x="34196" y="37322"/>
                  </a:lnTo>
                  <a:cubicBezTo>
                    <a:pt x="34136" y="37322"/>
                    <a:pt x="34112" y="37262"/>
                    <a:pt x="34160" y="37227"/>
                  </a:cubicBezTo>
                  <a:cubicBezTo>
                    <a:pt x="34134" y="37106"/>
                    <a:pt x="34233" y="36992"/>
                    <a:pt x="34334" y="36992"/>
                  </a:cubicBezTo>
                  <a:cubicBezTo>
                    <a:pt x="34373" y="36992"/>
                    <a:pt x="34413" y="37008"/>
                    <a:pt x="34446" y="37048"/>
                  </a:cubicBezTo>
                  <a:lnTo>
                    <a:pt x="34481" y="37096"/>
                  </a:lnTo>
                  <a:cubicBezTo>
                    <a:pt x="34708" y="36977"/>
                    <a:pt x="34898" y="36810"/>
                    <a:pt x="35053" y="36596"/>
                  </a:cubicBezTo>
                  <a:cubicBezTo>
                    <a:pt x="35041" y="36548"/>
                    <a:pt x="35077" y="36488"/>
                    <a:pt x="35124" y="36488"/>
                  </a:cubicBezTo>
                  <a:cubicBezTo>
                    <a:pt x="35150" y="36459"/>
                    <a:pt x="35182" y="36447"/>
                    <a:pt x="35213" y="36447"/>
                  </a:cubicBezTo>
                  <a:cubicBezTo>
                    <a:pt x="35294" y="36447"/>
                    <a:pt x="35370" y="36533"/>
                    <a:pt x="35327" y="36619"/>
                  </a:cubicBezTo>
                  <a:cubicBezTo>
                    <a:pt x="38482" y="39394"/>
                    <a:pt x="41387" y="42561"/>
                    <a:pt x="44113" y="45751"/>
                  </a:cubicBezTo>
                  <a:cubicBezTo>
                    <a:pt x="44173" y="45823"/>
                    <a:pt x="44185" y="45930"/>
                    <a:pt x="44125" y="46001"/>
                  </a:cubicBezTo>
                  <a:cubicBezTo>
                    <a:pt x="44625" y="45906"/>
                    <a:pt x="45125" y="45859"/>
                    <a:pt x="45637" y="45811"/>
                  </a:cubicBezTo>
                  <a:cubicBezTo>
                    <a:pt x="45792" y="45216"/>
                    <a:pt x="45899" y="44620"/>
                    <a:pt x="46007" y="44013"/>
                  </a:cubicBezTo>
                  <a:cubicBezTo>
                    <a:pt x="42685" y="41299"/>
                    <a:pt x="39553" y="38334"/>
                    <a:pt x="36351" y="35476"/>
                  </a:cubicBezTo>
                  <a:cubicBezTo>
                    <a:pt x="36226" y="35362"/>
                    <a:pt x="36340" y="35193"/>
                    <a:pt x="36470" y="35193"/>
                  </a:cubicBezTo>
                  <a:cubicBezTo>
                    <a:pt x="36502" y="35193"/>
                    <a:pt x="36534" y="35203"/>
                    <a:pt x="36565" y="35226"/>
                  </a:cubicBezTo>
                  <a:cubicBezTo>
                    <a:pt x="36815" y="34952"/>
                    <a:pt x="37029" y="34655"/>
                    <a:pt x="37196" y="34333"/>
                  </a:cubicBezTo>
                  <a:cubicBezTo>
                    <a:pt x="37133" y="34198"/>
                    <a:pt x="37240" y="34077"/>
                    <a:pt x="37357" y="34077"/>
                  </a:cubicBezTo>
                  <a:cubicBezTo>
                    <a:pt x="37396" y="34077"/>
                    <a:pt x="37435" y="34090"/>
                    <a:pt x="37470" y="34119"/>
                  </a:cubicBezTo>
                  <a:lnTo>
                    <a:pt x="37803" y="33726"/>
                  </a:lnTo>
                  <a:cubicBezTo>
                    <a:pt x="37791" y="33726"/>
                    <a:pt x="37779" y="33714"/>
                    <a:pt x="37779" y="33714"/>
                  </a:cubicBezTo>
                  <a:cubicBezTo>
                    <a:pt x="37732" y="33679"/>
                    <a:pt x="37708" y="33607"/>
                    <a:pt x="37744" y="33548"/>
                  </a:cubicBezTo>
                  <a:cubicBezTo>
                    <a:pt x="37744" y="33524"/>
                    <a:pt x="37744" y="33512"/>
                    <a:pt x="37756" y="33500"/>
                  </a:cubicBezTo>
                  <a:cubicBezTo>
                    <a:pt x="38541" y="32369"/>
                    <a:pt x="38994" y="31214"/>
                    <a:pt x="38863" y="29821"/>
                  </a:cubicBezTo>
                  <a:cubicBezTo>
                    <a:pt x="38851" y="29700"/>
                    <a:pt x="38936" y="29641"/>
                    <a:pt x="39027" y="29641"/>
                  </a:cubicBezTo>
                  <a:cubicBezTo>
                    <a:pt x="39115" y="29641"/>
                    <a:pt x="39208" y="29697"/>
                    <a:pt x="39220" y="29809"/>
                  </a:cubicBezTo>
                  <a:cubicBezTo>
                    <a:pt x="42637" y="30559"/>
                    <a:pt x="46161" y="30892"/>
                    <a:pt x="49650" y="31059"/>
                  </a:cubicBezTo>
                  <a:cubicBezTo>
                    <a:pt x="50007" y="30583"/>
                    <a:pt x="50388" y="30130"/>
                    <a:pt x="50805" y="29702"/>
                  </a:cubicBezTo>
                  <a:cubicBezTo>
                    <a:pt x="50805" y="29690"/>
                    <a:pt x="50816" y="29690"/>
                    <a:pt x="50817" y="29690"/>
                  </a:cubicBezTo>
                  <a:lnTo>
                    <a:pt x="50817" y="29690"/>
                  </a:lnTo>
                  <a:cubicBezTo>
                    <a:pt x="50611" y="29692"/>
                    <a:pt x="50405" y="29694"/>
                    <a:pt x="50199" y="29694"/>
                  </a:cubicBezTo>
                  <a:cubicBezTo>
                    <a:pt x="46575" y="29694"/>
                    <a:pt x="42885" y="29306"/>
                    <a:pt x="39291" y="28845"/>
                  </a:cubicBezTo>
                  <a:cubicBezTo>
                    <a:pt x="39256" y="28845"/>
                    <a:pt x="39220" y="28833"/>
                    <a:pt x="39196" y="28809"/>
                  </a:cubicBezTo>
                  <a:cubicBezTo>
                    <a:pt x="39149" y="28797"/>
                    <a:pt x="39101" y="28761"/>
                    <a:pt x="39113" y="28702"/>
                  </a:cubicBezTo>
                  <a:cubicBezTo>
                    <a:pt x="39172" y="28392"/>
                    <a:pt x="39196" y="28071"/>
                    <a:pt x="39172" y="27749"/>
                  </a:cubicBezTo>
                  <a:cubicBezTo>
                    <a:pt x="39172" y="27674"/>
                    <a:pt x="39230" y="27627"/>
                    <a:pt x="39290" y="27627"/>
                  </a:cubicBezTo>
                  <a:cubicBezTo>
                    <a:pt x="39325" y="27627"/>
                    <a:pt x="39360" y="27643"/>
                    <a:pt x="39387" y="27678"/>
                  </a:cubicBezTo>
                  <a:cubicBezTo>
                    <a:pt x="39422" y="27642"/>
                    <a:pt x="39458" y="27618"/>
                    <a:pt x="39518" y="27618"/>
                  </a:cubicBezTo>
                  <a:cubicBezTo>
                    <a:pt x="43923" y="27761"/>
                    <a:pt x="48340" y="27678"/>
                    <a:pt x="52757" y="27844"/>
                  </a:cubicBezTo>
                  <a:cubicBezTo>
                    <a:pt x="53019" y="27392"/>
                    <a:pt x="53305" y="26952"/>
                    <a:pt x="53627" y="26535"/>
                  </a:cubicBezTo>
                  <a:cubicBezTo>
                    <a:pt x="53341" y="26213"/>
                    <a:pt x="53019" y="25939"/>
                    <a:pt x="52674" y="25701"/>
                  </a:cubicBezTo>
                  <a:cubicBezTo>
                    <a:pt x="52638" y="25678"/>
                    <a:pt x="52615" y="25642"/>
                    <a:pt x="52603" y="25606"/>
                  </a:cubicBezTo>
                  <a:cubicBezTo>
                    <a:pt x="48340" y="25975"/>
                    <a:pt x="44006" y="25939"/>
                    <a:pt x="39732" y="26070"/>
                  </a:cubicBezTo>
                  <a:cubicBezTo>
                    <a:pt x="39672" y="26070"/>
                    <a:pt x="39613" y="26035"/>
                    <a:pt x="39601" y="25987"/>
                  </a:cubicBezTo>
                  <a:cubicBezTo>
                    <a:pt x="39579" y="26002"/>
                    <a:pt x="39555" y="26009"/>
                    <a:pt x="39532" y="26009"/>
                  </a:cubicBezTo>
                  <a:cubicBezTo>
                    <a:pt x="39483" y="26009"/>
                    <a:pt x="39439" y="25977"/>
                    <a:pt x="39422" y="25928"/>
                  </a:cubicBezTo>
                  <a:cubicBezTo>
                    <a:pt x="39327" y="25642"/>
                    <a:pt x="39256" y="25356"/>
                    <a:pt x="39196" y="25058"/>
                  </a:cubicBezTo>
                  <a:cubicBezTo>
                    <a:pt x="39184" y="25011"/>
                    <a:pt x="39208" y="24963"/>
                    <a:pt x="39244" y="24927"/>
                  </a:cubicBezTo>
                  <a:cubicBezTo>
                    <a:pt x="39089" y="24868"/>
                    <a:pt x="39125" y="24630"/>
                    <a:pt x="39291" y="24618"/>
                  </a:cubicBezTo>
                  <a:cubicBezTo>
                    <a:pt x="42947" y="24380"/>
                    <a:pt x="46602" y="24034"/>
                    <a:pt x="50269" y="23963"/>
                  </a:cubicBezTo>
                  <a:cubicBezTo>
                    <a:pt x="50090" y="23380"/>
                    <a:pt x="49781" y="22844"/>
                    <a:pt x="49376" y="22380"/>
                  </a:cubicBezTo>
                  <a:cubicBezTo>
                    <a:pt x="49352" y="22403"/>
                    <a:pt x="49340" y="22403"/>
                    <a:pt x="49316" y="22415"/>
                  </a:cubicBezTo>
                  <a:cubicBezTo>
                    <a:pt x="45983" y="23082"/>
                    <a:pt x="42482" y="23642"/>
                    <a:pt x="39077" y="23796"/>
                  </a:cubicBezTo>
                  <a:cubicBezTo>
                    <a:pt x="39074" y="23797"/>
                    <a:pt x="39071" y="23797"/>
                    <a:pt x="39067" y="23797"/>
                  </a:cubicBezTo>
                  <a:cubicBezTo>
                    <a:pt x="38993" y="23797"/>
                    <a:pt x="38985" y="23665"/>
                    <a:pt x="39065" y="23653"/>
                  </a:cubicBezTo>
                  <a:lnTo>
                    <a:pt x="39101" y="23653"/>
                  </a:lnTo>
                  <a:lnTo>
                    <a:pt x="39101" y="23618"/>
                  </a:lnTo>
                  <a:cubicBezTo>
                    <a:pt x="39093" y="23619"/>
                    <a:pt x="39086" y="23620"/>
                    <a:pt x="39079" y="23620"/>
                  </a:cubicBezTo>
                  <a:cubicBezTo>
                    <a:pt x="39032" y="23620"/>
                    <a:pt x="39004" y="23588"/>
                    <a:pt x="38994" y="23546"/>
                  </a:cubicBezTo>
                  <a:cubicBezTo>
                    <a:pt x="38791" y="22344"/>
                    <a:pt x="38291" y="21225"/>
                    <a:pt x="37541" y="20284"/>
                  </a:cubicBezTo>
                  <a:cubicBezTo>
                    <a:pt x="37453" y="20167"/>
                    <a:pt x="37542" y="20009"/>
                    <a:pt x="37655" y="20009"/>
                  </a:cubicBezTo>
                  <a:cubicBezTo>
                    <a:pt x="37680" y="20009"/>
                    <a:pt x="37706" y="20017"/>
                    <a:pt x="37732" y="20034"/>
                  </a:cubicBezTo>
                  <a:cubicBezTo>
                    <a:pt x="40446" y="17867"/>
                    <a:pt x="43328" y="15903"/>
                    <a:pt x="46007" y="13676"/>
                  </a:cubicBezTo>
                  <a:cubicBezTo>
                    <a:pt x="45971" y="13283"/>
                    <a:pt x="45935" y="12878"/>
                    <a:pt x="45876" y="12485"/>
                  </a:cubicBezTo>
                  <a:cubicBezTo>
                    <a:pt x="45852" y="12271"/>
                    <a:pt x="45804" y="12045"/>
                    <a:pt x="45780" y="11831"/>
                  </a:cubicBezTo>
                  <a:lnTo>
                    <a:pt x="45768" y="11854"/>
                  </a:lnTo>
                  <a:cubicBezTo>
                    <a:pt x="45751" y="11868"/>
                    <a:pt x="45729" y="11874"/>
                    <a:pt x="45709" y="11874"/>
                  </a:cubicBezTo>
                  <a:cubicBezTo>
                    <a:pt x="45676" y="11874"/>
                    <a:pt x="45645" y="11856"/>
                    <a:pt x="45637" y="11819"/>
                  </a:cubicBezTo>
                  <a:cubicBezTo>
                    <a:pt x="42816" y="14331"/>
                    <a:pt x="39934" y="16807"/>
                    <a:pt x="36994" y="19165"/>
                  </a:cubicBezTo>
                  <a:cubicBezTo>
                    <a:pt x="36984" y="19204"/>
                    <a:pt x="36949" y="19227"/>
                    <a:pt x="36917" y="19227"/>
                  </a:cubicBezTo>
                  <a:cubicBezTo>
                    <a:pt x="36911" y="19227"/>
                    <a:pt x="36904" y="19226"/>
                    <a:pt x="36898" y="19224"/>
                  </a:cubicBezTo>
                  <a:cubicBezTo>
                    <a:pt x="36839" y="19224"/>
                    <a:pt x="36791" y="19177"/>
                    <a:pt x="36791" y="19129"/>
                  </a:cubicBezTo>
                  <a:cubicBezTo>
                    <a:pt x="36720" y="19022"/>
                    <a:pt x="36624" y="18903"/>
                    <a:pt x="36553" y="18831"/>
                  </a:cubicBezTo>
                  <a:cubicBezTo>
                    <a:pt x="36493" y="18748"/>
                    <a:pt x="36410" y="18665"/>
                    <a:pt x="36351" y="18570"/>
                  </a:cubicBezTo>
                  <a:cubicBezTo>
                    <a:pt x="36315" y="18570"/>
                    <a:pt x="36279" y="18522"/>
                    <a:pt x="36303" y="18486"/>
                  </a:cubicBezTo>
                  <a:lnTo>
                    <a:pt x="36279" y="18450"/>
                  </a:lnTo>
                  <a:cubicBezTo>
                    <a:pt x="36242" y="18377"/>
                    <a:pt x="36305" y="18296"/>
                    <a:pt x="36379" y="18296"/>
                  </a:cubicBezTo>
                  <a:cubicBezTo>
                    <a:pt x="36401" y="18296"/>
                    <a:pt x="36424" y="18303"/>
                    <a:pt x="36446" y="18319"/>
                  </a:cubicBezTo>
                  <a:cubicBezTo>
                    <a:pt x="39422" y="15164"/>
                    <a:pt x="42649" y="12247"/>
                    <a:pt x="45780" y="9247"/>
                  </a:cubicBezTo>
                  <a:cubicBezTo>
                    <a:pt x="45804" y="9211"/>
                    <a:pt x="45852" y="9199"/>
                    <a:pt x="45911" y="9199"/>
                  </a:cubicBezTo>
                  <a:cubicBezTo>
                    <a:pt x="45899" y="8925"/>
                    <a:pt x="45887" y="8652"/>
                    <a:pt x="45887" y="8366"/>
                  </a:cubicBezTo>
                  <a:cubicBezTo>
                    <a:pt x="45887" y="8211"/>
                    <a:pt x="45971" y="7747"/>
                    <a:pt x="45876" y="7604"/>
                  </a:cubicBezTo>
                  <a:cubicBezTo>
                    <a:pt x="45834" y="7542"/>
                    <a:pt x="45786" y="7522"/>
                    <a:pt x="45732" y="7522"/>
                  </a:cubicBezTo>
                  <a:cubicBezTo>
                    <a:pt x="45662" y="7522"/>
                    <a:pt x="45582" y="7555"/>
                    <a:pt x="45495" y="7568"/>
                  </a:cubicBezTo>
                  <a:lnTo>
                    <a:pt x="45137" y="7628"/>
                  </a:lnTo>
                  <a:cubicBezTo>
                    <a:pt x="44887" y="7675"/>
                    <a:pt x="44649" y="7723"/>
                    <a:pt x="44399" y="7759"/>
                  </a:cubicBezTo>
                  <a:cubicBezTo>
                    <a:pt x="44399" y="7782"/>
                    <a:pt x="44387" y="7818"/>
                    <a:pt x="44363" y="7842"/>
                  </a:cubicBezTo>
                  <a:cubicBezTo>
                    <a:pt x="41470" y="11128"/>
                    <a:pt x="38398" y="14355"/>
                    <a:pt x="35112" y="17248"/>
                  </a:cubicBezTo>
                  <a:cubicBezTo>
                    <a:pt x="35094" y="17260"/>
                    <a:pt x="35077" y="17266"/>
                    <a:pt x="35059" y="17266"/>
                  </a:cubicBezTo>
                  <a:cubicBezTo>
                    <a:pt x="35041" y="17266"/>
                    <a:pt x="35023" y="17260"/>
                    <a:pt x="35005" y="17248"/>
                  </a:cubicBezTo>
                  <a:cubicBezTo>
                    <a:pt x="34993" y="17236"/>
                    <a:pt x="34993" y="17212"/>
                    <a:pt x="34993" y="17188"/>
                  </a:cubicBezTo>
                  <a:cubicBezTo>
                    <a:pt x="34979" y="17202"/>
                    <a:pt x="34961" y="17208"/>
                    <a:pt x="34942" y="17208"/>
                  </a:cubicBezTo>
                  <a:cubicBezTo>
                    <a:pt x="34928" y="17208"/>
                    <a:pt x="34913" y="17205"/>
                    <a:pt x="34898" y="17200"/>
                  </a:cubicBezTo>
                  <a:lnTo>
                    <a:pt x="34350" y="16879"/>
                  </a:lnTo>
                  <a:cubicBezTo>
                    <a:pt x="34267" y="16819"/>
                    <a:pt x="34303" y="16676"/>
                    <a:pt x="34410" y="16676"/>
                  </a:cubicBezTo>
                  <a:cubicBezTo>
                    <a:pt x="36315" y="13414"/>
                    <a:pt x="38672" y="10449"/>
                    <a:pt x="41423" y="7866"/>
                  </a:cubicBezTo>
                  <a:lnTo>
                    <a:pt x="41423" y="7866"/>
                  </a:lnTo>
                  <a:cubicBezTo>
                    <a:pt x="41101" y="7907"/>
                    <a:pt x="40774" y="7928"/>
                    <a:pt x="40446" y="7928"/>
                  </a:cubicBezTo>
                  <a:cubicBezTo>
                    <a:pt x="40119" y="7928"/>
                    <a:pt x="39791" y="7907"/>
                    <a:pt x="39470" y="7866"/>
                  </a:cubicBezTo>
                  <a:cubicBezTo>
                    <a:pt x="39458" y="7878"/>
                    <a:pt x="39458" y="7902"/>
                    <a:pt x="39446" y="7913"/>
                  </a:cubicBezTo>
                  <a:cubicBezTo>
                    <a:pt x="37303" y="10449"/>
                    <a:pt x="35398" y="13105"/>
                    <a:pt x="33469" y="15819"/>
                  </a:cubicBezTo>
                  <a:cubicBezTo>
                    <a:pt x="33451" y="15843"/>
                    <a:pt x="33422" y="15855"/>
                    <a:pt x="33392" y="15855"/>
                  </a:cubicBezTo>
                  <a:cubicBezTo>
                    <a:pt x="33362" y="15855"/>
                    <a:pt x="33332" y="15843"/>
                    <a:pt x="33314" y="15819"/>
                  </a:cubicBezTo>
                  <a:cubicBezTo>
                    <a:pt x="33291" y="15807"/>
                    <a:pt x="33279" y="15807"/>
                    <a:pt x="33267" y="15795"/>
                  </a:cubicBezTo>
                  <a:cubicBezTo>
                    <a:pt x="32219" y="15236"/>
                    <a:pt x="31159" y="14962"/>
                    <a:pt x="30028" y="14652"/>
                  </a:cubicBezTo>
                  <a:cubicBezTo>
                    <a:pt x="30005" y="14640"/>
                    <a:pt x="29981" y="14629"/>
                    <a:pt x="29969" y="14605"/>
                  </a:cubicBezTo>
                  <a:cubicBezTo>
                    <a:pt x="29956" y="14609"/>
                    <a:pt x="29944" y="14611"/>
                    <a:pt x="29931" y="14611"/>
                  </a:cubicBezTo>
                  <a:cubicBezTo>
                    <a:pt x="29871" y="14611"/>
                    <a:pt x="29814" y="14566"/>
                    <a:pt x="29814" y="14498"/>
                  </a:cubicBezTo>
                  <a:cubicBezTo>
                    <a:pt x="30052" y="11081"/>
                    <a:pt x="30445" y="7616"/>
                    <a:pt x="30993" y="4234"/>
                  </a:cubicBezTo>
                  <a:cubicBezTo>
                    <a:pt x="30993" y="4211"/>
                    <a:pt x="31005" y="4199"/>
                    <a:pt x="31017" y="4187"/>
                  </a:cubicBezTo>
                  <a:cubicBezTo>
                    <a:pt x="30671" y="3699"/>
                    <a:pt x="30255" y="3282"/>
                    <a:pt x="29755" y="2949"/>
                  </a:cubicBezTo>
                  <a:cubicBezTo>
                    <a:pt x="29743" y="2937"/>
                    <a:pt x="29731" y="2925"/>
                    <a:pt x="29731" y="2913"/>
                  </a:cubicBezTo>
                  <a:cubicBezTo>
                    <a:pt x="29409" y="6699"/>
                    <a:pt x="29123" y="10509"/>
                    <a:pt x="28671" y="14283"/>
                  </a:cubicBezTo>
                  <a:cubicBezTo>
                    <a:pt x="28664" y="14342"/>
                    <a:pt x="28612" y="14378"/>
                    <a:pt x="28559" y="14378"/>
                  </a:cubicBezTo>
                  <a:cubicBezTo>
                    <a:pt x="28525" y="14378"/>
                    <a:pt x="28492" y="14363"/>
                    <a:pt x="28469" y="14331"/>
                  </a:cubicBezTo>
                  <a:lnTo>
                    <a:pt x="28469" y="14343"/>
                  </a:lnTo>
                  <a:cubicBezTo>
                    <a:pt x="28335" y="14383"/>
                    <a:pt x="28187" y="14413"/>
                    <a:pt x="28042" y="14413"/>
                  </a:cubicBezTo>
                  <a:cubicBezTo>
                    <a:pt x="27889" y="14413"/>
                    <a:pt x="27739" y="14381"/>
                    <a:pt x="27611" y="14295"/>
                  </a:cubicBezTo>
                  <a:cubicBezTo>
                    <a:pt x="27588" y="14283"/>
                    <a:pt x="27564" y="14248"/>
                    <a:pt x="27564" y="14212"/>
                  </a:cubicBezTo>
                  <a:cubicBezTo>
                    <a:pt x="27552" y="14200"/>
                    <a:pt x="27552" y="14176"/>
                    <a:pt x="27552" y="14164"/>
                  </a:cubicBezTo>
                  <a:cubicBezTo>
                    <a:pt x="27147" y="9723"/>
                    <a:pt x="27207" y="5258"/>
                    <a:pt x="27528" y="817"/>
                  </a:cubicBezTo>
                  <a:cubicBezTo>
                    <a:pt x="27528" y="782"/>
                    <a:pt x="27540" y="758"/>
                    <a:pt x="27552" y="734"/>
                  </a:cubicBezTo>
                  <a:cubicBezTo>
                    <a:pt x="27284" y="467"/>
                    <a:pt x="26871" y="1"/>
                    <a:pt x="266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51756" y="3131214"/>
              <a:ext cx="219473" cy="223356"/>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4" name="Shape 1014"/>
        <p:cNvGrpSpPr/>
        <p:nvPr/>
      </p:nvGrpSpPr>
      <p:grpSpPr>
        <a:xfrm>
          <a:off x="0" y="0"/>
          <a:ext cx="0" cy="0"/>
          <a:chOff x="0" y="0"/>
          <a:chExt cx="0" cy="0"/>
        </a:xfrm>
      </p:grpSpPr>
      <p:sp>
        <p:nvSpPr>
          <p:cNvPr id="1015" name="Google Shape;1015;p11"/>
          <p:cNvSpPr txBox="1"/>
          <p:nvPr>
            <p:ph hasCustomPrompt="1" type="title"/>
          </p:nvPr>
        </p:nvSpPr>
        <p:spPr>
          <a:xfrm>
            <a:off x="1144350" y="1304500"/>
            <a:ext cx="6855300" cy="1642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000"/>
              <a:buNone/>
              <a:defRPr sz="12000"/>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1016" name="Google Shape;1016;p11"/>
          <p:cNvSpPr txBox="1"/>
          <p:nvPr>
            <p:ph idx="1" type="body"/>
          </p:nvPr>
        </p:nvSpPr>
        <p:spPr>
          <a:xfrm>
            <a:off x="1756650" y="3121728"/>
            <a:ext cx="5630700" cy="461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17" name="Google Shape;1017;p11"/>
          <p:cNvSpPr/>
          <p:nvPr/>
        </p:nvSpPr>
        <p:spPr>
          <a:xfrm flipH="1">
            <a:off x="2717189" y="4998525"/>
            <a:ext cx="1935725" cy="229125"/>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1018" name="Google Shape;1018;p11"/>
          <p:cNvSpPr/>
          <p:nvPr/>
        </p:nvSpPr>
        <p:spPr>
          <a:xfrm flipH="1">
            <a:off x="5448004" y="4179418"/>
            <a:ext cx="203504" cy="34137"/>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1"/>
          <p:cNvSpPr/>
          <p:nvPr/>
        </p:nvSpPr>
        <p:spPr>
          <a:xfrm flipH="1">
            <a:off x="5433951" y="4145665"/>
            <a:ext cx="113662" cy="19044"/>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1"/>
          <p:cNvSpPr/>
          <p:nvPr/>
        </p:nvSpPr>
        <p:spPr>
          <a:xfrm flipH="1">
            <a:off x="8699232" y="4070144"/>
            <a:ext cx="211956" cy="2530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1"/>
          <p:cNvSpPr/>
          <p:nvPr/>
        </p:nvSpPr>
        <p:spPr>
          <a:xfrm flipH="1">
            <a:off x="8675245" y="4035073"/>
            <a:ext cx="137261" cy="1443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1"/>
          <p:cNvSpPr/>
          <p:nvPr/>
        </p:nvSpPr>
        <p:spPr>
          <a:xfrm flipH="1">
            <a:off x="6094939" y="4253850"/>
            <a:ext cx="1966400" cy="990075"/>
          </a:xfrm>
          <a:custGeom>
            <a:rect b="b" l="l" r="r" t="t"/>
            <a:pathLst>
              <a:path extrusionOk="0" h="39603" w="78656">
                <a:moveTo>
                  <a:pt x="1114" y="2528"/>
                </a:moveTo>
                <a:lnTo>
                  <a:pt x="0" y="39603"/>
                </a:lnTo>
                <a:lnTo>
                  <a:pt x="78656" y="36678"/>
                </a:lnTo>
                <a:lnTo>
                  <a:pt x="33982" y="12957"/>
                </a:lnTo>
                <a:lnTo>
                  <a:pt x="8699" y="0"/>
                </a:lnTo>
                <a:close/>
              </a:path>
            </a:pathLst>
          </a:custGeom>
          <a:solidFill>
            <a:schemeClr val="accent1"/>
          </a:solidFill>
          <a:ln>
            <a:noFill/>
          </a:ln>
        </p:spPr>
      </p:sp>
      <p:sp>
        <p:nvSpPr>
          <p:cNvPr id="1023" name="Google Shape;1023;p11"/>
          <p:cNvSpPr/>
          <p:nvPr/>
        </p:nvSpPr>
        <p:spPr>
          <a:xfrm flipH="1">
            <a:off x="8341614" y="3985213"/>
            <a:ext cx="1098225" cy="1098225"/>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1024" name="Google Shape;1024;p11"/>
          <p:cNvSpPr/>
          <p:nvPr/>
        </p:nvSpPr>
        <p:spPr>
          <a:xfrm flipH="1">
            <a:off x="5243146" y="3881930"/>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1"/>
          <p:cNvSpPr/>
          <p:nvPr/>
        </p:nvSpPr>
        <p:spPr>
          <a:xfrm flipH="1">
            <a:off x="1964138" y="4626488"/>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1"/>
          <p:cNvSpPr/>
          <p:nvPr/>
        </p:nvSpPr>
        <p:spPr>
          <a:xfrm flipH="1">
            <a:off x="7845228" y="376085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1"/>
          <p:cNvSpPr/>
          <p:nvPr/>
        </p:nvSpPr>
        <p:spPr>
          <a:xfrm flipH="1">
            <a:off x="5757340" y="4141257"/>
            <a:ext cx="552228" cy="65551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1"/>
          <p:cNvSpPr/>
          <p:nvPr/>
        </p:nvSpPr>
        <p:spPr>
          <a:xfrm flipH="1">
            <a:off x="5243800" y="3889559"/>
            <a:ext cx="2730130" cy="1196987"/>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1"/>
          <p:cNvSpPr/>
          <p:nvPr/>
        </p:nvSpPr>
        <p:spPr>
          <a:xfrm flipH="1">
            <a:off x="1964129" y="4626707"/>
            <a:ext cx="4107571" cy="721430"/>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
          <p:cNvSpPr/>
          <p:nvPr/>
        </p:nvSpPr>
        <p:spPr>
          <a:xfrm flipH="1">
            <a:off x="7845871" y="3832040"/>
            <a:ext cx="1332382" cy="1559267"/>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1"/>
          <p:cNvSpPr/>
          <p:nvPr/>
        </p:nvSpPr>
        <p:spPr>
          <a:xfrm flipH="1">
            <a:off x="8273744" y="4004706"/>
            <a:ext cx="1225801" cy="35552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1"/>
          <p:cNvSpPr/>
          <p:nvPr/>
        </p:nvSpPr>
        <p:spPr>
          <a:xfrm flipH="1">
            <a:off x="6083678" y="3975617"/>
            <a:ext cx="441530" cy="591414"/>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
          <p:cNvSpPr/>
          <p:nvPr/>
        </p:nvSpPr>
        <p:spPr>
          <a:xfrm flipH="1">
            <a:off x="3142193" y="4935266"/>
            <a:ext cx="1490609" cy="27238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
          <p:cNvSpPr/>
          <p:nvPr/>
        </p:nvSpPr>
        <p:spPr>
          <a:xfrm flipH="1">
            <a:off x="7155941" y="4327555"/>
            <a:ext cx="161684" cy="105759"/>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1"/>
          <p:cNvSpPr/>
          <p:nvPr/>
        </p:nvSpPr>
        <p:spPr>
          <a:xfrm flipH="1">
            <a:off x="7143536" y="4393032"/>
            <a:ext cx="113552" cy="67286"/>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1"/>
          <p:cNvSpPr/>
          <p:nvPr/>
        </p:nvSpPr>
        <p:spPr>
          <a:xfrm flipH="1">
            <a:off x="6770106" y="4763534"/>
            <a:ext cx="159873" cy="9357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
          <p:cNvSpPr/>
          <p:nvPr/>
        </p:nvSpPr>
        <p:spPr>
          <a:xfrm flipH="1">
            <a:off x="6707483" y="4843719"/>
            <a:ext cx="153232" cy="6470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
          <p:cNvSpPr/>
          <p:nvPr/>
        </p:nvSpPr>
        <p:spPr>
          <a:xfrm flipH="1">
            <a:off x="5386421" y="4743446"/>
            <a:ext cx="173154" cy="131992"/>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
          <p:cNvSpPr/>
          <p:nvPr/>
        </p:nvSpPr>
        <p:spPr>
          <a:xfrm flipH="1">
            <a:off x="5504037" y="4800800"/>
            <a:ext cx="124144" cy="65420"/>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
          <p:cNvSpPr/>
          <p:nvPr/>
        </p:nvSpPr>
        <p:spPr>
          <a:xfrm flipH="1">
            <a:off x="8247643" y="4887901"/>
            <a:ext cx="191540" cy="156250"/>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
          <p:cNvSpPr/>
          <p:nvPr/>
        </p:nvSpPr>
        <p:spPr>
          <a:xfrm flipH="1">
            <a:off x="8375630" y="4954421"/>
            <a:ext cx="93245" cy="79689"/>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
          <p:cNvSpPr/>
          <p:nvPr/>
        </p:nvSpPr>
        <p:spPr>
          <a:xfrm flipH="1" rot="-1394835">
            <a:off x="8862529" y="4767494"/>
            <a:ext cx="58780" cy="108011"/>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
          <p:cNvSpPr/>
          <p:nvPr/>
        </p:nvSpPr>
        <p:spPr>
          <a:xfrm flipH="1" rot="-917724">
            <a:off x="8875355" y="4812447"/>
            <a:ext cx="62510" cy="125459"/>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
          <p:cNvSpPr/>
          <p:nvPr/>
        </p:nvSpPr>
        <p:spPr>
          <a:xfrm flipH="1">
            <a:off x="6203040" y="4266942"/>
            <a:ext cx="91105" cy="140609"/>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
          <p:cNvSpPr/>
          <p:nvPr/>
        </p:nvSpPr>
        <p:spPr>
          <a:xfrm flipH="1">
            <a:off x="6201449" y="4205033"/>
            <a:ext cx="91818" cy="10625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
          <p:cNvSpPr/>
          <p:nvPr/>
        </p:nvSpPr>
        <p:spPr>
          <a:xfrm flipH="1">
            <a:off x="2906864" y="4976045"/>
            <a:ext cx="163824" cy="7173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
          <p:cNvSpPr/>
          <p:nvPr/>
        </p:nvSpPr>
        <p:spPr>
          <a:xfrm flipH="1">
            <a:off x="2859445" y="5038174"/>
            <a:ext cx="169367" cy="77165"/>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
          <p:cNvSpPr/>
          <p:nvPr/>
        </p:nvSpPr>
        <p:spPr>
          <a:xfrm flipH="1" rot="1200592">
            <a:off x="8602173" y="3779171"/>
            <a:ext cx="123432" cy="92643"/>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
          <p:cNvSpPr/>
          <p:nvPr/>
        </p:nvSpPr>
        <p:spPr>
          <a:xfrm flipH="1" rot="1200592">
            <a:off x="8551626" y="3835742"/>
            <a:ext cx="91655" cy="72171"/>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
          <p:cNvSpPr/>
          <p:nvPr/>
        </p:nvSpPr>
        <p:spPr>
          <a:xfrm flipH="1">
            <a:off x="7953405" y="4250038"/>
            <a:ext cx="68329" cy="113168"/>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
          <p:cNvSpPr/>
          <p:nvPr/>
        </p:nvSpPr>
        <p:spPr>
          <a:xfrm flipH="1">
            <a:off x="8034578" y="4254813"/>
            <a:ext cx="30185" cy="72006"/>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
          <p:cNvSpPr/>
          <p:nvPr/>
        </p:nvSpPr>
        <p:spPr>
          <a:xfrm flipH="1">
            <a:off x="2174434" y="5108590"/>
            <a:ext cx="133474" cy="8089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
          <p:cNvSpPr/>
          <p:nvPr/>
        </p:nvSpPr>
        <p:spPr>
          <a:xfrm flipH="1">
            <a:off x="2239306" y="5175329"/>
            <a:ext cx="84080" cy="76451"/>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
          <p:cNvSpPr/>
          <p:nvPr/>
        </p:nvSpPr>
        <p:spPr>
          <a:xfrm flipH="1">
            <a:off x="7743914" y="4229840"/>
            <a:ext cx="125791" cy="49614"/>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
          <p:cNvSpPr/>
          <p:nvPr/>
        </p:nvSpPr>
        <p:spPr>
          <a:xfrm flipH="1">
            <a:off x="7677121" y="4290377"/>
            <a:ext cx="163056" cy="46979"/>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
          <p:cNvSpPr/>
          <p:nvPr/>
        </p:nvSpPr>
        <p:spPr>
          <a:xfrm flipH="1">
            <a:off x="8677603" y="4407445"/>
            <a:ext cx="112564" cy="67890"/>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flipH="1">
            <a:off x="8696208" y="4367984"/>
            <a:ext cx="87702" cy="57682"/>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flipH="1">
            <a:off x="6015281" y="5163419"/>
            <a:ext cx="78702" cy="8078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flipH="1">
            <a:off x="5985424" y="5146296"/>
            <a:ext cx="61414" cy="66737"/>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flipH="1">
            <a:off x="4417495" y="5097010"/>
            <a:ext cx="137316" cy="3688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flipH="1">
            <a:off x="4401798" y="5041467"/>
            <a:ext cx="116900" cy="4418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flipH="1">
            <a:off x="3660153" y="4735268"/>
            <a:ext cx="291920" cy="34137"/>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flipH="1">
            <a:off x="3695822" y="4775608"/>
            <a:ext cx="99008" cy="24313"/>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flipH="1">
            <a:off x="1950826" y="4629438"/>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flipH="1">
            <a:off x="8365764" y="4269163"/>
            <a:ext cx="95850" cy="170250"/>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1066" name="Google Shape;1066;p11"/>
          <p:cNvSpPr/>
          <p:nvPr/>
        </p:nvSpPr>
        <p:spPr>
          <a:xfrm flipH="1">
            <a:off x="6047689" y="4693863"/>
            <a:ext cx="467900" cy="107750"/>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1067" name="Google Shape;1067;p11"/>
          <p:cNvSpPr/>
          <p:nvPr/>
        </p:nvSpPr>
        <p:spPr>
          <a:xfrm flipH="1">
            <a:off x="5243146" y="3885605"/>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
          <p:cNvSpPr/>
          <p:nvPr/>
        </p:nvSpPr>
        <p:spPr>
          <a:xfrm flipH="1" rot="8100000">
            <a:off x="5424877" y="4087519"/>
            <a:ext cx="227980" cy="24642"/>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flipH="1" rot="8100000">
            <a:off x="5430748" y="4174427"/>
            <a:ext cx="133693" cy="15257"/>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flipH="1">
            <a:off x="8612513" y="5274611"/>
            <a:ext cx="188686" cy="31996"/>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flipH="1">
            <a:off x="8616901" y="5334710"/>
            <a:ext cx="98734" cy="13446"/>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flipH="1">
            <a:off x="7845240" y="376085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flipH="1">
            <a:off x="-96136" y="-30800"/>
            <a:ext cx="6897500" cy="1532775"/>
          </a:xfrm>
          <a:custGeom>
            <a:rect b="b" l="l" r="r" t="t"/>
            <a:pathLst>
              <a:path extrusionOk="0" h="61311" w="275900">
                <a:moveTo>
                  <a:pt x="0" y="29392"/>
                </a:moveTo>
                <a:lnTo>
                  <a:pt x="33816" y="0"/>
                </a:lnTo>
                <a:lnTo>
                  <a:pt x="275900" y="316"/>
                </a:lnTo>
                <a:lnTo>
                  <a:pt x="274320" y="61311"/>
                </a:lnTo>
                <a:lnTo>
                  <a:pt x="228495" y="53726"/>
                </a:lnTo>
                <a:lnTo>
                  <a:pt x="148853" y="8533"/>
                </a:lnTo>
                <a:lnTo>
                  <a:pt x="106188" y="14854"/>
                </a:lnTo>
                <a:lnTo>
                  <a:pt x="38241" y="40453"/>
                </a:lnTo>
                <a:lnTo>
                  <a:pt x="4741" y="38557"/>
                </a:lnTo>
                <a:close/>
              </a:path>
            </a:pathLst>
          </a:custGeom>
          <a:solidFill>
            <a:schemeClr val="lt2"/>
          </a:solidFill>
          <a:ln cap="flat" cmpd="sng" w="9525">
            <a:solidFill>
              <a:schemeClr val="dk2"/>
            </a:solidFill>
            <a:prstDash val="solid"/>
            <a:round/>
            <a:headEnd len="med" w="med" type="none"/>
            <a:tailEnd len="med" w="med" type="none"/>
          </a:ln>
        </p:spPr>
      </p:sp>
      <p:sp>
        <p:nvSpPr>
          <p:cNvPr id="1074" name="Google Shape;1074;p11"/>
          <p:cNvSpPr/>
          <p:nvPr/>
        </p:nvSpPr>
        <p:spPr>
          <a:xfrm flipH="1">
            <a:off x="7331164" y="-7100"/>
            <a:ext cx="1706600" cy="553075"/>
          </a:xfrm>
          <a:custGeom>
            <a:rect b="b" l="l" r="r" t="t"/>
            <a:pathLst>
              <a:path extrusionOk="0" h="22123" w="68264">
                <a:moveTo>
                  <a:pt x="0" y="316"/>
                </a:moveTo>
                <a:lnTo>
                  <a:pt x="59099" y="0"/>
                </a:lnTo>
                <a:lnTo>
                  <a:pt x="68264" y="21175"/>
                </a:lnTo>
                <a:lnTo>
                  <a:pt x="48354" y="22123"/>
                </a:lnTo>
                <a:lnTo>
                  <a:pt x="3161" y="316"/>
                </a:lnTo>
                <a:close/>
              </a:path>
            </a:pathLst>
          </a:custGeom>
          <a:solidFill>
            <a:schemeClr val="lt2"/>
          </a:solidFill>
          <a:ln cap="flat" cmpd="sng" w="9525">
            <a:solidFill>
              <a:schemeClr val="dk2"/>
            </a:solidFill>
            <a:prstDash val="solid"/>
            <a:round/>
            <a:headEnd len="med" w="med" type="none"/>
            <a:tailEnd len="med" w="med" type="none"/>
          </a:ln>
        </p:spPr>
      </p:sp>
      <p:sp>
        <p:nvSpPr>
          <p:cNvPr id="1075" name="Google Shape;1075;p11"/>
          <p:cNvSpPr/>
          <p:nvPr/>
        </p:nvSpPr>
        <p:spPr>
          <a:xfrm flipH="1">
            <a:off x="-216462" y="38502"/>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flipH="1">
            <a:off x="5769132" y="-988545"/>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flipH="1">
            <a:off x="-215820" y="38117"/>
            <a:ext cx="7097734" cy="1891580"/>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flipH="1">
            <a:off x="6649944" y="-745189"/>
            <a:ext cx="826640" cy="1185023"/>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flipH="1">
            <a:off x="5769132" y="-988600"/>
            <a:ext cx="3441078" cy="179229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flipH="1">
            <a:off x="8177197" y="61937"/>
            <a:ext cx="557990" cy="264643"/>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flipH="1">
            <a:off x="7441353" y="-262702"/>
            <a:ext cx="165251" cy="499266"/>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flipH="1">
            <a:off x="2091193" y="476093"/>
            <a:ext cx="2058313" cy="531811"/>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flipH="1">
            <a:off x="7950793" y="633552"/>
            <a:ext cx="200869" cy="51739"/>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flipH="1">
            <a:off x="8004081" y="565828"/>
            <a:ext cx="190991" cy="69426"/>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flipH="1" rot="433882">
            <a:off x="8878366" y="-152424"/>
            <a:ext cx="147486" cy="14487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flipH="1" rot="433882">
            <a:off x="8814087" y="-53095"/>
            <a:ext cx="149573" cy="111353"/>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flipH="1">
            <a:off x="280127" y="1402866"/>
            <a:ext cx="315135" cy="3660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flipH="1">
            <a:off x="463546" y="1325754"/>
            <a:ext cx="197083" cy="55761"/>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flipH="1">
            <a:off x="3253576" y="100211"/>
            <a:ext cx="297411" cy="27697"/>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flipH="1">
            <a:off x="3235865" y="143461"/>
            <a:ext cx="142372" cy="18736"/>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
          <p:cNvSpPr/>
          <p:nvPr/>
        </p:nvSpPr>
        <p:spPr>
          <a:xfrm flipH="1">
            <a:off x="6257856" y="-525442"/>
            <a:ext cx="43155" cy="142086"/>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flipH="1">
            <a:off x="6203412" y="-564173"/>
            <a:ext cx="55401" cy="157431"/>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flipH="1">
            <a:off x="7404798" y="-570438"/>
            <a:ext cx="87757" cy="122662"/>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flipH="1">
            <a:off x="7401670" y="-625596"/>
            <a:ext cx="86111" cy="91928"/>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
          <p:cNvSpPr/>
          <p:nvPr/>
        </p:nvSpPr>
        <p:spPr>
          <a:xfrm flipH="1">
            <a:off x="6865014" y="904134"/>
            <a:ext cx="132816" cy="92532"/>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
          <p:cNvSpPr/>
          <p:nvPr/>
        </p:nvSpPr>
        <p:spPr>
          <a:xfrm flipH="1">
            <a:off x="6837242" y="966647"/>
            <a:ext cx="136273" cy="9834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flipH="1">
            <a:off x="4912893" y="629659"/>
            <a:ext cx="123760" cy="63554"/>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flipH="1">
            <a:off x="4855045" y="627957"/>
            <a:ext cx="94727" cy="45552"/>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
          <p:cNvSpPr/>
          <p:nvPr/>
        </p:nvSpPr>
        <p:spPr>
          <a:xfrm flipH="1">
            <a:off x="7202001" y="227029"/>
            <a:ext cx="77659" cy="91324"/>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1"/>
          <p:cNvSpPr/>
          <p:nvPr/>
        </p:nvSpPr>
        <p:spPr>
          <a:xfrm flipH="1">
            <a:off x="7279551" y="238774"/>
            <a:ext cx="38034" cy="60481"/>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
          <p:cNvSpPr/>
          <p:nvPr/>
        </p:nvSpPr>
        <p:spPr>
          <a:xfrm flipH="1">
            <a:off x="2061387" y="475928"/>
            <a:ext cx="116516" cy="7782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
          <p:cNvSpPr/>
          <p:nvPr/>
        </p:nvSpPr>
        <p:spPr>
          <a:xfrm flipH="1">
            <a:off x="2122965" y="535862"/>
            <a:ext cx="72061" cy="71183"/>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p:cNvSpPr/>
          <p:nvPr/>
        </p:nvSpPr>
        <p:spPr>
          <a:xfrm flipH="1">
            <a:off x="6856780" y="395852"/>
            <a:ext cx="89843" cy="21130"/>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
          <p:cNvSpPr/>
          <p:nvPr/>
        </p:nvSpPr>
        <p:spPr>
          <a:xfrm flipH="1">
            <a:off x="6798274" y="410781"/>
            <a:ext cx="109985" cy="30570"/>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
          <p:cNvSpPr/>
          <p:nvPr/>
        </p:nvSpPr>
        <p:spPr>
          <a:xfrm flipH="1">
            <a:off x="6159267" y="282024"/>
            <a:ext cx="109653" cy="10605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p:cNvSpPr/>
          <p:nvPr/>
        </p:nvSpPr>
        <p:spPr>
          <a:xfrm flipH="1">
            <a:off x="6192631" y="242773"/>
            <a:ext cx="83160" cy="88063"/>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p:cNvSpPr/>
          <p:nvPr/>
        </p:nvSpPr>
        <p:spPr>
          <a:xfrm flipH="1">
            <a:off x="5315918" y="1195541"/>
            <a:ext cx="136275" cy="3240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
          <p:cNvSpPr/>
          <p:nvPr/>
        </p:nvSpPr>
        <p:spPr>
          <a:xfrm flipH="1">
            <a:off x="5329637" y="1142673"/>
            <a:ext cx="109756" cy="25054"/>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
          <p:cNvSpPr/>
          <p:nvPr/>
        </p:nvSpPr>
        <p:spPr>
          <a:xfrm flipH="1">
            <a:off x="66241" y="1988974"/>
            <a:ext cx="234239" cy="4868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
          <p:cNvSpPr/>
          <p:nvPr/>
        </p:nvSpPr>
        <p:spPr>
          <a:xfrm flipH="1">
            <a:off x="73921" y="2068666"/>
            <a:ext cx="122717" cy="2014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
          <p:cNvSpPr/>
          <p:nvPr/>
        </p:nvSpPr>
        <p:spPr>
          <a:xfrm flipH="1" rot="430201">
            <a:off x="3880524" y="592062"/>
            <a:ext cx="122661" cy="27551"/>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
          <p:cNvSpPr/>
          <p:nvPr/>
        </p:nvSpPr>
        <p:spPr>
          <a:xfrm flipH="1">
            <a:off x="3862630" y="542887"/>
            <a:ext cx="106637" cy="3556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
          <p:cNvSpPr/>
          <p:nvPr/>
        </p:nvSpPr>
        <p:spPr>
          <a:xfrm flipH="1">
            <a:off x="1633018" y="1168237"/>
            <a:ext cx="200870" cy="17123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1"/>
          <p:cNvSpPr/>
          <p:nvPr/>
        </p:nvSpPr>
        <p:spPr>
          <a:xfrm flipH="1" rot="778749">
            <a:off x="1704809" y="1165154"/>
            <a:ext cx="82582" cy="107065"/>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1"/>
          <p:cNvSpPr/>
          <p:nvPr/>
        </p:nvSpPr>
        <p:spPr>
          <a:xfrm flipH="1">
            <a:off x="7028314" y="375650"/>
            <a:ext cx="511650" cy="86850"/>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116" name="Google Shape;1116;p11"/>
          <p:cNvSpPr/>
          <p:nvPr/>
        </p:nvSpPr>
        <p:spPr>
          <a:xfrm flipH="1">
            <a:off x="5769145" y="-988545"/>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
          <p:cNvSpPr/>
          <p:nvPr/>
        </p:nvSpPr>
        <p:spPr>
          <a:xfrm flipH="1">
            <a:off x="-216450" y="38502"/>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11"/>
          <p:cNvGrpSpPr/>
          <p:nvPr/>
        </p:nvGrpSpPr>
        <p:grpSpPr>
          <a:xfrm>
            <a:off x="8141753" y="910310"/>
            <a:ext cx="740615" cy="886659"/>
            <a:chOff x="8141753" y="910310"/>
            <a:chExt cx="740615" cy="886659"/>
          </a:xfrm>
        </p:grpSpPr>
        <p:sp>
          <p:nvSpPr>
            <p:cNvPr id="1119" name="Google Shape;1119;p11"/>
            <p:cNvSpPr/>
            <p:nvPr/>
          </p:nvSpPr>
          <p:spPr>
            <a:xfrm flipH="1" rot="949783">
              <a:off x="8634785" y="1073307"/>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1"/>
            <p:cNvSpPr/>
            <p:nvPr/>
          </p:nvSpPr>
          <p:spPr>
            <a:xfrm flipH="1" rot="949783">
              <a:off x="8167846" y="936469"/>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1"/>
            <p:cNvSpPr/>
            <p:nvPr/>
          </p:nvSpPr>
          <p:spPr>
            <a:xfrm flipH="1" rot="949783">
              <a:off x="8563407" y="1547039"/>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1"/>
            <p:cNvSpPr/>
            <p:nvPr/>
          </p:nvSpPr>
          <p:spPr>
            <a:xfrm flipH="1" rot="949783">
              <a:off x="8634533" y="1074197"/>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1"/>
            <p:cNvSpPr/>
            <p:nvPr/>
          </p:nvSpPr>
          <p:spPr>
            <a:xfrm flipH="1" rot="949783">
              <a:off x="8167593" y="937359"/>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1"/>
            <p:cNvSpPr/>
            <p:nvPr/>
          </p:nvSpPr>
          <p:spPr>
            <a:xfrm flipH="1" rot="949783">
              <a:off x="8563155" y="1547929"/>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11"/>
          <p:cNvGrpSpPr/>
          <p:nvPr/>
        </p:nvGrpSpPr>
        <p:grpSpPr>
          <a:xfrm>
            <a:off x="655073" y="4057335"/>
            <a:ext cx="740625" cy="738696"/>
            <a:chOff x="655073" y="4057335"/>
            <a:chExt cx="740625" cy="738696"/>
          </a:xfrm>
        </p:grpSpPr>
        <p:sp>
          <p:nvSpPr>
            <p:cNvPr id="1126" name="Google Shape;1126;p11"/>
            <p:cNvSpPr/>
            <p:nvPr/>
          </p:nvSpPr>
          <p:spPr>
            <a:xfrm rot="-1075117">
              <a:off x="730548" y="4133779"/>
              <a:ext cx="588921" cy="583477"/>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
            <p:cNvSpPr/>
            <p:nvPr/>
          </p:nvSpPr>
          <p:spPr>
            <a:xfrm rot="-1075117">
              <a:off x="731302" y="4136109"/>
              <a:ext cx="588921" cy="583477"/>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8" name="Shape 11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29" name="Shape 1129"/>
        <p:cNvGrpSpPr/>
        <p:nvPr/>
      </p:nvGrpSpPr>
      <p:grpSpPr>
        <a:xfrm>
          <a:off x="0" y="0"/>
          <a:ext cx="0" cy="0"/>
          <a:chOff x="0" y="0"/>
          <a:chExt cx="0" cy="0"/>
        </a:xfrm>
      </p:grpSpPr>
      <p:sp>
        <p:nvSpPr>
          <p:cNvPr id="1130" name="Google Shape;1130;p13"/>
          <p:cNvSpPr txBox="1"/>
          <p:nvPr>
            <p:ph hasCustomPrompt="1" type="title"/>
          </p:nvPr>
        </p:nvSpPr>
        <p:spPr>
          <a:xfrm flipH="1">
            <a:off x="1291963" y="1681075"/>
            <a:ext cx="8622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4800">
                <a:solidFill>
                  <a:schemeClr val="accen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1131" name="Google Shape;1131;p13"/>
          <p:cNvSpPr txBox="1"/>
          <p:nvPr>
            <p:ph idx="1" type="subTitle"/>
          </p:nvPr>
        </p:nvSpPr>
        <p:spPr>
          <a:xfrm>
            <a:off x="2154188" y="2026100"/>
            <a:ext cx="2374500" cy="5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32" name="Google Shape;1132;p13"/>
          <p:cNvSpPr txBox="1"/>
          <p:nvPr>
            <p:ph idx="2" type="subTitle"/>
          </p:nvPr>
        </p:nvSpPr>
        <p:spPr>
          <a:xfrm>
            <a:off x="2154178" y="1563200"/>
            <a:ext cx="2244300" cy="462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Delius Swash Caps"/>
              <a:buNone/>
              <a:defRPr sz="2500">
                <a:solidFill>
                  <a:schemeClr val="dk2"/>
                </a:solidFill>
                <a:latin typeface="Londrina Solid"/>
                <a:ea typeface="Londrina Solid"/>
                <a:cs typeface="Londrina Solid"/>
                <a:sym typeface="Londrina Solid"/>
              </a:defRPr>
            </a:lvl1pPr>
            <a:lvl2pPr lvl="1"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133" name="Google Shape;1133;p13"/>
          <p:cNvSpPr txBox="1"/>
          <p:nvPr>
            <p:ph hasCustomPrompt="1" idx="3" type="title"/>
          </p:nvPr>
        </p:nvSpPr>
        <p:spPr>
          <a:xfrm flipH="1">
            <a:off x="1291963" y="3254750"/>
            <a:ext cx="8622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4800">
                <a:solidFill>
                  <a:schemeClr val="accen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1134" name="Google Shape;1134;p13"/>
          <p:cNvSpPr txBox="1"/>
          <p:nvPr>
            <p:ph idx="4" type="subTitle"/>
          </p:nvPr>
        </p:nvSpPr>
        <p:spPr>
          <a:xfrm>
            <a:off x="2154188" y="3599800"/>
            <a:ext cx="2374500" cy="5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35" name="Google Shape;1135;p13"/>
          <p:cNvSpPr txBox="1"/>
          <p:nvPr>
            <p:ph idx="5" type="subTitle"/>
          </p:nvPr>
        </p:nvSpPr>
        <p:spPr>
          <a:xfrm>
            <a:off x="2154178" y="3135796"/>
            <a:ext cx="2244300" cy="45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Delius Swash Caps"/>
              <a:buNone/>
              <a:defRPr sz="2500">
                <a:solidFill>
                  <a:schemeClr val="dk2"/>
                </a:solidFill>
                <a:latin typeface="Londrina Solid"/>
                <a:ea typeface="Londrina Solid"/>
                <a:cs typeface="Londrina Solid"/>
                <a:sym typeface="Londrina Solid"/>
              </a:defRPr>
            </a:lvl1pPr>
            <a:lvl2pPr lvl="1"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136" name="Google Shape;1136;p13"/>
          <p:cNvSpPr txBox="1"/>
          <p:nvPr>
            <p:ph hasCustomPrompt="1" idx="6" type="title"/>
          </p:nvPr>
        </p:nvSpPr>
        <p:spPr>
          <a:xfrm flipH="1">
            <a:off x="4615338" y="1681075"/>
            <a:ext cx="8622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4800">
                <a:solidFill>
                  <a:schemeClr val="accen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1137" name="Google Shape;1137;p13"/>
          <p:cNvSpPr txBox="1"/>
          <p:nvPr>
            <p:ph idx="7" type="subTitle"/>
          </p:nvPr>
        </p:nvSpPr>
        <p:spPr>
          <a:xfrm>
            <a:off x="5477537" y="2026100"/>
            <a:ext cx="2374500" cy="5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38" name="Google Shape;1138;p13"/>
          <p:cNvSpPr txBox="1"/>
          <p:nvPr>
            <p:ph hasCustomPrompt="1" idx="8" type="title"/>
          </p:nvPr>
        </p:nvSpPr>
        <p:spPr>
          <a:xfrm flipH="1">
            <a:off x="4615338" y="3254750"/>
            <a:ext cx="8622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4800">
                <a:solidFill>
                  <a:schemeClr val="accen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1139" name="Google Shape;1139;p13"/>
          <p:cNvSpPr txBox="1"/>
          <p:nvPr>
            <p:ph idx="9" type="subTitle"/>
          </p:nvPr>
        </p:nvSpPr>
        <p:spPr>
          <a:xfrm>
            <a:off x="5477537" y="3599800"/>
            <a:ext cx="2374500" cy="5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0" name="Google Shape;1140;p13"/>
          <p:cNvSpPr txBox="1"/>
          <p:nvPr>
            <p:ph idx="13" type="subTitle"/>
          </p:nvPr>
        </p:nvSpPr>
        <p:spPr>
          <a:xfrm>
            <a:off x="5477548" y="3132810"/>
            <a:ext cx="2244300" cy="45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Delius Swash Caps"/>
              <a:buNone/>
              <a:defRPr sz="2500">
                <a:solidFill>
                  <a:schemeClr val="dk2"/>
                </a:solidFill>
                <a:latin typeface="Londrina Solid"/>
                <a:ea typeface="Londrina Solid"/>
                <a:cs typeface="Londrina Solid"/>
                <a:sym typeface="Londrina Solid"/>
              </a:defRPr>
            </a:lvl1pPr>
            <a:lvl2pPr lvl="1"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141" name="Google Shape;1141;p13"/>
          <p:cNvSpPr txBox="1"/>
          <p:nvPr>
            <p:ph idx="14" type="subTitle"/>
          </p:nvPr>
        </p:nvSpPr>
        <p:spPr>
          <a:xfrm>
            <a:off x="5477548" y="1563200"/>
            <a:ext cx="2244300" cy="462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Delius Swash Caps"/>
              <a:buNone/>
              <a:defRPr sz="2500">
                <a:solidFill>
                  <a:schemeClr val="dk2"/>
                </a:solidFill>
                <a:latin typeface="Londrina Solid"/>
                <a:ea typeface="Londrina Solid"/>
                <a:cs typeface="Londrina Solid"/>
                <a:sym typeface="Londrina Solid"/>
              </a:defRPr>
            </a:lvl1pPr>
            <a:lvl2pPr lvl="1"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lgn="r">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142" name="Google Shape;1142;p13"/>
          <p:cNvSpPr txBox="1"/>
          <p:nvPr>
            <p:ph idx="15"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43" name="Google Shape;1143;p13"/>
          <p:cNvGrpSpPr/>
          <p:nvPr/>
        </p:nvGrpSpPr>
        <p:grpSpPr>
          <a:xfrm>
            <a:off x="-80975" y="-832522"/>
            <a:ext cx="9816496" cy="6392544"/>
            <a:chOff x="-80975" y="-832522"/>
            <a:chExt cx="9816496" cy="6392544"/>
          </a:xfrm>
        </p:grpSpPr>
        <p:sp>
          <p:nvSpPr>
            <p:cNvPr id="1144" name="Google Shape;1144;p13"/>
            <p:cNvSpPr/>
            <p:nvPr/>
          </p:nvSpPr>
          <p:spPr>
            <a:xfrm>
              <a:off x="-64725" y="2683025"/>
              <a:ext cx="479400" cy="2657075"/>
            </a:xfrm>
            <a:custGeom>
              <a:rect b="b" l="l" r="r" t="t"/>
              <a:pathLst>
                <a:path extrusionOk="0" h="106283" w="19176">
                  <a:moveTo>
                    <a:pt x="325" y="3901"/>
                  </a:moveTo>
                  <a:lnTo>
                    <a:pt x="5200" y="0"/>
                  </a:lnTo>
                  <a:lnTo>
                    <a:pt x="19176" y="67930"/>
                  </a:lnTo>
                  <a:lnTo>
                    <a:pt x="10678" y="89456"/>
                  </a:lnTo>
                  <a:lnTo>
                    <a:pt x="0" y="106283"/>
                  </a:lnTo>
                  <a:close/>
                </a:path>
              </a:pathLst>
            </a:custGeom>
            <a:solidFill>
              <a:schemeClr val="accent1"/>
            </a:solidFill>
            <a:ln>
              <a:noFill/>
            </a:ln>
          </p:spPr>
        </p:sp>
        <p:sp>
          <p:nvSpPr>
            <p:cNvPr id="1145" name="Google Shape;1145;p13"/>
            <p:cNvSpPr/>
            <p:nvPr/>
          </p:nvSpPr>
          <p:spPr>
            <a:xfrm rot="5400000">
              <a:off x="877066" y="2768252"/>
              <a:ext cx="157117" cy="26356"/>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3"/>
            <p:cNvSpPr/>
            <p:nvPr/>
          </p:nvSpPr>
          <p:spPr>
            <a:xfrm rot="5400000">
              <a:off x="943634" y="2819608"/>
              <a:ext cx="87753" cy="14703"/>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3"/>
            <p:cNvSpPr/>
            <p:nvPr/>
          </p:nvSpPr>
          <p:spPr>
            <a:xfrm rot="5400000">
              <a:off x="961578" y="258300"/>
              <a:ext cx="163643" cy="19534"/>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3"/>
            <p:cNvSpPr/>
            <p:nvPr/>
          </p:nvSpPr>
          <p:spPr>
            <a:xfrm rot="5400000">
              <a:off x="1021684" y="309847"/>
              <a:ext cx="105974" cy="1114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3"/>
            <p:cNvSpPr/>
            <p:nvPr/>
          </p:nvSpPr>
          <p:spPr>
            <a:xfrm>
              <a:off x="-56600" y="415425"/>
              <a:ext cx="967950" cy="2527050"/>
            </a:xfrm>
            <a:custGeom>
              <a:rect b="b" l="l" r="r" t="t"/>
              <a:pathLst>
                <a:path extrusionOk="0" h="101082" w="38718">
                  <a:moveTo>
                    <a:pt x="36766" y="17938"/>
                  </a:moveTo>
                  <a:lnTo>
                    <a:pt x="0" y="0"/>
                  </a:lnTo>
                  <a:lnTo>
                    <a:pt x="0" y="101082"/>
                  </a:lnTo>
                  <a:lnTo>
                    <a:pt x="28715" y="43312"/>
                  </a:lnTo>
                  <a:lnTo>
                    <a:pt x="38718" y="23793"/>
                  </a:lnTo>
                  <a:close/>
                </a:path>
              </a:pathLst>
            </a:custGeom>
            <a:solidFill>
              <a:schemeClr val="accent1"/>
            </a:solidFill>
            <a:ln>
              <a:noFill/>
            </a:ln>
          </p:spPr>
        </p:sp>
        <p:sp>
          <p:nvSpPr>
            <p:cNvPr id="1150" name="Google Shape;1150;p13"/>
            <p:cNvSpPr/>
            <p:nvPr/>
          </p:nvSpPr>
          <p:spPr>
            <a:xfrm>
              <a:off x="-80975" y="-57200"/>
              <a:ext cx="1199700" cy="683125"/>
            </a:xfrm>
            <a:custGeom>
              <a:rect b="b" l="l" r="r" t="t"/>
              <a:pathLst>
                <a:path extrusionOk="0" h="27325" w="47988">
                  <a:moveTo>
                    <a:pt x="40953" y="1029"/>
                  </a:moveTo>
                  <a:lnTo>
                    <a:pt x="1625" y="704"/>
                  </a:lnTo>
                  <a:lnTo>
                    <a:pt x="0" y="27030"/>
                  </a:lnTo>
                  <a:lnTo>
                    <a:pt x="22426" y="5904"/>
                  </a:lnTo>
                  <a:lnTo>
                    <a:pt x="39205" y="27325"/>
                  </a:lnTo>
                  <a:lnTo>
                    <a:pt x="45549" y="19518"/>
                  </a:lnTo>
                  <a:lnTo>
                    <a:pt x="47988" y="0"/>
                  </a:lnTo>
                  <a:close/>
                </a:path>
              </a:pathLst>
            </a:custGeom>
            <a:solidFill>
              <a:schemeClr val="accent1"/>
            </a:solidFill>
            <a:ln>
              <a:noFill/>
            </a:ln>
          </p:spPr>
        </p:sp>
        <p:sp>
          <p:nvSpPr>
            <p:cNvPr id="1151" name="Google Shape;1151;p13"/>
            <p:cNvSpPr/>
            <p:nvPr/>
          </p:nvSpPr>
          <p:spPr>
            <a:xfrm rot="5400000">
              <a:off x="-376575" y="1443130"/>
              <a:ext cx="2219853" cy="930246"/>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3"/>
            <p:cNvSpPr/>
            <p:nvPr/>
          </p:nvSpPr>
          <p:spPr>
            <a:xfrm rot="5400000">
              <a:off x="-1400993" y="3525102"/>
              <a:ext cx="3408402" cy="64088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3"/>
            <p:cNvSpPr/>
            <p:nvPr/>
          </p:nvSpPr>
          <p:spPr>
            <a:xfrm rot="5400000">
              <a:off x="-50456" y="-333165"/>
              <a:ext cx="1425750" cy="125905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3"/>
            <p:cNvSpPr/>
            <p:nvPr/>
          </p:nvSpPr>
          <p:spPr>
            <a:xfrm rot="5400000">
              <a:off x="532040" y="2154945"/>
              <a:ext cx="426352" cy="50609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3"/>
            <p:cNvSpPr/>
            <p:nvPr/>
          </p:nvSpPr>
          <p:spPr>
            <a:xfrm rot="5400000">
              <a:off x="-323398" y="1501690"/>
              <a:ext cx="2107820" cy="924144"/>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3"/>
            <p:cNvSpPr/>
            <p:nvPr/>
          </p:nvSpPr>
          <p:spPr>
            <a:xfrm rot="5400000">
              <a:off x="-1240655" y="3685612"/>
              <a:ext cx="3171285" cy="556987"/>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3"/>
            <p:cNvSpPr/>
            <p:nvPr/>
          </p:nvSpPr>
          <p:spPr>
            <a:xfrm rot="5400000">
              <a:off x="120729" y="-107526"/>
              <a:ext cx="1028677" cy="1203845"/>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3"/>
            <p:cNvSpPr/>
            <p:nvPr/>
          </p:nvSpPr>
          <p:spPr>
            <a:xfrm rot="5400000">
              <a:off x="493248" y="67956"/>
              <a:ext cx="946390" cy="27448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3"/>
            <p:cNvSpPr/>
            <p:nvPr/>
          </p:nvSpPr>
          <p:spPr>
            <a:xfrm rot="5400000">
              <a:off x="727398" y="1970474"/>
              <a:ext cx="340887" cy="456606"/>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3"/>
            <p:cNvSpPr/>
            <p:nvPr/>
          </p:nvSpPr>
          <p:spPr>
            <a:xfrm rot="5400000">
              <a:off x="-295303" y="3959631"/>
              <a:ext cx="1150837" cy="210295"/>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3"/>
            <p:cNvSpPr/>
            <p:nvPr/>
          </p:nvSpPr>
          <p:spPr>
            <a:xfrm rot="5400000">
              <a:off x="751196" y="1438139"/>
              <a:ext cx="124829" cy="81652"/>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3"/>
            <p:cNvSpPr/>
            <p:nvPr/>
          </p:nvSpPr>
          <p:spPr>
            <a:xfrm rot="5400000">
              <a:off x="734077" y="1481148"/>
              <a:ext cx="87669" cy="51949"/>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3"/>
            <p:cNvSpPr/>
            <p:nvPr/>
          </p:nvSpPr>
          <p:spPr>
            <a:xfrm rot="5400000">
              <a:off x="420008" y="1741425"/>
              <a:ext cx="123431" cy="7224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3"/>
            <p:cNvSpPr/>
            <p:nvPr/>
          </p:nvSpPr>
          <p:spPr>
            <a:xfrm rot="5400000">
              <a:off x="371809" y="1803480"/>
              <a:ext cx="118304" cy="49957"/>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3"/>
            <p:cNvSpPr/>
            <p:nvPr/>
          </p:nvSpPr>
          <p:spPr>
            <a:xfrm rot="5400000">
              <a:off x="415559" y="2789737"/>
              <a:ext cx="133685" cy="101906"/>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3"/>
            <p:cNvSpPr/>
            <p:nvPr/>
          </p:nvSpPr>
          <p:spPr>
            <a:xfrm rot="5400000">
              <a:off x="415898" y="2743550"/>
              <a:ext cx="95847" cy="50508"/>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3"/>
            <p:cNvSpPr/>
            <p:nvPr/>
          </p:nvSpPr>
          <p:spPr>
            <a:xfrm rot="5400000">
              <a:off x="287573" y="564278"/>
              <a:ext cx="147880" cy="120635"/>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3"/>
            <p:cNvSpPr/>
            <p:nvPr/>
          </p:nvSpPr>
          <p:spPr>
            <a:xfrm rot="5400000">
              <a:off x="303717" y="532964"/>
              <a:ext cx="71991" cy="61525"/>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3"/>
            <p:cNvSpPr/>
            <p:nvPr/>
          </p:nvSpPr>
          <p:spPr>
            <a:xfrm rot="6794872">
              <a:off x="450403" y="159426"/>
              <a:ext cx="45381" cy="8339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3"/>
            <p:cNvSpPr/>
            <p:nvPr/>
          </p:nvSpPr>
          <p:spPr>
            <a:xfrm rot="6317691">
              <a:off x="407521" y="141351"/>
              <a:ext cx="48263" cy="96860"/>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3"/>
            <p:cNvSpPr/>
            <p:nvPr/>
          </p:nvSpPr>
          <p:spPr>
            <a:xfrm rot="5400000">
              <a:off x="811783" y="2187615"/>
              <a:ext cx="70338" cy="108558"/>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3"/>
            <p:cNvSpPr/>
            <p:nvPr/>
          </p:nvSpPr>
          <p:spPr>
            <a:xfrm rot="5400000">
              <a:off x="872567" y="2201831"/>
              <a:ext cx="70889" cy="8203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3"/>
            <p:cNvSpPr/>
            <p:nvPr/>
          </p:nvSpPr>
          <p:spPr>
            <a:xfrm rot="5400000">
              <a:off x="262849" y="4730935"/>
              <a:ext cx="126482" cy="5538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3"/>
            <p:cNvSpPr/>
            <p:nvPr/>
          </p:nvSpPr>
          <p:spPr>
            <a:xfrm rot="5400000">
              <a:off x="210646" y="4763308"/>
              <a:ext cx="130762" cy="59576"/>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3"/>
            <p:cNvSpPr/>
            <p:nvPr/>
          </p:nvSpPr>
          <p:spPr>
            <a:xfrm rot="4199541">
              <a:off x="1194396" y="341409"/>
              <a:ext cx="95295" cy="71524"/>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3"/>
            <p:cNvSpPr/>
            <p:nvPr/>
          </p:nvSpPr>
          <p:spPr>
            <a:xfrm rot="4199541">
              <a:off x="1170890" y="400603"/>
              <a:ext cx="70762" cy="55720"/>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3"/>
            <p:cNvSpPr/>
            <p:nvPr/>
          </p:nvSpPr>
          <p:spPr>
            <a:xfrm rot="5400000">
              <a:off x="844219" y="855636"/>
              <a:ext cx="52754" cy="87372"/>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3"/>
            <p:cNvSpPr/>
            <p:nvPr/>
          </p:nvSpPr>
          <p:spPr>
            <a:xfrm rot="5400000">
              <a:off x="871147" y="823581"/>
              <a:ext cx="23305" cy="55593"/>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3"/>
            <p:cNvSpPr/>
            <p:nvPr/>
          </p:nvSpPr>
          <p:spPr>
            <a:xfrm rot="5400000">
              <a:off x="168697" y="5304583"/>
              <a:ext cx="103050" cy="6245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3"/>
            <p:cNvSpPr/>
            <p:nvPr/>
          </p:nvSpPr>
          <p:spPr>
            <a:xfrm rot="5400000">
              <a:off x="137956" y="5275282"/>
              <a:ext cx="64915" cy="59025"/>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3"/>
            <p:cNvSpPr/>
            <p:nvPr/>
          </p:nvSpPr>
          <p:spPr>
            <a:xfrm rot="5400000">
              <a:off x="862164" y="1019725"/>
              <a:ext cx="97118" cy="38305"/>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3"/>
            <p:cNvSpPr/>
            <p:nvPr/>
          </p:nvSpPr>
          <p:spPr>
            <a:xfrm rot="5400000">
              <a:off x="802059" y="1057925"/>
              <a:ext cx="125889" cy="36271"/>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3"/>
            <p:cNvSpPr/>
            <p:nvPr/>
          </p:nvSpPr>
          <p:spPr>
            <a:xfrm rot="5400000">
              <a:off x="723098" y="296925"/>
              <a:ext cx="86906" cy="52415"/>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3"/>
            <p:cNvSpPr/>
            <p:nvPr/>
          </p:nvSpPr>
          <p:spPr>
            <a:xfrm rot="5400000">
              <a:off x="767102" y="296098"/>
              <a:ext cx="67711" cy="4453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3"/>
            <p:cNvSpPr/>
            <p:nvPr/>
          </p:nvSpPr>
          <p:spPr>
            <a:xfrm rot="5400000">
              <a:off x="147553" y="2360455"/>
              <a:ext cx="60762" cy="62372"/>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3"/>
            <p:cNvSpPr/>
            <p:nvPr/>
          </p:nvSpPr>
          <p:spPr>
            <a:xfrm rot="5400000">
              <a:off x="172871" y="2395603"/>
              <a:ext cx="47415" cy="51525"/>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3"/>
            <p:cNvSpPr/>
            <p:nvPr/>
          </p:nvSpPr>
          <p:spPr>
            <a:xfrm rot="5400000">
              <a:off x="193146" y="3588343"/>
              <a:ext cx="106016" cy="28474"/>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3"/>
            <p:cNvSpPr/>
            <p:nvPr/>
          </p:nvSpPr>
          <p:spPr>
            <a:xfrm rot="5400000">
              <a:off x="241091" y="3605525"/>
              <a:ext cx="90253" cy="3411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3"/>
            <p:cNvSpPr/>
            <p:nvPr/>
          </p:nvSpPr>
          <p:spPr>
            <a:xfrm rot="5400000">
              <a:off x="413800" y="4114426"/>
              <a:ext cx="225379" cy="26356"/>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3"/>
            <p:cNvSpPr/>
            <p:nvPr/>
          </p:nvSpPr>
          <p:spPr>
            <a:xfrm rot="5400000">
              <a:off x="460919" y="4165148"/>
              <a:ext cx="76440" cy="18771"/>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3"/>
            <p:cNvSpPr/>
            <p:nvPr/>
          </p:nvSpPr>
          <p:spPr>
            <a:xfrm rot="5400000">
              <a:off x="-1403270" y="3535380"/>
              <a:ext cx="3408402" cy="64088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3"/>
            <p:cNvSpPr/>
            <p:nvPr/>
          </p:nvSpPr>
          <p:spPr>
            <a:xfrm rot="5400000">
              <a:off x="796803" y="504619"/>
              <a:ext cx="73996" cy="131433"/>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1193" name="Google Shape;1193;p13"/>
            <p:cNvSpPr/>
            <p:nvPr/>
          </p:nvSpPr>
          <p:spPr>
            <a:xfrm rot="5400000">
              <a:off x="349434" y="2174778"/>
              <a:ext cx="361219" cy="83183"/>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1194" name="Google Shape;1194;p13"/>
            <p:cNvSpPr/>
            <p:nvPr/>
          </p:nvSpPr>
          <p:spPr>
            <a:xfrm rot="5400000">
              <a:off x="-379413" y="1443130"/>
              <a:ext cx="2219853" cy="930246"/>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3"/>
            <p:cNvSpPr/>
            <p:nvPr/>
          </p:nvSpPr>
          <p:spPr>
            <a:xfrm rot="-2700000">
              <a:off x="942236" y="2780325"/>
              <a:ext cx="176004" cy="19024"/>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3"/>
            <p:cNvSpPr/>
            <p:nvPr/>
          </p:nvSpPr>
          <p:spPr>
            <a:xfrm rot="-2700000">
              <a:off x="915159" y="2815811"/>
              <a:ext cx="103213" cy="11779"/>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3"/>
            <p:cNvSpPr/>
            <p:nvPr/>
          </p:nvSpPr>
          <p:spPr>
            <a:xfrm rot="5400000">
              <a:off x="38087" y="331649"/>
              <a:ext cx="145677" cy="24703"/>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3"/>
            <p:cNvSpPr/>
            <p:nvPr/>
          </p:nvSpPr>
          <p:spPr>
            <a:xfrm rot="5400000">
              <a:off x="33574" y="370145"/>
              <a:ext cx="76228" cy="10381"/>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3"/>
            <p:cNvSpPr/>
            <p:nvPr/>
          </p:nvSpPr>
          <p:spPr>
            <a:xfrm rot="5400000">
              <a:off x="-50456" y="-333175"/>
              <a:ext cx="1425750" cy="125905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3"/>
            <p:cNvSpPr/>
            <p:nvPr/>
          </p:nvSpPr>
          <p:spPr>
            <a:xfrm>
              <a:off x="8166500" y="-64000"/>
              <a:ext cx="1023825" cy="3883700"/>
            </a:xfrm>
            <a:custGeom>
              <a:rect b="b" l="l" r="r" t="t"/>
              <a:pathLst>
                <a:path extrusionOk="0" h="155348" w="40953">
                  <a:moveTo>
                    <a:pt x="17879" y="155348"/>
                  </a:moveTo>
                  <a:lnTo>
                    <a:pt x="40303" y="134258"/>
                  </a:lnTo>
                  <a:lnTo>
                    <a:pt x="40953" y="976"/>
                  </a:lnTo>
                  <a:lnTo>
                    <a:pt x="0" y="0"/>
                  </a:lnTo>
                  <a:lnTo>
                    <a:pt x="1748" y="3879"/>
                  </a:lnTo>
                  <a:lnTo>
                    <a:pt x="31706" y="56673"/>
                  </a:lnTo>
                  <a:lnTo>
                    <a:pt x="27516" y="84956"/>
                  </a:lnTo>
                  <a:lnTo>
                    <a:pt x="10546" y="129998"/>
                  </a:lnTo>
                  <a:lnTo>
                    <a:pt x="11803" y="152205"/>
                  </a:lnTo>
                  <a:close/>
                </a:path>
              </a:pathLst>
            </a:custGeom>
            <a:solidFill>
              <a:schemeClr val="lt2"/>
            </a:solidFill>
            <a:ln cap="flat" cmpd="sng" w="9525">
              <a:solidFill>
                <a:schemeClr val="dk2"/>
              </a:solidFill>
              <a:prstDash val="solid"/>
              <a:round/>
              <a:headEnd len="med" w="med" type="none"/>
              <a:tailEnd len="med" w="med" type="none"/>
            </a:ln>
          </p:spPr>
        </p:sp>
        <p:sp>
          <p:nvSpPr>
            <p:cNvPr id="1201" name="Google Shape;1201;p13"/>
            <p:cNvSpPr/>
            <p:nvPr/>
          </p:nvSpPr>
          <p:spPr>
            <a:xfrm>
              <a:off x="8718225" y="4170975"/>
              <a:ext cx="472100" cy="1063500"/>
            </a:xfrm>
            <a:custGeom>
              <a:rect b="b" l="l" r="r" t="t"/>
              <a:pathLst>
                <a:path extrusionOk="0" h="42540" w="18884">
                  <a:moveTo>
                    <a:pt x="18884" y="42540"/>
                  </a:moveTo>
                  <a:lnTo>
                    <a:pt x="18234" y="6137"/>
                  </a:lnTo>
                  <a:lnTo>
                    <a:pt x="628" y="0"/>
                  </a:lnTo>
                  <a:lnTo>
                    <a:pt x="0" y="13198"/>
                  </a:lnTo>
                  <a:lnTo>
                    <a:pt x="12708" y="42215"/>
                  </a:lnTo>
                  <a:close/>
                </a:path>
              </a:pathLst>
            </a:custGeom>
            <a:solidFill>
              <a:schemeClr val="lt2"/>
            </a:solidFill>
            <a:ln cap="flat" cmpd="sng" w="9525">
              <a:solidFill>
                <a:schemeClr val="dk2"/>
              </a:solidFill>
              <a:prstDash val="solid"/>
              <a:round/>
              <a:headEnd len="med" w="med" type="none"/>
              <a:tailEnd len="med" w="med" type="none"/>
            </a:ln>
          </p:spPr>
        </p:sp>
        <p:sp>
          <p:nvSpPr>
            <p:cNvPr id="1202" name="Google Shape;1202;p13"/>
            <p:cNvSpPr/>
            <p:nvPr/>
          </p:nvSpPr>
          <p:spPr>
            <a:xfrm flipH="1" rot="5400000">
              <a:off x="5823261" y="999137"/>
              <a:ext cx="5063025" cy="1399708"/>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3"/>
            <p:cNvSpPr/>
            <p:nvPr/>
          </p:nvSpPr>
          <p:spPr>
            <a:xfrm flipH="1" rot="5400000">
              <a:off x="8000785" y="3681901"/>
              <a:ext cx="2281146" cy="118825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3"/>
            <p:cNvSpPr/>
            <p:nvPr/>
          </p:nvSpPr>
          <p:spPr>
            <a:xfrm flipH="1" rot="5400000">
              <a:off x="6075301" y="893517"/>
              <a:ext cx="4705203" cy="1253959"/>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3"/>
            <p:cNvSpPr/>
            <p:nvPr/>
          </p:nvSpPr>
          <p:spPr>
            <a:xfrm flipH="1" rot="5400000">
              <a:off x="8907375" y="3600542"/>
              <a:ext cx="547993" cy="785571"/>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3"/>
            <p:cNvSpPr/>
            <p:nvPr/>
          </p:nvSpPr>
          <p:spPr>
            <a:xfrm flipH="1" rot="5400000">
              <a:off x="8000876" y="3681955"/>
              <a:ext cx="2281146" cy="1188143"/>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3"/>
            <p:cNvSpPr/>
            <p:nvPr/>
          </p:nvSpPr>
          <p:spPr>
            <a:xfrm flipH="1" rot="5400000">
              <a:off x="8766423" y="4829024"/>
              <a:ext cx="369901" cy="175436"/>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3"/>
            <p:cNvSpPr/>
            <p:nvPr/>
          </p:nvSpPr>
          <p:spPr>
            <a:xfrm flipH="1" rot="5400000">
              <a:off x="9034044" y="4133259"/>
              <a:ext cx="109548" cy="330972"/>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3"/>
            <p:cNvSpPr/>
            <p:nvPr/>
          </p:nvSpPr>
          <p:spPr>
            <a:xfrm flipH="1" rot="5400000">
              <a:off x="7906018" y="1203180"/>
              <a:ext cx="1364489" cy="352546"/>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3"/>
            <p:cNvSpPr/>
            <p:nvPr/>
          </p:nvSpPr>
          <p:spPr>
            <a:xfrm flipH="1" rot="5400000">
              <a:off x="8576418" y="4631121"/>
              <a:ext cx="133168" cy="34299"/>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3"/>
            <p:cNvSpPr/>
            <p:nvPr/>
          </p:nvSpPr>
          <p:spPr>
            <a:xfrm flipH="1" rot="5400000">
              <a:off x="8618730" y="4657316"/>
              <a:ext cx="126611" cy="46024"/>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3"/>
            <p:cNvSpPr/>
            <p:nvPr/>
          </p:nvSpPr>
          <p:spPr>
            <a:xfrm flipH="1" rot="5833880">
              <a:off x="9084289" y="5197475"/>
              <a:ext cx="97774" cy="96043"/>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3"/>
            <p:cNvSpPr/>
            <p:nvPr/>
          </p:nvSpPr>
          <p:spPr>
            <a:xfrm flipH="1" rot="5833880">
              <a:off x="9028861" y="5166666"/>
              <a:ext cx="99158" cy="73818"/>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3"/>
            <p:cNvSpPr/>
            <p:nvPr/>
          </p:nvSpPr>
          <p:spPr>
            <a:xfrm flipH="1" rot="5400000">
              <a:off x="8033565" y="-411111"/>
              <a:ext cx="208908" cy="2426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3"/>
            <p:cNvSpPr/>
            <p:nvPr/>
          </p:nvSpPr>
          <p:spPr>
            <a:xfrm flipH="1" rot="5400000">
              <a:off x="8117465" y="-334996"/>
              <a:ext cx="130650" cy="36965"/>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3"/>
            <p:cNvSpPr/>
            <p:nvPr/>
          </p:nvSpPr>
          <p:spPr>
            <a:xfrm flipH="1" rot="5400000">
              <a:off x="8905955" y="1557158"/>
              <a:ext cx="197167" cy="18361"/>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3"/>
            <p:cNvSpPr/>
            <p:nvPr/>
          </p:nvSpPr>
          <p:spPr>
            <a:xfrm flipH="1" rot="5400000">
              <a:off x="8931644" y="1496997"/>
              <a:ext cx="94385" cy="12420"/>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3"/>
            <p:cNvSpPr/>
            <p:nvPr/>
          </p:nvSpPr>
          <p:spPr>
            <a:xfrm flipH="1" rot="5400000">
              <a:off x="9367080" y="3426600"/>
              <a:ext cx="28609" cy="94191"/>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3"/>
            <p:cNvSpPr/>
            <p:nvPr/>
          </p:nvSpPr>
          <p:spPr>
            <a:xfrm flipH="1" rot="5400000">
              <a:off x="9383611" y="3389480"/>
              <a:ext cx="36728" cy="104363"/>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3"/>
            <p:cNvSpPr/>
            <p:nvPr/>
          </p:nvSpPr>
          <p:spPr>
            <a:xfrm flipH="1" rot="5400000">
              <a:off x="9388565" y="4208167"/>
              <a:ext cx="58176" cy="81315"/>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3"/>
            <p:cNvSpPr/>
            <p:nvPr/>
          </p:nvSpPr>
          <p:spPr>
            <a:xfrm flipH="1" rot="5400000">
              <a:off x="9435864" y="4215734"/>
              <a:ext cx="57084" cy="60941"/>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3"/>
            <p:cNvSpPr/>
            <p:nvPr/>
          </p:nvSpPr>
          <p:spPr>
            <a:xfrm flipH="1" rot="5400000">
              <a:off x="8406082" y="3875249"/>
              <a:ext cx="88046" cy="61341"/>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3"/>
            <p:cNvSpPr/>
            <p:nvPr/>
          </p:nvSpPr>
          <p:spPr>
            <a:xfrm flipH="1" rot="5400000">
              <a:off x="8361567" y="3856057"/>
              <a:ext cx="90338" cy="65197"/>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3"/>
            <p:cNvSpPr/>
            <p:nvPr/>
          </p:nvSpPr>
          <p:spPr>
            <a:xfrm flipH="1" rot="5400000">
              <a:off x="8600646" y="2587730"/>
              <a:ext cx="82043" cy="4213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3"/>
            <p:cNvSpPr/>
            <p:nvPr/>
          </p:nvSpPr>
          <p:spPr>
            <a:xfrm flipH="1" rot="5400000">
              <a:off x="8617364" y="2545723"/>
              <a:ext cx="62796" cy="30197"/>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3"/>
            <p:cNvSpPr/>
            <p:nvPr/>
          </p:nvSpPr>
          <p:spPr>
            <a:xfrm flipH="1" rot="5400000">
              <a:off x="8873637" y="4080766"/>
              <a:ext cx="51481" cy="60540"/>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3"/>
            <p:cNvSpPr/>
            <p:nvPr/>
          </p:nvSpPr>
          <p:spPr>
            <a:xfrm flipH="1" rot="5400000">
              <a:off x="8889208" y="4129265"/>
              <a:ext cx="25213" cy="40094"/>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3"/>
            <p:cNvSpPr/>
            <p:nvPr/>
          </p:nvSpPr>
          <p:spPr>
            <a:xfrm flipH="1" rot="5400000">
              <a:off x="8700230" y="690244"/>
              <a:ext cx="77240" cy="51590"/>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3"/>
            <p:cNvSpPr/>
            <p:nvPr/>
          </p:nvSpPr>
          <p:spPr>
            <a:xfrm flipH="1" rot="5400000">
              <a:off x="8677435" y="718532"/>
              <a:ext cx="47770" cy="47188"/>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3"/>
            <p:cNvSpPr/>
            <p:nvPr/>
          </p:nvSpPr>
          <p:spPr>
            <a:xfrm flipH="1" rot="5400000">
              <a:off x="8780947" y="3879213"/>
              <a:ext cx="59558" cy="14007"/>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3"/>
            <p:cNvSpPr/>
            <p:nvPr/>
          </p:nvSpPr>
          <p:spPr>
            <a:xfrm flipH="1" rot="5400000">
              <a:off x="8761245" y="3843975"/>
              <a:ext cx="72911" cy="20265"/>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3"/>
            <p:cNvSpPr/>
            <p:nvPr/>
          </p:nvSpPr>
          <p:spPr>
            <a:xfrm flipH="1" rot="5400000">
              <a:off x="8821687" y="3395223"/>
              <a:ext cx="72694" cy="70310"/>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3"/>
            <p:cNvSpPr/>
            <p:nvPr/>
          </p:nvSpPr>
          <p:spPr>
            <a:xfrm flipH="1" rot="5400000">
              <a:off x="8862454" y="3414525"/>
              <a:ext cx="55131" cy="58381"/>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3"/>
            <p:cNvSpPr/>
            <p:nvPr/>
          </p:nvSpPr>
          <p:spPr>
            <a:xfrm flipH="1" rot="5400000">
              <a:off x="8231681" y="2869378"/>
              <a:ext cx="90340" cy="21485"/>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3"/>
            <p:cNvSpPr/>
            <p:nvPr/>
          </p:nvSpPr>
          <p:spPr>
            <a:xfrm flipH="1" rot="5400000">
              <a:off x="8277957" y="2872121"/>
              <a:ext cx="72760" cy="16609"/>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3"/>
            <p:cNvSpPr/>
            <p:nvPr/>
          </p:nvSpPr>
          <p:spPr>
            <a:xfrm flipH="1" rot="5400000">
              <a:off x="7667830" y="-583720"/>
              <a:ext cx="155281" cy="3227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3"/>
            <p:cNvSpPr/>
            <p:nvPr/>
          </p:nvSpPr>
          <p:spPr>
            <a:xfrm flipH="1" rot="5400000">
              <a:off x="7661424" y="-606135"/>
              <a:ext cx="81351" cy="1335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3"/>
            <p:cNvSpPr/>
            <p:nvPr/>
          </p:nvSpPr>
          <p:spPr>
            <a:xfrm flipH="1" rot="5830109">
              <a:off x="8637867" y="1914909"/>
              <a:ext cx="81313" cy="18264"/>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3"/>
            <p:cNvSpPr/>
            <p:nvPr/>
          </p:nvSpPr>
          <p:spPr>
            <a:xfrm flipH="1" rot="5400000">
              <a:off x="8673123" y="1895078"/>
              <a:ext cx="70691" cy="23576"/>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3"/>
            <p:cNvSpPr/>
            <p:nvPr/>
          </p:nvSpPr>
          <p:spPr>
            <a:xfrm flipH="1" rot="5400000">
              <a:off x="8182358" y="403265"/>
              <a:ext cx="133160" cy="11351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3"/>
            <p:cNvSpPr/>
            <p:nvPr/>
          </p:nvSpPr>
          <p:spPr>
            <a:xfrm flipH="1" rot="6178808">
              <a:off x="8244877" y="432914"/>
              <a:ext cx="54746" cy="70978"/>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3"/>
            <p:cNvSpPr/>
            <p:nvPr/>
          </p:nvSpPr>
          <p:spPr>
            <a:xfrm flipH="1" rot="5400000">
              <a:off x="8632750" y="4110968"/>
              <a:ext cx="339173" cy="57573"/>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243" name="Google Shape;1243;p13"/>
            <p:cNvSpPr/>
            <p:nvPr/>
          </p:nvSpPr>
          <p:spPr>
            <a:xfrm flipH="1" rot="5400000">
              <a:off x="8000785" y="3681909"/>
              <a:ext cx="2281146" cy="118825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3"/>
            <p:cNvSpPr/>
            <p:nvPr/>
          </p:nvSpPr>
          <p:spPr>
            <a:xfrm flipH="1" rot="5400000">
              <a:off x="5823261" y="999145"/>
              <a:ext cx="5063025" cy="1399708"/>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3"/>
            <p:cNvSpPr/>
            <p:nvPr/>
          </p:nvSpPr>
          <p:spPr>
            <a:xfrm rot="-4949700">
              <a:off x="758970" y="4692400"/>
              <a:ext cx="222188" cy="216923"/>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3"/>
            <p:cNvSpPr/>
            <p:nvPr/>
          </p:nvSpPr>
          <p:spPr>
            <a:xfrm rot="-4949700">
              <a:off x="819726" y="4208522"/>
              <a:ext cx="222419" cy="220363"/>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3"/>
            <p:cNvSpPr/>
            <p:nvPr/>
          </p:nvSpPr>
          <p:spPr>
            <a:xfrm rot="-4949700">
              <a:off x="1227076" y="4811340"/>
              <a:ext cx="219440" cy="22332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3"/>
            <p:cNvSpPr/>
            <p:nvPr/>
          </p:nvSpPr>
          <p:spPr>
            <a:xfrm rot="-4949700">
              <a:off x="759887" y="4692521"/>
              <a:ext cx="222188" cy="216923"/>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3"/>
            <p:cNvSpPr/>
            <p:nvPr/>
          </p:nvSpPr>
          <p:spPr>
            <a:xfrm rot="-4949700">
              <a:off x="820643" y="4208643"/>
              <a:ext cx="222419" cy="220363"/>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3"/>
            <p:cNvSpPr/>
            <p:nvPr/>
          </p:nvSpPr>
          <p:spPr>
            <a:xfrm rot="-4949700">
              <a:off x="1227993" y="4811461"/>
              <a:ext cx="219440" cy="22332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3"/>
            <p:cNvSpPr/>
            <p:nvPr/>
          </p:nvSpPr>
          <p:spPr>
            <a:xfrm rot="-1075126">
              <a:off x="8059762" y="1316021"/>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3"/>
            <p:cNvSpPr/>
            <p:nvPr/>
          </p:nvSpPr>
          <p:spPr>
            <a:xfrm rot="-1075126">
              <a:off x="8060267" y="1317584"/>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53" name="Shape 1253"/>
        <p:cNvGrpSpPr/>
        <p:nvPr/>
      </p:nvGrpSpPr>
      <p:grpSpPr>
        <a:xfrm>
          <a:off x="0" y="0"/>
          <a:ext cx="0" cy="0"/>
          <a:chOff x="0" y="0"/>
          <a:chExt cx="0" cy="0"/>
        </a:xfrm>
      </p:grpSpPr>
      <p:sp>
        <p:nvSpPr>
          <p:cNvPr id="1254" name="Google Shape;1254;p14"/>
          <p:cNvSpPr txBox="1"/>
          <p:nvPr>
            <p:ph type="title"/>
          </p:nvPr>
        </p:nvSpPr>
        <p:spPr>
          <a:xfrm>
            <a:off x="2184300" y="2898756"/>
            <a:ext cx="4775400" cy="558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200"/>
              <a:buNone/>
              <a:defRPr sz="3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55" name="Google Shape;1255;p14"/>
          <p:cNvSpPr txBox="1"/>
          <p:nvPr>
            <p:ph idx="1" type="subTitle"/>
          </p:nvPr>
        </p:nvSpPr>
        <p:spPr>
          <a:xfrm>
            <a:off x="1666050" y="1686444"/>
            <a:ext cx="5811900" cy="12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56" name="Google Shape;1256;p14"/>
          <p:cNvSpPr/>
          <p:nvPr/>
        </p:nvSpPr>
        <p:spPr>
          <a:xfrm flipH="1" rot="-548868">
            <a:off x="8096836" y="3843037"/>
            <a:ext cx="148147" cy="42684"/>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14"/>
          <p:cNvGrpSpPr/>
          <p:nvPr/>
        </p:nvGrpSpPr>
        <p:grpSpPr>
          <a:xfrm>
            <a:off x="-1739902" y="-1894077"/>
            <a:ext cx="11800655" cy="7625036"/>
            <a:chOff x="-1739902" y="-1894077"/>
            <a:chExt cx="11800655" cy="7625036"/>
          </a:xfrm>
        </p:grpSpPr>
        <p:sp>
          <p:nvSpPr>
            <p:cNvPr id="1258" name="Google Shape;1258;p14"/>
            <p:cNvSpPr/>
            <p:nvPr/>
          </p:nvSpPr>
          <p:spPr>
            <a:xfrm flipH="1" rot="-548705">
              <a:off x="3752955" y="5065557"/>
              <a:ext cx="1758700" cy="208171"/>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1259" name="Google Shape;1259;p14"/>
            <p:cNvSpPr/>
            <p:nvPr/>
          </p:nvSpPr>
          <p:spPr>
            <a:xfrm flipH="1" rot="-548868">
              <a:off x="6080113" y="4062633"/>
              <a:ext cx="184896" cy="31016"/>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flipH="1" rot="-548868">
              <a:off x="6062061" y="4040961"/>
              <a:ext cx="103269" cy="17303"/>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flipH="1" rot="-548868">
              <a:off x="8980018" y="3494443"/>
              <a:ext cx="192576" cy="22987"/>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flipH="1" rot="-548868">
              <a:off x="8953083" y="3471906"/>
              <a:ext cx="124710" cy="1311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6280400" y="3798225"/>
              <a:ext cx="2941450" cy="1406900"/>
            </a:xfrm>
            <a:custGeom>
              <a:rect b="b" l="l" r="r" t="t"/>
              <a:pathLst>
                <a:path extrusionOk="0" h="56276" w="117658">
                  <a:moveTo>
                    <a:pt x="117008" y="30274"/>
                  </a:moveTo>
                  <a:lnTo>
                    <a:pt x="117658" y="55300"/>
                  </a:lnTo>
                  <a:lnTo>
                    <a:pt x="0" y="56276"/>
                  </a:lnTo>
                  <a:lnTo>
                    <a:pt x="57523" y="15273"/>
                  </a:lnTo>
                  <a:lnTo>
                    <a:pt x="78331" y="0"/>
                  </a:lnTo>
                  <a:close/>
                </a:path>
              </a:pathLst>
            </a:custGeom>
            <a:solidFill>
              <a:schemeClr val="accent1"/>
            </a:solidFill>
            <a:ln>
              <a:noFill/>
            </a:ln>
          </p:spPr>
        </p:sp>
        <p:sp>
          <p:nvSpPr>
            <p:cNvPr id="1264" name="Google Shape;1264;p14"/>
            <p:cNvSpPr/>
            <p:nvPr/>
          </p:nvSpPr>
          <p:spPr>
            <a:xfrm flipH="1" rot="-548705">
              <a:off x="8719320" y="3399688"/>
              <a:ext cx="997791" cy="997791"/>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1265" name="Google Shape;1265;p14"/>
            <p:cNvSpPr/>
            <p:nvPr/>
          </p:nvSpPr>
          <p:spPr>
            <a:xfrm flipH="1" rot="-548868">
              <a:off x="5922503" y="3625659"/>
              <a:ext cx="2612335" cy="109471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flipH="1" rot="-548868">
              <a:off x="3052791" y="4658149"/>
              <a:ext cx="4011026" cy="754196"/>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flipH="1" rot="-548868">
              <a:off x="8275803" y="3213027"/>
              <a:ext cx="1677831" cy="1481665"/>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flipH="1" rot="-548868">
              <a:off x="6394941" y="3954947"/>
              <a:ext cx="501734" cy="595578"/>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flipH="1" rot="-548868">
              <a:off x="5924459" y="3642933"/>
              <a:ext cx="2480494" cy="1087538"/>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4"/>
            <p:cNvSpPr/>
            <p:nvPr/>
          </p:nvSpPr>
          <p:spPr>
            <a:xfrm flipH="1" rot="-548868">
              <a:off x="3046741" y="4681155"/>
              <a:ext cx="3731986" cy="655465"/>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4"/>
            <p:cNvSpPr/>
            <p:nvPr/>
          </p:nvSpPr>
          <p:spPr>
            <a:xfrm flipH="1" rot="-548868">
              <a:off x="8284468" y="3314343"/>
              <a:ext cx="1210553" cy="1416692"/>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4"/>
            <p:cNvSpPr/>
            <p:nvPr/>
          </p:nvSpPr>
          <p:spPr>
            <a:xfrm flipH="1" rot="-548868">
              <a:off x="8606893" y="3422076"/>
              <a:ext cx="1113717" cy="323020"/>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4"/>
            <p:cNvSpPr/>
            <p:nvPr/>
          </p:nvSpPr>
          <p:spPr>
            <a:xfrm flipH="1" rot="-548868">
              <a:off x="6659753" y="3767593"/>
              <a:ext cx="401157" cy="537337"/>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4"/>
            <p:cNvSpPr/>
            <p:nvPr/>
          </p:nvSpPr>
          <p:spPr>
            <a:xfrm flipH="1" rot="-548868">
              <a:off x="4130730" y="4979363"/>
              <a:ext cx="1354312" cy="247476"/>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4"/>
            <p:cNvSpPr/>
            <p:nvPr/>
          </p:nvSpPr>
          <p:spPr>
            <a:xfrm flipH="1" rot="-548868">
              <a:off x="7638957" y="3951424"/>
              <a:ext cx="146900" cy="96088"/>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
            <p:cNvSpPr/>
            <p:nvPr/>
          </p:nvSpPr>
          <p:spPr>
            <a:xfrm flipH="1" rot="-548868">
              <a:off x="7634787" y="4015648"/>
              <a:ext cx="103169" cy="61134"/>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4"/>
            <p:cNvSpPr/>
            <p:nvPr/>
          </p:nvSpPr>
          <p:spPr>
            <a:xfrm flipH="1" rot="-548868">
              <a:off x="7354964" y="4398435"/>
              <a:ext cx="145254" cy="85018"/>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4"/>
            <p:cNvSpPr/>
            <p:nvPr/>
          </p:nvSpPr>
          <p:spPr>
            <a:xfrm flipH="1" rot="-548868">
              <a:off x="7308326" y="4480054"/>
              <a:ext cx="139221" cy="58790"/>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flipH="1" rot="-548868">
              <a:off x="6113585" y="4579095"/>
              <a:ext cx="157322" cy="119923"/>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flipH="1" rot="-548868">
              <a:off x="6222846" y="4617478"/>
              <a:ext cx="112793" cy="59438"/>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flipH="1" rot="-548868">
              <a:off x="8702633" y="4293929"/>
              <a:ext cx="174026" cy="141963"/>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flipH="1" rot="-548868">
              <a:off x="8822085" y="4342652"/>
              <a:ext cx="84719" cy="72403"/>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flipH="1" rot="-1943671">
              <a:off x="9234082" y="4106974"/>
              <a:ext cx="53405" cy="98134"/>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flipH="1" rot="-1466694">
              <a:off x="9253317" y="4145076"/>
              <a:ext cx="56796" cy="113989"/>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flipH="1" rot="-548868">
              <a:off x="6778368" y="4039587"/>
              <a:ext cx="82775" cy="127752"/>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flipH="1" rot="-548868">
              <a:off x="6765512" y="3984430"/>
              <a:ext cx="83423" cy="96537"/>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4"/>
            <p:cNvSpPr/>
            <p:nvPr/>
          </p:nvSpPr>
          <p:spPr>
            <a:xfrm flipH="1" rot="-548868">
              <a:off x="3918703" y="5146911"/>
              <a:ext cx="148845" cy="65173"/>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4"/>
            <p:cNvSpPr/>
            <p:nvPr/>
          </p:nvSpPr>
          <p:spPr>
            <a:xfrm flipH="1" rot="-548868">
              <a:off x="3885501" y="5209059"/>
              <a:ext cx="153881" cy="70109"/>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flipH="1" rot="651758">
              <a:off x="8856299" y="3253459"/>
              <a:ext cx="112149" cy="84174"/>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
            <p:cNvSpPr/>
            <p:nvPr/>
          </p:nvSpPr>
          <p:spPr>
            <a:xfrm flipH="1" rot="651758">
              <a:off x="8817835" y="3313919"/>
              <a:ext cx="83276" cy="65574"/>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4"/>
            <p:cNvSpPr/>
            <p:nvPr/>
          </p:nvSpPr>
          <p:spPr>
            <a:xfrm flipH="1" rot="-548868">
              <a:off x="8344166" y="3773403"/>
              <a:ext cx="62081" cy="102820"/>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4"/>
            <p:cNvSpPr/>
            <p:nvPr/>
          </p:nvSpPr>
          <p:spPr>
            <a:xfrm flipH="1" rot="-548868">
              <a:off x="8414916" y="3768954"/>
              <a:ext cx="27425" cy="65422"/>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
            <p:cNvSpPr/>
            <p:nvPr/>
          </p:nvSpPr>
          <p:spPr>
            <a:xfrm flipH="1" rot="-548868">
              <a:off x="3281690" y="5373737"/>
              <a:ext cx="121270" cy="73500"/>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4"/>
            <p:cNvSpPr/>
            <p:nvPr/>
          </p:nvSpPr>
          <p:spPr>
            <a:xfrm flipH="1" rot="-548868">
              <a:off x="3349484" y="5427826"/>
              <a:ext cx="76392" cy="69461"/>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4"/>
            <p:cNvSpPr/>
            <p:nvPr/>
          </p:nvSpPr>
          <p:spPr>
            <a:xfrm flipH="1" rot="-548868">
              <a:off x="8148412" y="3781762"/>
              <a:ext cx="114289" cy="45077"/>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4"/>
            <p:cNvSpPr/>
            <p:nvPr/>
          </p:nvSpPr>
          <p:spPr>
            <a:xfrm flipH="1" rot="-548868">
              <a:off x="9012988" y="3807063"/>
              <a:ext cx="102271" cy="61682"/>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p:nvPr/>
          </p:nvSpPr>
          <p:spPr>
            <a:xfrm flipH="1" rot="-548868">
              <a:off x="9023383" y="3770833"/>
              <a:ext cx="79683" cy="52407"/>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4"/>
            <p:cNvSpPr/>
            <p:nvPr/>
          </p:nvSpPr>
          <p:spPr>
            <a:xfrm flipH="1" rot="-548868">
              <a:off x="6735186" y="4872102"/>
              <a:ext cx="71505" cy="73400"/>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4"/>
            <p:cNvSpPr/>
            <p:nvPr/>
          </p:nvSpPr>
          <p:spPr>
            <a:xfrm flipH="1" rot="-548868">
              <a:off x="6705016" y="4862384"/>
              <a:ext cx="55798" cy="60635"/>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4"/>
            <p:cNvSpPr/>
            <p:nvPr/>
          </p:nvSpPr>
          <p:spPr>
            <a:xfrm flipH="1" rot="-548868">
              <a:off x="5288858" y="5039337"/>
              <a:ext cx="124760" cy="33509"/>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
            <p:cNvSpPr/>
            <p:nvPr/>
          </p:nvSpPr>
          <p:spPr>
            <a:xfrm flipH="1" rot="-548868">
              <a:off x="5267400" y="4993214"/>
              <a:ext cx="106211" cy="40141"/>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4"/>
            <p:cNvSpPr/>
            <p:nvPr/>
          </p:nvSpPr>
          <p:spPr>
            <a:xfrm flipH="1" rot="-548868">
              <a:off x="4556175" y="4813091"/>
              <a:ext cx="265228" cy="31016"/>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flipH="1" rot="-548868">
              <a:off x="4594402" y="4858113"/>
              <a:ext cx="89955" cy="22090"/>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flipH="1" rot="-548868">
              <a:off x="3041276" y="4662718"/>
              <a:ext cx="4011026" cy="754196"/>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flipH="1" rot="-548705">
              <a:off x="8720778" y="3728678"/>
              <a:ext cx="87084" cy="154680"/>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1306" name="Google Shape;1306;p14"/>
            <p:cNvSpPr/>
            <p:nvPr/>
          </p:nvSpPr>
          <p:spPr>
            <a:xfrm flipH="1" rot="-548705">
              <a:off x="6696134" y="4417948"/>
              <a:ext cx="425110" cy="97896"/>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1307" name="Google Shape;1307;p14"/>
            <p:cNvSpPr/>
            <p:nvPr/>
          </p:nvSpPr>
          <p:spPr>
            <a:xfrm flipH="1" rot="-548868">
              <a:off x="5923034" y="3628955"/>
              <a:ext cx="2612335" cy="109471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
            <p:cNvSpPr/>
            <p:nvPr/>
          </p:nvSpPr>
          <p:spPr>
            <a:xfrm flipH="1" rot="7551074">
              <a:off x="6045264" y="3981823"/>
              <a:ext cx="207139" cy="22389"/>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flipH="1" rot="7551074">
              <a:off x="6062952" y="4065797"/>
              <a:ext cx="121471" cy="1386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4"/>
            <p:cNvSpPr/>
            <p:nvPr/>
          </p:nvSpPr>
          <p:spPr>
            <a:xfrm flipH="1" rot="-548868">
              <a:off x="9076824" y="4589036"/>
              <a:ext cx="171433" cy="29071"/>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4"/>
            <p:cNvSpPr/>
            <p:nvPr/>
          </p:nvSpPr>
          <p:spPr>
            <a:xfrm flipH="1" rot="-548868">
              <a:off x="9088621" y="4648914"/>
              <a:ext cx="89706" cy="12217"/>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flipH="1" rot="-548868">
              <a:off x="8275814" y="3213025"/>
              <a:ext cx="1677831" cy="1481665"/>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4"/>
            <p:cNvSpPr/>
            <p:nvPr/>
          </p:nvSpPr>
          <p:spPr>
            <a:xfrm flipH="1">
              <a:off x="-275479" y="2067128"/>
              <a:ext cx="122717" cy="2014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4"/>
            <p:cNvSpPr/>
            <p:nvPr/>
          </p:nvSpPr>
          <p:spPr>
            <a:xfrm>
              <a:off x="-113475" y="-75300"/>
              <a:ext cx="4227325" cy="2770825"/>
            </a:xfrm>
            <a:custGeom>
              <a:rect b="b" l="l" r="r" t="t"/>
              <a:pathLst>
                <a:path extrusionOk="0" h="110833" w="169093">
                  <a:moveTo>
                    <a:pt x="169093" y="15156"/>
                  </a:moveTo>
                  <a:lnTo>
                    <a:pt x="130334" y="975"/>
                  </a:lnTo>
                  <a:lnTo>
                    <a:pt x="1300" y="0"/>
                  </a:lnTo>
                  <a:lnTo>
                    <a:pt x="325" y="52329"/>
                  </a:lnTo>
                  <a:lnTo>
                    <a:pt x="0" y="110833"/>
                  </a:lnTo>
                  <a:lnTo>
                    <a:pt x="42572" y="50472"/>
                  </a:lnTo>
                  <a:lnTo>
                    <a:pt x="78955" y="40623"/>
                  </a:lnTo>
                  <a:lnTo>
                    <a:pt x="142328" y="37381"/>
                  </a:lnTo>
                  <a:lnTo>
                    <a:pt x="168499" y="24154"/>
                  </a:lnTo>
                  <a:close/>
                </a:path>
              </a:pathLst>
            </a:custGeom>
            <a:solidFill>
              <a:schemeClr val="lt2"/>
            </a:solidFill>
            <a:ln cap="flat" cmpd="sng" w="9525">
              <a:solidFill>
                <a:schemeClr val="dk2"/>
              </a:solidFill>
              <a:prstDash val="solid"/>
              <a:round/>
              <a:headEnd len="med" w="med" type="none"/>
              <a:tailEnd len="med" w="med" type="none"/>
            </a:ln>
          </p:spPr>
        </p:sp>
        <p:sp>
          <p:nvSpPr>
            <p:cNvPr id="1315" name="Google Shape;1315;p14"/>
            <p:cNvSpPr/>
            <p:nvPr/>
          </p:nvSpPr>
          <p:spPr>
            <a:xfrm flipH="1" rot="-1414479">
              <a:off x="-1649439" y="811669"/>
              <a:ext cx="6674580" cy="1845233"/>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
            <p:cNvSpPr/>
            <p:nvPr/>
          </p:nvSpPr>
          <p:spPr>
            <a:xfrm flipH="1" rot="-1414479">
              <a:off x="2883270" y="-1358041"/>
              <a:ext cx="3007232" cy="156647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4"/>
            <p:cNvSpPr/>
            <p:nvPr/>
          </p:nvSpPr>
          <p:spPr>
            <a:xfrm flipH="1" rot="-1414479">
              <a:off x="-1667798" y="913479"/>
              <a:ext cx="6202864" cy="1653093"/>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4"/>
            <p:cNvSpPr/>
            <p:nvPr/>
          </p:nvSpPr>
          <p:spPr>
            <a:xfrm flipH="1" rot="-1414479">
              <a:off x="3663022" y="-991947"/>
              <a:ext cx="722419" cy="1035617"/>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4"/>
            <p:cNvSpPr/>
            <p:nvPr/>
          </p:nvSpPr>
          <p:spPr>
            <a:xfrm flipH="1" rot="-1414479">
              <a:off x="2883222" y="-1358079"/>
              <a:ext cx="3007232" cy="156632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4"/>
            <p:cNvSpPr/>
            <p:nvPr/>
          </p:nvSpPr>
          <p:spPr>
            <a:xfrm flipH="1" rot="-1414479">
              <a:off x="5017380" y="-798726"/>
              <a:ext cx="487640" cy="231278"/>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4"/>
            <p:cNvSpPr/>
            <p:nvPr/>
          </p:nvSpPr>
          <p:spPr>
            <a:xfrm flipH="1" rot="-1414479">
              <a:off x="4369838" y="-741501"/>
              <a:ext cx="144417" cy="436319"/>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4"/>
            <p:cNvSpPr/>
            <p:nvPr/>
          </p:nvSpPr>
          <p:spPr>
            <a:xfrm flipH="1" rot="-1414479">
              <a:off x="279294" y="1388189"/>
              <a:ext cx="1798805" cy="464762"/>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4"/>
            <p:cNvSpPr/>
            <p:nvPr/>
          </p:nvSpPr>
          <p:spPr>
            <a:xfrm flipH="1" rot="-1414546">
              <a:off x="5011640" y="-191571"/>
              <a:ext cx="175534" cy="45213"/>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4"/>
            <p:cNvSpPr/>
            <p:nvPr/>
          </p:nvSpPr>
          <p:spPr>
            <a:xfrm flipH="1" rot="-1414479">
              <a:off x="5034096" y="-263360"/>
              <a:ext cx="166911" cy="60673"/>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4"/>
            <p:cNvSpPr/>
            <p:nvPr/>
          </p:nvSpPr>
          <p:spPr>
            <a:xfrm flipH="1" rot="-980506">
              <a:off x="5498130" y="-1139390"/>
              <a:ext cx="128887" cy="126608"/>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4"/>
            <p:cNvSpPr/>
            <p:nvPr/>
          </p:nvSpPr>
          <p:spPr>
            <a:xfrm flipH="1" rot="-980506">
              <a:off x="5475424" y="-1036504"/>
              <a:ext cx="130711" cy="97310"/>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4"/>
            <p:cNvSpPr/>
            <p:nvPr/>
          </p:nvSpPr>
          <p:spPr>
            <a:xfrm flipH="1" rot="-1414479">
              <a:off x="-870412" y="3086177"/>
              <a:ext cx="275404" cy="31991"/>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4"/>
            <p:cNvSpPr/>
            <p:nvPr/>
          </p:nvSpPr>
          <p:spPr>
            <a:xfrm flipH="1" rot="-1414479">
              <a:off x="-742794" y="2980235"/>
              <a:ext cx="172235" cy="48730"/>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4"/>
            <p:cNvSpPr/>
            <p:nvPr/>
          </p:nvSpPr>
          <p:spPr>
            <a:xfrm flipH="1" rot="-1414509">
              <a:off x="1055101" y="1006948"/>
              <a:ext cx="259902" cy="24205"/>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4"/>
            <p:cNvSpPr/>
            <p:nvPr/>
          </p:nvSpPr>
          <p:spPr>
            <a:xfrm flipH="1" rot="-1414509">
              <a:off x="1060111" y="1075201"/>
              <a:ext cx="124417" cy="16374"/>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4"/>
            <p:cNvSpPr/>
            <p:nvPr/>
          </p:nvSpPr>
          <p:spPr>
            <a:xfrm flipH="1" rot="-1414496">
              <a:off x="3272073" y="-503948"/>
              <a:ext cx="37715" cy="124171"/>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4"/>
            <p:cNvSpPr/>
            <p:nvPr/>
          </p:nvSpPr>
          <p:spPr>
            <a:xfrm flipH="1" rot="-1414496">
              <a:off x="3217162" y="-518642"/>
              <a:ext cx="48418" cy="137581"/>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4"/>
            <p:cNvSpPr/>
            <p:nvPr/>
          </p:nvSpPr>
          <p:spPr>
            <a:xfrm flipH="1" rot="-1414479">
              <a:off x="4170014" y="-947940"/>
              <a:ext cx="76693" cy="107197"/>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4"/>
            <p:cNvSpPr/>
            <p:nvPr/>
          </p:nvSpPr>
          <p:spPr>
            <a:xfrm flipH="1" rot="-1414479">
              <a:off x="4142918" y="-989619"/>
              <a:ext cx="75254" cy="80338"/>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4"/>
            <p:cNvSpPr/>
            <p:nvPr/>
          </p:nvSpPr>
          <p:spPr>
            <a:xfrm flipH="1" rot="-1414479">
              <a:off x="4246116" y="415054"/>
              <a:ext cx="116070" cy="80866"/>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4"/>
            <p:cNvSpPr/>
            <p:nvPr/>
          </p:nvSpPr>
          <p:spPr>
            <a:xfrm flipH="1" rot="-1414479">
              <a:off x="4246610" y="474016"/>
              <a:ext cx="119092" cy="85950"/>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4"/>
            <p:cNvSpPr/>
            <p:nvPr/>
          </p:nvSpPr>
          <p:spPr>
            <a:xfrm flipH="1" rot="-1414479">
              <a:off x="2581826" y="880123"/>
              <a:ext cx="108157" cy="5554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4"/>
            <p:cNvSpPr/>
            <p:nvPr/>
          </p:nvSpPr>
          <p:spPr>
            <a:xfrm flipH="1" rot="-1414479">
              <a:off x="2532808" y="904708"/>
              <a:ext cx="82784" cy="39809"/>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4"/>
            <p:cNvSpPr/>
            <p:nvPr/>
          </p:nvSpPr>
          <p:spPr>
            <a:xfrm flipH="1" rot="-1414479">
              <a:off x="4281186" y="-235394"/>
              <a:ext cx="67868" cy="79810"/>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4"/>
            <p:cNvSpPr/>
            <p:nvPr/>
          </p:nvSpPr>
          <p:spPr>
            <a:xfrm flipH="1" rot="-1414479">
              <a:off x="4343463" y="-245042"/>
              <a:ext cx="33238" cy="52855"/>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4"/>
            <p:cNvSpPr/>
            <p:nvPr/>
          </p:nvSpPr>
          <p:spPr>
            <a:xfrm flipH="1" rot="-1414479">
              <a:off x="246831" y="1754355"/>
              <a:ext cx="101825" cy="68012"/>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4"/>
            <p:cNvSpPr/>
            <p:nvPr/>
          </p:nvSpPr>
          <p:spPr>
            <a:xfrm flipH="1" rot="-1414479">
              <a:off x="317562" y="1788849"/>
              <a:ext cx="62975" cy="62208"/>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4"/>
            <p:cNvSpPr/>
            <p:nvPr/>
          </p:nvSpPr>
          <p:spPr>
            <a:xfrm flipH="1" rot="-1414479">
              <a:off x="4050962" y="20919"/>
              <a:ext cx="78515" cy="18466"/>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4"/>
            <p:cNvSpPr/>
            <p:nvPr/>
          </p:nvSpPr>
          <p:spPr>
            <a:xfrm flipH="1" rot="-1414479">
              <a:off x="4010232" y="49461"/>
              <a:ext cx="96118" cy="26715"/>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4"/>
            <p:cNvSpPr/>
            <p:nvPr/>
          </p:nvSpPr>
          <p:spPr>
            <a:xfrm flipH="1" rot="-1414575">
              <a:off x="3466598" y="166972"/>
              <a:ext cx="95829" cy="92687"/>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4"/>
            <p:cNvSpPr/>
            <p:nvPr/>
          </p:nvSpPr>
          <p:spPr>
            <a:xfrm flipH="1" rot="-1414575">
              <a:off x="3477425" y="129158"/>
              <a:ext cx="72676" cy="76960"/>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4"/>
            <p:cNvSpPr/>
            <p:nvPr/>
          </p:nvSpPr>
          <p:spPr>
            <a:xfrm flipH="1" rot="-1414457">
              <a:off x="3096517" y="1191476"/>
              <a:ext cx="119100" cy="28323"/>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4"/>
            <p:cNvSpPr/>
            <p:nvPr/>
          </p:nvSpPr>
          <p:spPr>
            <a:xfrm flipH="1" rot="-1414457">
              <a:off x="3088711" y="1149237"/>
              <a:ext cx="95923" cy="21895"/>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4"/>
            <p:cNvSpPr/>
            <p:nvPr/>
          </p:nvSpPr>
          <p:spPr>
            <a:xfrm flipH="1" rot="-1414479">
              <a:off x="-831824" y="3644091"/>
              <a:ext cx="204706" cy="42543"/>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4"/>
            <p:cNvSpPr/>
            <p:nvPr/>
          </p:nvSpPr>
          <p:spPr>
            <a:xfrm flipH="1" rot="-984242">
              <a:off x="1735518" y="1212334"/>
              <a:ext cx="107196" cy="24077"/>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4"/>
            <p:cNvSpPr/>
            <p:nvPr/>
          </p:nvSpPr>
          <p:spPr>
            <a:xfrm flipH="1" rot="-1414479">
              <a:off x="1705983" y="1181708"/>
              <a:ext cx="93192" cy="31080"/>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4"/>
            <p:cNvSpPr/>
            <p:nvPr/>
          </p:nvSpPr>
          <p:spPr>
            <a:xfrm flipH="1" rot="-1414479">
              <a:off x="158927" y="2440454"/>
              <a:ext cx="175545" cy="149645"/>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4"/>
            <p:cNvSpPr/>
            <p:nvPr/>
          </p:nvSpPr>
          <p:spPr>
            <a:xfrm flipH="1" rot="-635776">
              <a:off x="208450" y="2435906"/>
              <a:ext cx="72171" cy="93567"/>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4"/>
            <p:cNvSpPr/>
            <p:nvPr/>
          </p:nvSpPr>
          <p:spPr>
            <a:xfrm flipH="1" rot="-1414384">
              <a:off x="4177395" y="-131327"/>
              <a:ext cx="447146" cy="75901"/>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355" name="Google Shape;1355;p14"/>
            <p:cNvSpPr/>
            <p:nvPr/>
          </p:nvSpPr>
          <p:spPr>
            <a:xfrm flipH="1" rot="-1414479">
              <a:off x="2883280" y="-1358045"/>
              <a:ext cx="3007232" cy="156647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4"/>
            <p:cNvSpPr/>
            <p:nvPr/>
          </p:nvSpPr>
          <p:spPr>
            <a:xfrm flipH="1" rot="-1414479">
              <a:off x="-1649429" y="811665"/>
              <a:ext cx="6674580" cy="1845233"/>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4"/>
            <p:cNvSpPr/>
            <p:nvPr/>
          </p:nvSpPr>
          <p:spPr>
            <a:xfrm flipH="1" rot="949783">
              <a:off x="8695972"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4"/>
            <p:cNvSpPr/>
            <p:nvPr/>
          </p:nvSpPr>
          <p:spPr>
            <a:xfrm flipH="1" rot="949783">
              <a:off x="8229033"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4"/>
            <p:cNvSpPr/>
            <p:nvPr/>
          </p:nvSpPr>
          <p:spPr>
            <a:xfrm flipH="1" rot="949783">
              <a:off x="862459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4"/>
            <p:cNvSpPr/>
            <p:nvPr/>
          </p:nvSpPr>
          <p:spPr>
            <a:xfrm flipH="1" rot="949783">
              <a:off x="869572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4"/>
            <p:cNvSpPr/>
            <p:nvPr/>
          </p:nvSpPr>
          <p:spPr>
            <a:xfrm flipH="1" rot="949783">
              <a:off x="8228781"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4"/>
            <p:cNvSpPr/>
            <p:nvPr/>
          </p:nvSpPr>
          <p:spPr>
            <a:xfrm flipH="1" rot="949783">
              <a:off x="8624342"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4"/>
            <p:cNvSpPr/>
            <p:nvPr/>
          </p:nvSpPr>
          <p:spPr>
            <a:xfrm flipH="1" rot="-9850217">
              <a:off x="311991" y="4537191"/>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4"/>
            <p:cNvSpPr/>
            <p:nvPr/>
          </p:nvSpPr>
          <p:spPr>
            <a:xfrm flipH="1" rot="-9850217">
              <a:off x="778700" y="4670589"/>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4"/>
            <p:cNvSpPr/>
            <p:nvPr/>
          </p:nvSpPr>
          <p:spPr>
            <a:xfrm flipH="1" rot="-9850217">
              <a:off x="386117" y="4057059"/>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4"/>
            <p:cNvSpPr/>
            <p:nvPr/>
          </p:nvSpPr>
          <p:spPr>
            <a:xfrm flipH="1" rot="-9850217">
              <a:off x="312243" y="4536301"/>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4"/>
            <p:cNvSpPr/>
            <p:nvPr/>
          </p:nvSpPr>
          <p:spPr>
            <a:xfrm flipH="1" rot="-9850217">
              <a:off x="778952" y="4669699"/>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4"/>
            <p:cNvSpPr/>
            <p:nvPr/>
          </p:nvSpPr>
          <p:spPr>
            <a:xfrm flipH="1" rot="-9850217">
              <a:off x="386370" y="4056169"/>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369" name="Shape 1369"/>
        <p:cNvGrpSpPr/>
        <p:nvPr/>
      </p:nvGrpSpPr>
      <p:grpSpPr>
        <a:xfrm>
          <a:off x="0" y="0"/>
          <a:ext cx="0" cy="0"/>
          <a:chOff x="0" y="0"/>
          <a:chExt cx="0" cy="0"/>
        </a:xfrm>
      </p:grpSpPr>
      <p:sp>
        <p:nvSpPr>
          <p:cNvPr id="1370" name="Google Shape;1370;p15"/>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71" name="Google Shape;1371;p15"/>
          <p:cNvGrpSpPr/>
          <p:nvPr/>
        </p:nvGrpSpPr>
        <p:grpSpPr>
          <a:xfrm>
            <a:off x="-786307" y="-1298361"/>
            <a:ext cx="10217984" cy="7446381"/>
            <a:chOff x="-786307" y="-1298361"/>
            <a:chExt cx="10217984" cy="7446381"/>
          </a:xfrm>
        </p:grpSpPr>
        <p:sp>
          <p:nvSpPr>
            <p:cNvPr id="1372" name="Google Shape;1372;p15"/>
            <p:cNvSpPr/>
            <p:nvPr/>
          </p:nvSpPr>
          <p:spPr>
            <a:xfrm flipH="1" rot="-201751">
              <a:off x="8908505" y="1614028"/>
              <a:ext cx="450357" cy="2496102"/>
            </a:xfrm>
            <a:custGeom>
              <a:rect b="b" l="l" r="r" t="t"/>
              <a:pathLst>
                <a:path extrusionOk="0" h="106283" w="19176">
                  <a:moveTo>
                    <a:pt x="325" y="3901"/>
                  </a:moveTo>
                  <a:lnTo>
                    <a:pt x="5200" y="0"/>
                  </a:lnTo>
                  <a:lnTo>
                    <a:pt x="19176" y="67930"/>
                  </a:lnTo>
                  <a:lnTo>
                    <a:pt x="10678" y="89456"/>
                  </a:lnTo>
                  <a:lnTo>
                    <a:pt x="0" y="106283"/>
                  </a:lnTo>
                  <a:close/>
                </a:path>
              </a:pathLst>
            </a:custGeom>
            <a:solidFill>
              <a:schemeClr val="accent1"/>
            </a:solidFill>
            <a:ln>
              <a:noFill/>
            </a:ln>
          </p:spPr>
        </p:sp>
        <p:sp>
          <p:nvSpPr>
            <p:cNvPr id="1373" name="Google Shape;1373;p15"/>
            <p:cNvSpPr/>
            <p:nvPr/>
          </p:nvSpPr>
          <p:spPr>
            <a:xfrm flipH="1" rot="-5601557">
              <a:off x="8260005" y="1739094"/>
              <a:ext cx="147600" cy="24759"/>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flipH="1" rot="-5601557">
              <a:off x="8265194" y="1789022"/>
              <a:ext cx="82438" cy="13813"/>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flipH="1" rot="-5601557">
              <a:off x="8036145" y="-609912"/>
              <a:ext cx="153730" cy="1835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flipH="1" rot="-5601557">
              <a:off x="8036518" y="-559841"/>
              <a:ext cx="99555" cy="10469"/>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flipH="1" rot="-201751">
              <a:off x="8313808" y="-498527"/>
              <a:ext cx="909309" cy="2373954"/>
            </a:xfrm>
            <a:custGeom>
              <a:rect b="b" l="l" r="r" t="t"/>
              <a:pathLst>
                <a:path extrusionOk="0" h="101082" w="38718">
                  <a:moveTo>
                    <a:pt x="36766" y="17938"/>
                  </a:moveTo>
                  <a:lnTo>
                    <a:pt x="0" y="0"/>
                  </a:lnTo>
                  <a:lnTo>
                    <a:pt x="0" y="101082"/>
                  </a:lnTo>
                  <a:lnTo>
                    <a:pt x="28715" y="43312"/>
                  </a:lnTo>
                  <a:lnTo>
                    <a:pt x="38718" y="23793"/>
                  </a:lnTo>
                  <a:close/>
                </a:path>
              </a:pathLst>
            </a:custGeom>
            <a:solidFill>
              <a:schemeClr val="accent1"/>
            </a:solidFill>
            <a:ln>
              <a:noFill/>
            </a:ln>
          </p:spPr>
        </p:sp>
        <p:sp>
          <p:nvSpPr>
            <p:cNvPr id="1378" name="Google Shape;1378;p15"/>
            <p:cNvSpPr/>
            <p:nvPr/>
          </p:nvSpPr>
          <p:spPr>
            <a:xfrm flipH="1" rot="-201751">
              <a:off x="8042304" y="-935224"/>
              <a:ext cx="1127019" cy="641739"/>
            </a:xfrm>
            <a:custGeom>
              <a:rect b="b" l="l" r="r" t="t"/>
              <a:pathLst>
                <a:path extrusionOk="0" h="27325" w="47988">
                  <a:moveTo>
                    <a:pt x="40953" y="1029"/>
                  </a:moveTo>
                  <a:lnTo>
                    <a:pt x="1625" y="704"/>
                  </a:lnTo>
                  <a:lnTo>
                    <a:pt x="0" y="27030"/>
                  </a:lnTo>
                  <a:lnTo>
                    <a:pt x="22426" y="5904"/>
                  </a:lnTo>
                  <a:lnTo>
                    <a:pt x="39205" y="27325"/>
                  </a:lnTo>
                  <a:lnTo>
                    <a:pt x="45549" y="19518"/>
                  </a:lnTo>
                  <a:lnTo>
                    <a:pt x="47988" y="0"/>
                  </a:lnTo>
                  <a:close/>
                </a:path>
              </a:pathLst>
            </a:custGeom>
            <a:solidFill>
              <a:schemeClr val="accent1"/>
            </a:solidFill>
            <a:ln>
              <a:noFill/>
            </a:ln>
          </p:spPr>
        </p:sp>
        <p:sp>
          <p:nvSpPr>
            <p:cNvPr id="1379" name="Google Shape;1379;p15"/>
            <p:cNvSpPr/>
            <p:nvPr/>
          </p:nvSpPr>
          <p:spPr>
            <a:xfrm flipH="1" rot="-5601557">
              <a:off x="7451403" y="483438"/>
              <a:ext cx="2085391" cy="87389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flipH="1" rot="-5601557">
              <a:off x="7403222" y="2412455"/>
              <a:ext cx="3201947" cy="60206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flipH="1" rot="-5601557">
              <a:off x="7802135" y="-1186551"/>
              <a:ext cx="1339389" cy="1182792"/>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5"/>
            <p:cNvSpPr/>
            <p:nvPr/>
          </p:nvSpPr>
          <p:spPr>
            <a:xfrm flipH="1" rot="-5601557">
              <a:off x="8310284" y="1151963"/>
              <a:ext cx="400527" cy="475442"/>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5"/>
            <p:cNvSpPr/>
            <p:nvPr/>
          </p:nvSpPr>
          <p:spPr>
            <a:xfrm flipH="1" rot="-5601557">
              <a:off x="7509750" y="538204"/>
              <a:ext cx="1980144" cy="868167"/>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flipH="1" rot="-5601557">
              <a:off x="7481956" y="2565350"/>
              <a:ext cx="2979193" cy="523249"/>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flipH="1" rot="-5601557">
              <a:off x="8025216" y="-976410"/>
              <a:ext cx="966368" cy="1130925"/>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flipH="1" rot="-5601557">
              <a:off x="7737167" y="-792854"/>
              <a:ext cx="889065" cy="257863"/>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flipH="1" rot="-5601557">
              <a:off x="8195771" y="987412"/>
              <a:ext cx="320238" cy="428948"/>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flipH="1" rot="-5601557">
              <a:off x="8497419" y="2819017"/>
              <a:ext cx="1081128" cy="197557"/>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flipH="1" rot="-5601557">
              <a:off x="8336591" y="483839"/>
              <a:ext cx="117268" cy="76706"/>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flipH="1" rot="-5601557">
              <a:off x="8389076" y="522229"/>
              <a:ext cx="82358" cy="48802"/>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flipH="1" rot="-5601557">
              <a:off x="8664943" y="749983"/>
              <a:ext cx="115955" cy="67869"/>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flipH="1" rot="-5601557">
              <a:off x="8717761" y="805400"/>
              <a:ext cx="111138" cy="46931"/>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flipH="1" rot="-5601557">
              <a:off x="8718067" y="1733110"/>
              <a:ext cx="125588" cy="95733"/>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flipH="1" rot="-5601557">
              <a:off x="8749304" y="1688812"/>
              <a:ext cx="90041" cy="47449"/>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flipH="1" rot="-5601557">
              <a:off x="8702668" y="-360613"/>
              <a:ext cx="138923" cy="113327"/>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flipH="1" rot="-5601557">
              <a:off x="8755406" y="-391134"/>
              <a:ext cx="67630" cy="57798"/>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flipH="1" rot="-6996607">
              <a:off x="8622844" y="-734111"/>
              <a:ext cx="42633" cy="78339"/>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5"/>
            <p:cNvSpPr/>
            <p:nvPr/>
          </p:nvSpPr>
          <p:spPr>
            <a:xfrm flipH="1" rot="-6519274">
              <a:off x="8659727" y="-753353"/>
              <a:ext cx="45339" cy="90992"/>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
            <p:cNvSpPr/>
            <p:nvPr/>
          </p:nvSpPr>
          <p:spPr>
            <a:xfrm flipH="1" rot="-5601557">
              <a:off x="8372955" y="1188517"/>
              <a:ext cx="66078" cy="101983"/>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5"/>
            <p:cNvSpPr/>
            <p:nvPr/>
          </p:nvSpPr>
          <p:spPr>
            <a:xfrm flipH="1" rot="-5601557">
              <a:off x="8315488" y="1205234"/>
              <a:ext cx="66595" cy="77064"/>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5"/>
            <p:cNvSpPr/>
            <p:nvPr/>
          </p:nvSpPr>
          <p:spPr>
            <a:xfrm flipH="1" rot="-5601557">
              <a:off x="8973712" y="3545000"/>
              <a:ext cx="118821" cy="52026"/>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5"/>
            <p:cNvSpPr/>
            <p:nvPr/>
          </p:nvSpPr>
          <p:spPr>
            <a:xfrm flipH="1" rot="-5601557">
              <a:off x="9020550" y="3572598"/>
              <a:ext cx="122841" cy="55967"/>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5"/>
            <p:cNvSpPr/>
            <p:nvPr/>
          </p:nvSpPr>
          <p:spPr>
            <a:xfrm flipH="1" rot="-4400982">
              <a:off x="7887973" y="-521069"/>
              <a:ext cx="89519" cy="67189"/>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5"/>
            <p:cNvSpPr/>
            <p:nvPr/>
          </p:nvSpPr>
          <p:spPr>
            <a:xfrm flipH="1" rot="-4400982">
              <a:off x="7935871" y="-467514"/>
              <a:ext cx="66473" cy="52342"/>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5"/>
            <p:cNvSpPr/>
            <p:nvPr/>
          </p:nvSpPr>
          <p:spPr>
            <a:xfrm flipH="1" rot="-5601557">
              <a:off x="8285070" y="-59301"/>
              <a:ext cx="49558" cy="82080"/>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5"/>
            <p:cNvSpPr/>
            <p:nvPr/>
          </p:nvSpPr>
          <p:spPr>
            <a:xfrm flipH="1" rot="-5601557">
              <a:off x="8284817" y="-88665"/>
              <a:ext cx="21893" cy="52225"/>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5"/>
            <p:cNvSpPr/>
            <p:nvPr/>
          </p:nvSpPr>
          <p:spPr>
            <a:xfrm flipH="1" rot="-5601557">
              <a:off x="9115803" y="4077132"/>
              <a:ext cx="96808" cy="58674"/>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5"/>
            <p:cNvSpPr/>
            <p:nvPr/>
          </p:nvSpPr>
          <p:spPr>
            <a:xfrm flipH="1" rot="-5601557">
              <a:off x="9178718" y="4046911"/>
              <a:ext cx="60983" cy="55450"/>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5"/>
            <p:cNvSpPr/>
            <p:nvPr/>
          </p:nvSpPr>
          <p:spPr>
            <a:xfrm flipH="1" rot="-5601557">
              <a:off x="8234288" y="96833"/>
              <a:ext cx="91235" cy="35985"/>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5"/>
            <p:cNvSpPr/>
            <p:nvPr/>
          </p:nvSpPr>
          <p:spPr>
            <a:xfrm flipH="1" rot="-5601557">
              <a:off x="8265698" y="130139"/>
              <a:ext cx="118263" cy="34074"/>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5"/>
            <p:cNvSpPr/>
            <p:nvPr/>
          </p:nvSpPr>
          <p:spPr>
            <a:xfrm flipH="1" rot="-5601557">
              <a:off x="8334855" y="-588968"/>
              <a:ext cx="81642" cy="49240"/>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5"/>
            <p:cNvSpPr/>
            <p:nvPr/>
          </p:nvSpPr>
          <p:spPr>
            <a:xfrm flipH="1" rot="-5601557">
              <a:off x="8311342" y="-587841"/>
              <a:ext cx="63610" cy="41836"/>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5"/>
            <p:cNvSpPr/>
            <p:nvPr/>
          </p:nvSpPr>
          <p:spPr>
            <a:xfrm flipH="1" rot="-5601557">
              <a:off x="9013109" y="1313782"/>
              <a:ext cx="57082" cy="58594"/>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5"/>
            <p:cNvSpPr/>
            <p:nvPr/>
          </p:nvSpPr>
          <p:spPr>
            <a:xfrm flipH="1" rot="-5601557">
              <a:off x="9003532" y="1347781"/>
              <a:ext cx="44543" cy="48404"/>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5"/>
            <p:cNvSpPr/>
            <p:nvPr/>
          </p:nvSpPr>
          <p:spPr>
            <a:xfrm flipH="1" rot="-5601557">
              <a:off x="8994594" y="2469088"/>
              <a:ext cx="99594" cy="26750"/>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5"/>
            <p:cNvSpPr/>
            <p:nvPr/>
          </p:nvSpPr>
          <p:spPr>
            <a:xfrm flipH="1" rot="-5601557">
              <a:off x="8965529" y="2487405"/>
              <a:ext cx="84787" cy="3204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5"/>
            <p:cNvSpPr/>
            <p:nvPr/>
          </p:nvSpPr>
          <p:spPr>
            <a:xfrm flipH="1" rot="-5601557">
              <a:off x="8704553" y="2977899"/>
              <a:ext cx="211728" cy="24759"/>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5"/>
            <p:cNvSpPr/>
            <p:nvPr/>
          </p:nvSpPr>
          <p:spPr>
            <a:xfrm flipH="1" rot="-5601557">
              <a:off x="8802751" y="3023965"/>
              <a:ext cx="71810" cy="17634"/>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5"/>
            <p:cNvSpPr/>
            <p:nvPr/>
          </p:nvSpPr>
          <p:spPr>
            <a:xfrm flipH="1" rot="-5601557">
              <a:off x="7405924" y="2421969"/>
              <a:ext cx="3201947" cy="60206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5"/>
            <p:cNvSpPr/>
            <p:nvPr/>
          </p:nvSpPr>
          <p:spPr>
            <a:xfrm flipH="1" rot="-5601570">
              <a:off x="8291473" y="-390549"/>
              <a:ext cx="69515" cy="123473"/>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1421" name="Google Shape;1421;p15"/>
            <p:cNvSpPr/>
            <p:nvPr/>
          </p:nvSpPr>
          <p:spPr>
            <a:xfrm flipH="1" rot="-5601570">
              <a:off x="8532108" y="1159040"/>
              <a:ext cx="339343" cy="78145"/>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1422" name="Google Shape;1422;p15"/>
            <p:cNvSpPr/>
            <p:nvPr/>
          </p:nvSpPr>
          <p:spPr>
            <a:xfrm flipH="1" rot="-5601557">
              <a:off x="7454064" y="483282"/>
              <a:ext cx="2085391" cy="87389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5"/>
            <p:cNvSpPr/>
            <p:nvPr/>
          </p:nvSpPr>
          <p:spPr>
            <a:xfrm flipH="1" rot="2498335">
              <a:off x="8181638" y="1754534"/>
              <a:ext cx="165332" cy="17871"/>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5"/>
            <p:cNvSpPr/>
            <p:nvPr/>
          </p:nvSpPr>
          <p:spPr>
            <a:xfrm flipH="1" rot="2498335">
              <a:off x="8277105" y="1784321"/>
              <a:ext cx="96955" cy="11065"/>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5"/>
            <p:cNvSpPr/>
            <p:nvPr/>
          </p:nvSpPr>
          <p:spPr>
            <a:xfrm flipH="1" rot="-5601557">
              <a:off x="8923244" y="-592505"/>
              <a:ext cx="136853" cy="23207"/>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5"/>
            <p:cNvSpPr/>
            <p:nvPr/>
          </p:nvSpPr>
          <p:spPr>
            <a:xfrm flipH="1" rot="-5601557">
              <a:off x="8994389" y="-558554"/>
              <a:ext cx="71611" cy="9752"/>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5"/>
            <p:cNvSpPr/>
            <p:nvPr/>
          </p:nvSpPr>
          <p:spPr>
            <a:xfrm flipH="1" rot="-5601557">
              <a:off x="7802135" y="-1186560"/>
              <a:ext cx="1339389" cy="1182792"/>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5"/>
            <p:cNvSpPr/>
            <p:nvPr/>
          </p:nvSpPr>
          <p:spPr>
            <a:xfrm rot="-10620461">
              <a:off x="-308242" y="1446248"/>
              <a:ext cx="1023788" cy="3883558"/>
            </a:xfrm>
            <a:custGeom>
              <a:rect b="b" l="l" r="r" t="t"/>
              <a:pathLst>
                <a:path extrusionOk="0" h="155348" w="40953">
                  <a:moveTo>
                    <a:pt x="17879" y="155348"/>
                  </a:moveTo>
                  <a:lnTo>
                    <a:pt x="40303" y="134258"/>
                  </a:lnTo>
                  <a:lnTo>
                    <a:pt x="40953" y="976"/>
                  </a:lnTo>
                  <a:lnTo>
                    <a:pt x="0" y="0"/>
                  </a:lnTo>
                  <a:lnTo>
                    <a:pt x="1748" y="3879"/>
                  </a:lnTo>
                  <a:lnTo>
                    <a:pt x="31706" y="56673"/>
                  </a:lnTo>
                  <a:lnTo>
                    <a:pt x="27516" y="84956"/>
                  </a:lnTo>
                  <a:lnTo>
                    <a:pt x="10546" y="129998"/>
                  </a:lnTo>
                  <a:lnTo>
                    <a:pt x="11803" y="152205"/>
                  </a:lnTo>
                  <a:close/>
                </a:path>
              </a:pathLst>
            </a:custGeom>
            <a:solidFill>
              <a:schemeClr val="lt2"/>
            </a:solidFill>
            <a:ln cap="flat" cmpd="sng" w="9525">
              <a:solidFill>
                <a:schemeClr val="dk2"/>
              </a:solidFill>
              <a:prstDash val="solid"/>
              <a:round/>
              <a:headEnd len="med" w="med" type="none"/>
              <a:tailEnd len="med" w="med" type="none"/>
            </a:ln>
          </p:spPr>
        </p:sp>
        <p:sp>
          <p:nvSpPr>
            <p:cNvPr id="1429" name="Google Shape;1429;p15"/>
            <p:cNvSpPr/>
            <p:nvPr/>
          </p:nvSpPr>
          <p:spPr>
            <a:xfrm rot="-10620461">
              <a:off x="-160326" y="20813"/>
              <a:ext cx="472083" cy="1063461"/>
            </a:xfrm>
            <a:custGeom>
              <a:rect b="b" l="l" r="r" t="t"/>
              <a:pathLst>
                <a:path extrusionOk="0" h="42540" w="18884">
                  <a:moveTo>
                    <a:pt x="18884" y="42540"/>
                  </a:moveTo>
                  <a:lnTo>
                    <a:pt x="18234" y="6137"/>
                  </a:lnTo>
                  <a:lnTo>
                    <a:pt x="628" y="0"/>
                  </a:lnTo>
                  <a:lnTo>
                    <a:pt x="0" y="13198"/>
                  </a:lnTo>
                  <a:lnTo>
                    <a:pt x="12708" y="42215"/>
                  </a:lnTo>
                  <a:close/>
                </a:path>
              </a:pathLst>
            </a:custGeom>
            <a:solidFill>
              <a:schemeClr val="lt2"/>
            </a:solidFill>
            <a:ln cap="flat" cmpd="sng" w="9525">
              <a:solidFill>
                <a:schemeClr val="dk2"/>
              </a:solidFill>
              <a:prstDash val="solid"/>
              <a:round/>
              <a:headEnd len="med" w="med" type="none"/>
              <a:tailEnd len="med" w="med" type="none"/>
            </a:ln>
          </p:spPr>
        </p:sp>
        <p:sp>
          <p:nvSpPr>
            <p:cNvPr id="1430" name="Google Shape;1430;p15"/>
            <p:cNvSpPr/>
            <p:nvPr/>
          </p:nvSpPr>
          <p:spPr>
            <a:xfrm flipH="1" rot="-5220387">
              <a:off x="-2013956" y="2883590"/>
              <a:ext cx="5062976" cy="1399694"/>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5"/>
            <p:cNvSpPr/>
            <p:nvPr/>
          </p:nvSpPr>
          <p:spPr>
            <a:xfrm flipH="1" rot="-5220387">
              <a:off x="-1273959" y="374732"/>
              <a:ext cx="2281124" cy="118824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5"/>
            <p:cNvSpPr/>
            <p:nvPr/>
          </p:nvSpPr>
          <p:spPr>
            <a:xfrm flipH="1" rot="-5220387">
              <a:off x="-1917397" y="3130897"/>
              <a:ext cx="4705157" cy="1253947"/>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5"/>
            <p:cNvSpPr/>
            <p:nvPr/>
          </p:nvSpPr>
          <p:spPr>
            <a:xfrm flipH="1" rot="-5220387">
              <a:off x="-462112" y="856304"/>
              <a:ext cx="547988" cy="785563"/>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5"/>
            <p:cNvSpPr/>
            <p:nvPr/>
          </p:nvSpPr>
          <p:spPr>
            <a:xfrm flipH="1" rot="-5220387">
              <a:off x="-1274050" y="374782"/>
              <a:ext cx="2281124" cy="1188132"/>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5"/>
            <p:cNvSpPr/>
            <p:nvPr/>
          </p:nvSpPr>
          <p:spPr>
            <a:xfrm flipH="1" rot="-5220387">
              <a:off x="-95155" y="251226"/>
              <a:ext cx="369897" cy="175435"/>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5"/>
            <p:cNvSpPr/>
            <p:nvPr/>
          </p:nvSpPr>
          <p:spPr>
            <a:xfrm flipH="1" rot="-5220387">
              <a:off x="-134512" y="783436"/>
              <a:ext cx="109547" cy="330968"/>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5"/>
            <p:cNvSpPr/>
            <p:nvPr/>
          </p:nvSpPr>
          <p:spPr>
            <a:xfrm flipH="1" rot="-5220387">
              <a:off x="-414561" y="3714092"/>
              <a:ext cx="1364476" cy="352543"/>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5"/>
            <p:cNvSpPr/>
            <p:nvPr/>
          </p:nvSpPr>
          <p:spPr>
            <a:xfrm flipH="1" rot="-5220277">
              <a:off x="317137" y="606005"/>
              <a:ext cx="133169" cy="34300"/>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5"/>
            <p:cNvSpPr/>
            <p:nvPr/>
          </p:nvSpPr>
          <p:spPr>
            <a:xfrm flipH="1" rot="-5220387">
              <a:off x="283112" y="566091"/>
              <a:ext cx="126610" cy="46023"/>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5"/>
            <p:cNvSpPr/>
            <p:nvPr/>
          </p:nvSpPr>
          <p:spPr>
            <a:xfrm flipH="1" rot="-4786582">
              <a:off x="-123477" y="-46877"/>
              <a:ext cx="97770" cy="9603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5"/>
            <p:cNvSpPr/>
            <p:nvPr/>
          </p:nvSpPr>
          <p:spPr>
            <a:xfrm flipH="1" rot="-4786582">
              <a:off x="-71696" y="8957"/>
              <a:ext cx="99154" cy="73815"/>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5"/>
            <p:cNvSpPr/>
            <p:nvPr/>
          </p:nvSpPr>
          <p:spPr>
            <a:xfrm flipH="1" rot="-5220387">
              <a:off x="519978" y="5677753"/>
              <a:ext cx="208906" cy="2426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5"/>
            <p:cNvSpPr/>
            <p:nvPr/>
          </p:nvSpPr>
          <p:spPr>
            <a:xfrm flipH="1" rot="-5220387">
              <a:off x="518704" y="5586716"/>
              <a:ext cx="130648" cy="36964"/>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5"/>
            <p:cNvSpPr/>
            <p:nvPr/>
          </p:nvSpPr>
          <p:spPr>
            <a:xfrm flipH="1" rot="-5220355">
              <a:off x="-236852" y="3672820"/>
              <a:ext cx="197165" cy="18360"/>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5"/>
            <p:cNvSpPr/>
            <p:nvPr/>
          </p:nvSpPr>
          <p:spPr>
            <a:xfrm flipH="1" rot="-5220355">
              <a:off x="-163092" y="3740178"/>
              <a:ext cx="94384" cy="12420"/>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5"/>
            <p:cNvSpPr/>
            <p:nvPr/>
          </p:nvSpPr>
          <p:spPr>
            <a:xfrm flipH="1" rot="-5220313">
              <a:off x="-429298" y="1710472"/>
              <a:ext cx="28609" cy="94190"/>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5"/>
            <p:cNvSpPr/>
            <p:nvPr/>
          </p:nvSpPr>
          <p:spPr>
            <a:xfrm flipH="1" rot="-5220313">
              <a:off x="-455592" y="1736300"/>
              <a:ext cx="36727" cy="104362"/>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5"/>
            <p:cNvSpPr/>
            <p:nvPr/>
          </p:nvSpPr>
          <p:spPr>
            <a:xfrm flipH="1" rot="-5220387">
              <a:off x="-439818" y="940943"/>
              <a:ext cx="58175" cy="81314"/>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5"/>
            <p:cNvSpPr/>
            <p:nvPr/>
          </p:nvSpPr>
          <p:spPr>
            <a:xfrm flipH="1" rot="-5220387">
              <a:off x="-486098" y="951305"/>
              <a:ext cx="57084" cy="60940"/>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5"/>
            <p:cNvSpPr/>
            <p:nvPr/>
          </p:nvSpPr>
          <p:spPr>
            <a:xfrm flipH="1" rot="-5220387">
              <a:off x="493566" y="1343896"/>
              <a:ext cx="88045" cy="61340"/>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5"/>
            <p:cNvSpPr/>
            <p:nvPr/>
          </p:nvSpPr>
          <p:spPr>
            <a:xfrm flipH="1" rot="-5220387">
              <a:off x="534830" y="1361473"/>
              <a:ext cx="90337" cy="65197"/>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5"/>
            <p:cNvSpPr/>
            <p:nvPr/>
          </p:nvSpPr>
          <p:spPr>
            <a:xfrm flipH="1" rot="-5220387">
              <a:off x="237526" y="2638851"/>
              <a:ext cx="82042" cy="4213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5"/>
            <p:cNvSpPr/>
            <p:nvPr/>
          </p:nvSpPr>
          <p:spPr>
            <a:xfrm flipH="1" rot="-5220387">
              <a:off x="237559" y="2692355"/>
              <a:ext cx="62796" cy="30197"/>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5"/>
            <p:cNvSpPr/>
            <p:nvPr/>
          </p:nvSpPr>
          <p:spPr>
            <a:xfrm flipH="1" rot="-5220387">
              <a:off x="73902" y="1115997"/>
              <a:ext cx="51481" cy="60540"/>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5"/>
            <p:cNvSpPr/>
            <p:nvPr/>
          </p:nvSpPr>
          <p:spPr>
            <a:xfrm flipH="1" rot="-5220387">
              <a:off x="86601" y="1087870"/>
              <a:ext cx="25213" cy="40093"/>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5"/>
            <p:cNvSpPr/>
            <p:nvPr/>
          </p:nvSpPr>
          <p:spPr>
            <a:xfrm flipH="1" rot="-5220387">
              <a:off x="44031" y="4519219"/>
              <a:ext cx="77239" cy="51590"/>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5"/>
            <p:cNvSpPr/>
            <p:nvPr/>
          </p:nvSpPr>
          <p:spPr>
            <a:xfrm flipH="1" rot="-5220387">
              <a:off x="97607" y="4497329"/>
              <a:ext cx="47770" cy="47188"/>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5"/>
            <p:cNvSpPr/>
            <p:nvPr/>
          </p:nvSpPr>
          <p:spPr>
            <a:xfrm flipH="1" rot="-5220387">
              <a:off x="146653" y="1368406"/>
              <a:ext cx="59558" cy="14007"/>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5"/>
            <p:cNvSpPr/>
            <p:nvPr/>
          </p:nvSpPr>
          <p:spPr>
            <a:xfrm flipH="1" rot="-5220387">
              <a:off x="151307" y="1398022"/>
              <a:ext cx="72910" cy="20265"/>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5"/>
            <p:cNvSpPr/>
            <p:nvPr/>
          </p:nvSpPr>
          <p:spPr>
            <a:xfrm flipH="1" rot="-5220377">
              <a:off x="69035" y="1793000"/>
              <a:ext cx="72693" cy="7030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5"/>
            <p:cNvSpPr/>
            <p:nvPr/>
          </p:nvSpPr>
          <p:spPr>
            <a:xfrm flipH="1" rot="-5220377">
              <a:off x="46571" y="1783976"/>
              <a:ext cx="55130" cy="58379"/>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5"/>
            <p:cNvSpPr/>
            <p:nvPr/>
          </p:nvSpPr>
          <p:spPr>
            <a:xfrm flipH="1" rot="-5220451">
              <a:off x="611867" y="2397271"/>
              <a:ext cx="90339" cy="21485"/>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5"/>
            <p:cNvSpPr/>
            <p:nvPr/>
          </p:nvSpPr>
          <p:spPr>
            <a:xfrm flipH="1" rot="-5220451">
              <a:off x="583238" y="2397447"/>
              <a:ext cx="72759" cy="16609"/>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5"/>
            <p:cNvSpPr/>
            <p:nvPr/>
          </p:nvSpPr>
          <p:spPr>
            <a:xfrm flipH="1" rot="-5220387">
              <a:off x="930000" y="5862628"/>
              <a:ext cx="155279" cy="3227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5"/>
            <p:cNvSpPr/>
            <p:nvPr/>
          </p:nvSpPr>
          <p:spPr>
            <a:xfrm flipH="1" rot="-5220387">
              <a:off x="1008611" y="5906184"/>
              <a:ext cx="81350" cy="1335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5"/>
            <p:cNvSpPr/>
            <p:nvPr/>
          </p:nvSpPr>
          <p:spPr>
            <a:xfrm flipH="1" rot="-4790161">
              <a:off x="165324" y="3332680"/>
              <a:ext cx="81311" cy="18263"/>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5"/>
            <p:cNvSpPr/>
            <p:nvPr/>
          </p:nvSpPr>
          <p:spPr>
            <a:xfrm flipH="1" rot="-5220387">
              <a:off x="139835" y="3345611"/>
              <a:ext cx="70691" cy="23576"/>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5"/>
            <p:cNvSpPr/>
            <p:nvPr/>
          </p:nvSpPr>
          <p:spPr>
            <a:xfrm flipH="1" rot="-5220387">
              <a:off x="491944" y="4769511"/>
              <a:ext cx="133159" cy="113512"/>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5"/>
            <p:cNvSpPr/>
            <p:nvPr/>
          </p:nvSpPr>
          <p:spPr>
            <a:xfrm flipH="1" rot="-4441506">
              <a:off x="508308" y="4781192"/>
              <a:ext cx="54745" cy="70978"/>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5"/>
            <p:cNvSpPr/>
            <p:nvPr/>
          </p:nvSpPr>
          <p:spPr>
            <a:xfrm flipH="1" rot="-5220487">
              <a:off x="28469" y="1093870"/>
              <a:ext cx="339175" cy="57573"/>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471" name="Google Shape;1471;p15"/>
            <p:cNvSpPr/>
            <p:nvPr/>
          </p:nvSpPr>
          <p:spPr>
            <a:xfrm flipH="1" rot="-5220387">
              <a:off x="-1273959" y="374724"/>
              <a:ext cx="2281124" cy="118824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5"/>
            <p:cNvSpPr/>
            <p:nvPr/>
          </p:nvSpPr>
          <p:spPr>
            <a:xfrm flipH="1" rot="-5220387">
              <a:off x="-2013955" y="2883582"/>
              <a:ext cx="5062976" cy="1399694"/>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15"/>
          <p:cNvGrpSpPr/>
          <p:nvPr/>
        </p:nvGrpSpPr>
        <p:grpSpPr>
          <a:xfrm>
            <a:off x="507433" y="209400"/>
            <a:ext cx="8448516" cy="4825529"/>
            <a:chOff x="507433" y="209400"/>
            <a:chExt cx="8448516" cy="4825529"/>
          </a:xfrm>
        </p:grpSpPr>
        <p:sp>
          <p:nvSpPr>
            <p:cNvPr id="1474" name="Google Shape;1474;p15"/>
            <p:cNvSpPr/>
            <p:nvPr/>
          </p:nvSpPr>
          <p:spPr>
            <a:xfrm rot="9850217">
              <a:off x="8708366" y="4654989"/>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5"/>
            <p:cNvSpPr/>
            <p:nvPr/>
          </p:nvSpPr>
          <p:spPr>
            <a:xfrm rot="9850217">
              <a:off x="8241426" y="4788387"/>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5"/>
            <p:cNvSpPr/>
            <p:nvPr/>
          </p:nvSpPr>
          <p:spPr>
            <a:xfrm rot="9850217">
              <a:off x="8636988" y="4174857"/>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5"/>
            <p:cNvSpPr/>
            <p:nvPr/>
          </p:nvSpPr>
          <p:spPr>
            <a:xfrm rot="9850217">
              <a:off x="8708113" y="4654099"/>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5"/>
            <p:cNvSpPr/>
            <p:nvPr/>
          </p:nvSpPr>
          <p:spPr>
            <a:xfrm rot="9850217">
              <a:off x="8241174" y="4787497"/>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5"/>
            <p:cNvSpPr/>
            <p:nvPr/>
          </p:nvSpPr>
          <p:spPr>
            <a:xfrm rot="9850217">
              <a:off x="8636735" y="4173967"/>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5"/>
            <p:cNvSpPr/>
            <p:nvPr/>
          </p:nvSpPr>
          <p:spPr>
            <a:xfrm flipH="1" rot="10120071">
              <a:off x="542040" y="244401"/>
              <a:ext cx="395084" cy="39143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5"/>
            <p:cNvSpPr/>
            <p:nvPr/>
          </p:nvSpPr>
          <p:spPr>
            <a:xfrm flipH="1" rot="10120071">
              <a:off x="542040" y="244401"/>
              <a:ext cx="395084" cy="39143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482" name="Shape 1482"/>
        <p:cNvGrpSpPr/>
        <p:nvPr/>
      </p:nvGrpSpPr>
      <p:grpSpPr>
        <a:xfrm>
          <a:off x="0" y="0"/>
          <a:ext cx="0" cy="0"/>
          <a:chOff x="0" y="0"/>
          <a:chExt cx="0" cy="0"/>
        </a:xfrm>
      </p:grpSpPr>
      <p:sp>
        <p:nvSpPr>
          <p:cNvPr id="1483" name="Google Shape;1483;p16"/>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84" name="Google Shape;1484;p16"/>
          <p:cNvGrpSpPr/>
          <p:nvPr/>
        </p:nvGrpSpPr>
        <p:grpSpPr>
          <a:xfrm>
            <a:off x="-491550" y="-467159"/>
            <a:ext cx="1622401" cy="2857977"/>
            <a:chOff x="-491550" y="-467159"/>
            <a:chExt cx="1622401" cy="2857977"/>
          </a:xfrm>
        </p:grpSpPr>
        <p:sp>
          <p:nvSpPr>
            <p:cNvPr id="1485" name="Google Shape;1485;p16"/>
            <p:cNvSpPr/>
            <p:nvPr/>
          </p:nvSpPr>
          <p:spPr>
            <a:xfrm rot="6614876">
              <a:off x="392753" y="1159053"/>
              <a:ext cx="77276" cy="12963"/>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rot="6614876">
              <a:off x="416775" y="1188354"/>
              <a:ext cx="43160" cy="7232"/>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rot="6614876">
              <a:off x="859407" y="15937"/>
              <a:ext cx="80485" cy="9607"/>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rot="6614876">
              <a:off x="879959" y="45171"/>
              <a:ext cx="52122" cy="5481"/>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a:off x="-63076" y="-46125"/>
              <a:ext cx="775448" cy="1113604"/>
            </a:xfrm>
            <a:custGeom>
              <a:rect b="b" l="l" r="r" t="t"/>
              <a:pathLst>
                <a:path extrusionOk="0" h="63680" w="44343">
                  <a:moveTo>
                    <a:pt x="28974" y="0"/>
                  </a:moveTo>
                  <a:lnTo>
                    <a:pt x="1022" y="975"/>
                  </a:lnTo>
                  <a:lnTo>
                    <a:pt x="0" y="63680"/>
                  </a:lnTo>
                  <a:lnTo>
                    <a:pt x="32996" y="32561"/>
                  </a:lnTo>
                  <a:lnTo>
                    <a:pt x="44343" y="22120"/>
                  </a:lnTo>
                  <a:close/>
                </a:path>
              </a:pathLst>
            </a:custGeom>
            <a:solidFill>
              <a:schemeClr val="accent1"/>
            </a:solidFill>
            <a:ln>
              <a:noFill/>
            </a:ln>
          </p:spPr>
        </p:sp>
        <p:sp>
          <p:nvSpPr>
            <p:cNvPr id="1490" name="Google Shape;1490;p16"/>
            <p:cNvSpPr/>
            <p:nvPr/>
          </p:nvSpPr>
          <p:spPr>
            <a:xfrm>
              <a:off x="597058" y="-193894"/>
              <a:ext cx="392664" cy="355171"/>
            </a:xfrm>
            <a:custGeom>
              <a:rect b="b" l="l" r="r" t="t"/>
              <a:pathLst>
                <a:path extrusionOk="0" h="20310" w="22454">
                  <a:moveTo>
                    <a:pt x="17563" y="3391"/>
                  </a:moveTo>
                  <a:lnTo>
                    <a:pt x="0" y="0"/>
                  </a:lnTo>
                  <a:lnTo>
                    <a:pt x="5526" y="5525"/>
                  </a:lnTo>
                  <a:lnTo>
                    <a:pt x="4157" y="2099"/>
                  </a:lnTo>
                  <a:lnTo>
                    <a:pt x="10012" y="20310"/>
                  </a:lnTo>
                  <a:lnTo>
                    <a:pt x="16096" y="16704"/>
                  </a:lnTo>
                  <a:lnTo>
                    <a:pt x="22454" y="4424"/>
                  </a:lnTo>
                  <a:close/>
                </a:path>
              </a:pathLst>
            </a:custGeom>
            <a:solidFill>
              <a:schemeClr val="accent1"/>
            </a:solidFill>
            <a:ln>
              <a:noFill/>
            </a:ln>
          </p:spPr>
        </p:sp>
        <p:sp>
          <p:nvSpPr>
            <p:cNvPr id="1491" name="Google Shape;1491;p16"/>
            <p:cNvSpPr/>
            <p:nvPr/>
          </p:nvSpPr>
          <p:spPr>
            <a:xfrm rot="6614876">
              <a:off x="-68498" y="496040"/>
              <a:ext cx="1091805" cy="45752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rot="6614876">
              <a:off x="-888989" y="1387922"/>
              <a:ext cx="1676377" cy="315210"/>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rot="6614876">
              <a:off x="368396" y="-340672"/>
              <a:ext cx="701236" cy="619250"/>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6"/>
            <p:cNvSpPr/>
            <p:nvPr/>
          </p:nvSpPr>
          <p:spPr>
            <a:xfrm rot="6614876">
              <a:off x="293004" y="832949"/>
              <a:ext cx="209696" cy="24891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6"/>
            <p:cNvSpPr/>
            <p:nvPr/>
          </p:nvSpPr>
          <p:spPr>
            <a:xfrm rot="6614876">
              <a:off x="-51703" y="522670"/>
              <a:ext cx="1036703" cy="454528"/>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6"/>
            <p:cNvSpPr/>
            <p:nvPr/>
          </p:nvSpPr>
          <p:spPr>
            <a:xfrm rot="6614876">
              <a:off x="-831575" y="1470371"/>
              <a:ext cx="1559755" cy="273946"/>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6"/>
            <p:cNvSpPr/>
            <p:nvPr/>
          </p:nvSpPr>
          <p:spPr>
            <a:xfrm rot="6614876">
              <a:off x="419724" y="-240374"/>
              <a:ext cx="505941" cy="592095"/>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6"/>
            <p:cNvSpPr/>
            <p:nvPr/>
          </p:nvSpPr>
          <p:spPr>
            <a:xfrm rot="6614876">
              <a:off x="642093" y="-88864"/>
              <a:ext cx="465469" cy="135004"/>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6"/>
            <p:cNvSpPr/>
            <p:nvPr/>
          </p:nvSpPr>
          <p:spPr>
            <a:xfrm rot="6614876">
              <a:off x="420055" y="774557"/>
              <a:ext cx="167661" cy="224576"/>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6"/>
            <p:cNvSpPr/>
            <p:nvPr/>
          </p:nvSpPr>
          <p:spPr>
            <a:xfrm rot="6614876">
              <a:off x="-381751" y="1591029"/>
              <a:ext cx="566024" cy="103431"/>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6"/>
            <p:cNvSpPr/>
            <p:nvPr/>
          </p:nvSpPr>
          <p:spPr>
            <a:xfrm rot="6614876">
              <a:off x="556834" y="520292"/>
              <a:ext cx="61396" cy="40159"/>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6"/>
            <p:cNvSpPr/>
            <p:nvPr/>
          </p:nvSpPr>
          <p:spPr>
            <a:xfrm rot="6614876">
              <a:off x="544708" y="534513"/>
              <a:ext cx="43119" cy="25550"/>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6"/>
            <p:cNvSpPr/>
            <p:nvPr/>
          </p:nvSpPr>
          <p:spPr>
            <a:xfrm rot="6614876">
              <a:off x="353219" y="603894"/>
              <a:ext cx="60708" cy="35533"/>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6"/>
            <p:cNvSpPr/>
            <p:nvPr/>
          </p:nvSpPr>
          <p:spPr>
            <a:xfrm rot="6614876">
              <a:off x="322392" y="624228"/>
              <a:ext cx="58186" cy="24571"/>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6"/>
            <p:cNvSpPr/>
            <p:nvPr/>
          </p:nvSpPr>
          <p:spPr>
            <a:xfrm rot="6614876">
              <a:off x="170070" y="1087277"/>
              <a:ext cx="65751" cy="50121"/>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6"/>
            <p:cNvSpPr/>
            <p:nvPr/>
          </p:nvSpPr>
          <p:spPr>
            <a:xfrm rot="6614876">
              <a:off x="183037" y="1063585"/>
              <a:ext cx="47141" cy="24842"/>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6"/>
            <p:cNvSpPr/>
            <p:nvPr/>
          </p:nvSpPr>
          <p:spPr>
            <a:xfrm rot="6614876">
              <a:off x="487961" y="39532"/>
              <a:ext cx="72733" cy="59332"/>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6"/>
            <p:cNvSpPr/>
            <p:nvPr/>
          </p:nvSpPr>
          <p:spPr>
            <a:xfrm rot="6614876">
              <a:off x="506925" y="22271"/>
              <a:ext cx="35408" cy="30260"/>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6"/>
            <p:cNvSpPr/>
            <p:nvPr/>
          </p:nvSpPr>
          <p:spPr>
            <a:xfrm rot="8009585">
              <a:off x="636731" y="-127718"/>
              <a:ext cx="22318" cy="4101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6"/>
            <p:cNvSpPr/>
            <p:nvPr/>
          </p:nvSpPr>
          <p:spPr>
            <a:xfrm rot="7532596">
              <a:off x="618830" y="-143315"/>
              <a:ext cx="23737" cy="47634"/>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6"/>
            <p:cNvSpPr/>
            <p:nvPr/>
          </p:nvSpPr>
          <p:spPr>
            <a:xfrm rot="6614876">
              <a:off x="455774" y="871385"/>
              <a:ext cx="34595" cy="53393"/>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6"/>
            <p:cNvSpPr/>
            <p:nvPr/>
          </p:nvSpPr>
          <p:spPr>
            <a:xfrm rot="6614876">
              <a:off x="483651" y="888740"/>
              <a:ext cx="34866" cy="40347"/>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6"/>
            <p:cNvSpPr/>
            <p:nvPr/>
          </p:nvSpPr>
          <p:spPr>
            <a:xfrm rot="6614876">
              <a:off x="-226704" y="1957102"/>
              <a:ext cx="62208" cy="27238"/>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6"/>
            <p:cNvSpPr/>
            <p:nvPr/>
          </p:nvSpPr>
          <p:spPr>
            <a:xfrm rot="6614876">
              <a:off x="-256724" y="1963456"/>
              <a:ext cx="64313" cy="29302"/>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6"/>
            <p:cNvSpPr/>
            <p:nvPr/>
          </p:nvSpPr>
          <p:spPr>
            <a:xfrm rot="5414436">
              <a:off x="949309" y="87299"/>
              <a:ext cx="46864" cy="35178"/>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6"/>
            <p:cNvSpPr/>
            <p:nvPr/>
          </p:nvSpPr>
          <p:spPr>
            <a:xfrm rot="5414436">
              <a:off x="930106" y="108766"/>
              <a:ext cx="34799" cy="27405"/>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6"/>
            <p:cNvSpPr/>
            <p:nvPr/>
          </p:nvSpPr>
          <p:spPr>
            <a:xfrm rot="6614876">
              <a:off x="699505" y="261120"/>
              <a:ext cx="25946" cy="42973"/>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6"/>
            <p:cNvSpPr/>
            <p:nvPr/>
          </p:nvSpPr>
          <p:spPr>
            <a:xfrm rot="6614876">
              <a:off x="720539" y="248889"/>
              <a:ext cx="11462" cy="27343"/>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6"/>
            <p:cNvSpPr/>
            <p:nvPr/>
          </p:nvSpPr>
          <p:spPr>
            <a:xfrm rot="6614876">
              <a:off x="-368025" y="2203673"/>
              <a:ext cx="50684" cy="30719"/>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6"/>
            <p:cNvSpPr/>
            <p:nvPr/>
          </p:nvSpPr>
          <p:spPr>
            <a:xfrm rot="6614876">
              <a:off x="-376351" y="2181728"/>
              <a:ext cx="31927" cy="29031"/>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6"/>
            <p:cNvSpPr/>
            <p:nvPr/>
          </p:nvSpPr>
          <p:spPr>
            <a:xfrm rot="6614876">
              <a:off x="683359" y="344412"/>
              <a:ext cx="47766" cy="18840"/>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6"/>
            <p:cNvSpPr/>
            <p:nvPr/>
          </p:nvSpPr>
          <p:spPr>
            <a:xfrm rot="6614876">
              <a:off x="648859" y="354288"/>
              <a:ext cx="61917" cy="17839"/>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6"/>
            <p:cNvSpPr/>
            <p:nvPr/>
          </p:nvSpPr>
          <p:spPr>
            <a:xfrm rot="6614876">
              <a:off x="741160" y="-13860"/>
              <a:ext cx="42744" cy="25780"/>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6"/>
            <p:cNvSpPr/>
            <p:nvPr/>
          </p:nvSpPr>
          <p:spPr>
            <a:xfrm rot="6614876">
              <a:off x="762568" y="-8265"/>
              <a:ext cx="33303" cy="2190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6"/>
            <p:cNvSpPr/>
            <p:nvPr/>
          </p:nvSpPr>
          <p:spPr>
            <a:xfrm rot="6614876">
              <a:off x="123940" y="837978"/>
              <a:ext cx="29885" cy="3067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6"/>
            <p:cNvSpPr/>
            <p:nvPr/>
          </p:nvSpPr>
          <p:spPr>
            <a:xfrm rot="6614876">
              <a:off x="130766" y="857534"/>
              <a:ext cx="23320" cy="25342"/>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6"/>
            <p:cNvSpPr/>
            <p:nvPr/>
          </p:nvSpPr>
          <p:spPr>
            <a:xfrm rot="6614876">
              <a:off x="-61804" y="1416685"/>
              <a:ext cx="52143" cy="14005"/>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6"/>
            <p:cNvSpPr/>
            <p:nvPr/>
          </p:nvSpPr>
          <p:spPr>
            <a:xfrm rot="6614876">
              <a:off x="-42846" y="1431346"/>
              <a:ext cx="44390" cy="16776"/>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6"/>
            <p:cNvSpPr/>
            <p:nvPr/>
          </p:nvSpPr>
          <p:spPr>
            <a:xfrm rot="6614876">
              <a:off x="-51160" y="1707178"/>
              <a:ext cx="110850" cy="12963"/>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6"/>
            <p:cNvSpPr/>
            <p:nvPr/>
          </p:nvSpPr>
          <p:spPr>
            <a:xfrm rot="6614876">
              <a:off x="-35139" y="1726041"/>
              <a:ext cx="37596" cy="9232"/>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6"/>
            <p:cNvSpPr/>
            <p:nvPr/>
          </p:nvSpPr>
          <p:spPr>
            <a:xfrm rot="6614876">
              <a:off x="-891790" y="1392277"/>
              <a:ext cx="1676377" cy="315210"/>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6"/>
            <p:cNvSpPr/>
            <p:nvPr/>
          </p:nvSpPr>
          <p:spPr>
            <a:xfrm rot="6614609">
              <a:off x="733285" y="92218"/>
              <a:ext cx="36400" cy="64654"/>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1533" name="Google Shape;1533;p16"/>
            <p:cNvSpPr/>
            <p:nvPr/>
          </p:nvSpPr>
          <p:spPr>
            <a:xfrm rot="6614609">
              <a:off x="242335" y="811926"/>
              <a:ext cx="177688" cy="40919"/>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1534" name="Google Shape;1534;p16"/>
            <p:cNvSpPr/>
            <p:nvPr/>
          </p:nvSpPr>
          <p:spPr>
            <a:xfrm rot="6614876">
              <a:off x="-69807" y="495557"/>
              <a:ext cx="1091805" cy="45752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6"/>
            <p:cNvSpPr/>
            <p:nvPr/>
          </p:nvSpPr>
          <p:spPr>
            <a:xfrm rot="-1485068">
              <a:off x="421110" y="1177434"/>
              <a:ext cx="86567" cy="9357"/>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6"/>
            <p:cNvSpPr/>
            <p:nvPr/>
          </p:nvSpPr>
          <p:spPr>
            <a:xfrm rot="-1485068">
              <a:off x="404299" y="1183115"/>
              <a:ext cx="50765" cy="5793"/>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6"/>
            <p:cNvSpPr/>
            <p:nvPr/>
          </p:nvSpPr>
          <p:spPr>
            <a:xfrm rot="6614876">
              <a:off x="420631" y="-108998"/>
              <a:ext cx="71649" cy="12150"/>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6"/>
            <p:cNvSpPr/>
            <p:nvPr/>
          </p:nvSpPr>
          <p:spPr>
            <a:xfrm rot="6614876">
              <a:off x="414272" y="-97696"/>
              <a:ext cx="37492" cy="5106"/>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6"/>
            <p:cNvSpPr/>
            <p:nvPr/>
          </p:nvSpPr>
          <p:spPr>
            <a:xfrm rot="6614876">
              <a:off x="368398" y="-340677"/>
              <a:ext cx="701236" cy="619250"/>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0" name="Google Shape;1540;p16"/>
          <p:cNvSpPr/>
          <p:nvPr/>
        </p:nvSpPr>
        <p:spPr>
          <a:xfrm flipH="1" rot="8094939">
            <a:off x="7967529" y="5732617"/>
            <a:ext cx="41567" cy="40835"/>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6"/>
          <p:cNvSpPr/>
          <p:nvPr/>
        </p:nvSpPr>
        <p:spPr>
          <a:xfrm flipH="1" rot="8094939">
            <a:off x="7959719" y="5709013"/>
            <a:ext cx="42155" cy="31385"/>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2" name="Google Shape;1542;p16"/>
          <p:cNvGrpSpPr/>
          <p:nvPr/>
        </p:nvGrpSpPr>
        <p:grpSpPr>
          <a:xfrm>
            <a:off x="7860526" y="3243111"/>
            <a:ext cx="1795051" cy="2642797"/>
            <a:chOff x="7860526" y="3243111"/>
            <a:chExt cx="1795051" cy="2642797"/>
          </a:xfrm>
        </p:grpSpPr>
        <p:sp>
          <p:nvSpPr>
            <p:cNvPr id="1543" name="Google Shape;1543;p16"/>
            <p:cNvSpPr/>
            <p:nvPr/>
          </p:nvSpPr>
          <p:spPr>
            <a:xfrm>
              <a:off x="8267250" y="3499950"/>
              <a:ext cx="1280425" cy="2003000"/>
            </a:xfrm>
            <a:custGeom>
              <a:rect b="b" l="l" r="r" t="t"/>
              <a:pathLst>
                <a:path extrusionOk="0" h="80120" w="51217">
                  <a:moveTo>
                    <a:pt x="17700" y="64772"/>
                  </a:moveTo>
                  <a:lnTo>
                    <a:pt x="11600" y="80120"/>
                  </a:lnTo>
                  <a:lnTo>
                    <a:pt x="51217" y="72101"/>
                  </a:lnTo>
                  <a:lnTo>
                    <a:pt x="40498" y="0"/>
                  </a:lnTo>
                  <a:lnTo>
                    <a:pt x="35165" y="7127"/>
                  </a:lnTo>
                  <a:lnTo>
                    <a:pt x="31523" y="32676"/>
                  </a:lnTo>
                  <a:lnTo>
                    <a:pt x="22763" y="41103"/>
                  </a:lnTo>
                  <a:lnTo>
                    <a:pt x="5348" y="51847"/>
                  </a:lnTo>
                  <a:lnTo>
                    <a:pt x="0" y="59645"/>
                  </a:lnTo>
                  <a:close/>
                </a:path>
              </a:pathLst>
            </a:custGeom>
            <a:solidFill>
              <a:schemeClr val="lt2"/>
            </a:solidFill>
            <a:ln cap="flat" cmpd="sng" w="9525">
              <a:solidFill>
                <a:schemeClr val="dk2"/>
              </a:solidFill>
              <a:prstDash val="solid"/>
              <a:round/>
              <a:headEnd len="med" w="med" type="none"/>
              <a:tailEnd len="med" w="med" type="none"/>
            </a:ln>
          </p:spPr>
        </p:sp>
        <p:sp>
          <p:nvSpPr>
            <p:cNvPr id="1544" name="Google Shape;1544;p16"/>
            <p:cNvSpPr/>
            <p:nvPr/>
          </p:nvSpPr>
          <p:spPr>
            <a:xfrm rot="-636866">
              <a:off x="8025210" y="5207805"/>
              <a:ext cx="462492" cy="355725"/>
            </a:xfrm>
            <a:custGeom>
              <a:rect b="b" l="l" r="r" t="t"/>
              <a:pathLst>
                <a:path extrusionOk="0" h="16249" w="21126">
                  <a:moveTo>
                    <a:pt x="0" y="16249"/>
                  </a:moveTo>
                  <a:lnTo>
                    <a:pt x="21126" y="15599"/>
                  </a:lnTo>
                  <a:lnTo>
                    <a:pt x="11647" y="0"/>
                  </a:lnTo>
                  <a:lnTo>
                    <a:pt x="6661" y="4035"/>
                  </a:lnTo>
                  <a:lnTo>
                    <a:pt x="650" y="14949"/>
                  </a:lnTo>
                  <a:close/>
                </a:path>
              </a:pathLst>
            </a:custGeom>
            <a:solidFill>
              <a:schemeClr val="lt2"/>
            </a:solidFill>
            <a:ln cap="flat" cmpd="sng" w="9525">
              <a:solidFill>
                <a:schemeClr val="dk2"/>
              </a:solidFill>
              <a:prstDash val="solid"/>
              <a:round/>
              <a:headEnd len="med" w="med" type="none"/>
              <a:tailEnd len="med" w="med" type="none"/>
            </a:ln>
          </p:spPr>
        </p:sp>
        <p:sp>
          <p:nvSpPr>
            <p:cNvPr id="1545" name="Google Shape;1545;p16"/>
            <p:cNvSpPr/>
            <p:nvPr/>
          </p:nvSpPr>
          <p:spPr>
            <a:xfrm flipH="1" rot="7661874">
              <a:off x="7685979" y="3979021"/>
              <a:ext cx="2152280" cy="595012"/>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6"/>
            <p:cNvSpPr/>
            <p:nvPr/>
          </p:nvSpPr>
          <p:spPr>
            <a:xfrm flipH="1" rot="7661874">
              <a:off x="7872000" y="5095256"/>
              <a:ext cx="969710" cy="505123"/>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6"/>
            <p:cNvSpPr/>
            <p:nvPr/>
          </p:nvSpPr>
          <p:spPr>
            <a:xfrm flipH="1" rot="7661874">
              <a:off x="7833020" y="3968961"/>
              <a:ext cx="2000171" cy="533055"/>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6"/>
            <p:cNvSpPr/>
            <p:nvPr/>
          </p:nvSpPr>
          <p:spPr>
            <a:xfrm flipH="1" rot="7661874">
              <a:off x="8327289" y="5096130"/>
              <a:ext cx="232951" cy="333944"/>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6"/>
            <p:cNvSpPr/>
            <p:nvPr/>
          </p:nvSpPr>
          <p:spPr>
            <a:xfrm flipH="1" rot="7661874">
              <a:off x="7872030" y="5095303"/>
              <a:ext cx="969710" cy="505077"/>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6"/>
            <p:cNvSpPr/>
            <p:nvPr/>
          </p:nvSpPr>
          <p:spPr>
            <a:xfrm flipH="1" rot="7661874">
              <a:off x="8047747" y="5476659"/>
              <a:ext cx="157244" cy="74578"/>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6"/>
            <p:cNvSpPr/>
            <p:nvPr/>
          </p:nvSpPr>
          <p:spPr>
            <a:xfrm flipH="1" rot="7661874">
              <a:off x="8309948" y="5271435"/>
              <a:ext cx="46568" cy="140695"/>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6"/>
            <p:cNvSpPr/>
            <p:nvPr/>
          </p:nvSpPr>
          <p:spPr>
            <a:xfrm flipH="1" rot="7661874">
              <a:off x="8633629" y="4154756"/>
              <a:ext cx="580041" cy="149867"/>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6"/>
            <p:cNvSpPr/>
            <p:nvPr/>
          </p:nvSpPr>
          <p:spPr>
            <a:xfrm flipH="1" rot="7662611">
              <a:off x="8064112" y="5336196"/>
              <a:ext cx="56612" cy="14580"/>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6"/>
            <p:cNvSpPr/>
            <p:nvPr/>
          </p:nvSpPr>
          <p:spPr>
            <a:xfrm flipH="1" rot="7661874">
              <a:off x="8070299" y="5354631"/>
              <a:ext cx="53822" cy="19565"/>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6"/>
            <p:cNvSpPr/>
            <p:nvPr/>
          </p:nvSpPr>
          <p:spPr>
            <a:xfrm flipH="1" rot="7661874">
              <a:off x="9190017" y="3509253"/>
              <a:ext cx="88806" cy="10316"/>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6"/>
            <p:cNvSpPr/>
            <p:nvPr/>
          </p:nvSpPr>
          <p:spPr>
            <a:xfrm flipH="1" rot="7661874">
              <a:off x="9200277" y="3545929"/>
              <a:ext cx="55539" cy="15714"/>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6"/>
            <p:cNvSpPr/>
            <p:nvPr/>
          </p:nvSpPr>
          <p:spPr>
            <a:xfrm flipH="1" rot="7661521">
              <a:off x="8973174" y="4396839"/>
              <a:ext cx="83808" cy="7805"/>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6"/>
            <p:cNvSpPr/>
            <p:nvPr/>
          </p:nvSpPr>
          <p:spPr>
            <a:xfrm flipH="1" rot="7661521">
              <a:off x="9002783" y="4370183"/>
              <a:ext cx="40119" cy="5280"/>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6"/>
            <p:cNvSpPr/>
            <p:nvPr/>
          </p:nvSpPr>
          <p:spPr>
            <a:xfrm flipH="1" rot="7661476">
              <a:off x="8640009" y="5120278"/>
              <a:ext cx="12161" cy="40038"/>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6"/>
            <p:cNvSpPr/>
            <p:nvPr/>
          </p:nvSpPr>
          <p:spPr>
            <a:xfrm flipH="1" rot="7661476">
              <a:off x="8653536" y="5112693"/>
              <a:ext cx="15612" cy="44362"/>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6"/>
            <p:cNvSpPr/>
            <p:nvPr/>
          </p:nvSpPr>
          <p:spPr>
            <a:xfrm flipH="1" rot="7661874">
              <a:off x="8444454" y="5393181"/>
              <a:ext cx="24730" cy="34567"/>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6"/>
            <p:cNvSpPr/>
            <p:nvPr/>
          </p:nvSpPr>
          <p:spPr>
            <a:xfrm flipH="1" rot="7661874">
              <a:off x="8461094" y="5408782"/>
              <a:ext cx="24266" cy="25906"/>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6"/>
            <p:cNvSpPr/>
            <p:nvPr/>
          </p:nvSpPr>
          <p:spPr>
            <a:xfrm flipH="1" rot="7661874">
              <a:off x="8201760" y="5030591"/>
              <a:ext cx="37428" cy="26076"/>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6"/>
            <p:cNvSpPr/>
            <p:nvPr/>
          </p:nvSpPr>
          <p:spPr>
            <a:xfrm flipH="1" rot="7661874">
              <a:off x="8191171" y="5012691"/>
              <a:ext cx="38402" cy="27715"/>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6"/>
            <p:cNvSpPr/>
            <p:nvPr/>
          </p:nvSpPr>
          <p:spPr>
            <a:xfrm flipH="1" rot="7661874">
              <a:off x="8604624" y="4648133"/>
              <a:ext cx="34876" cy="17910"/>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6"/>
            <p:cNvSpPr/>
            <p:nvPr/>
          </p:nvSpPr>
          <p:spPr>
            <a:xfrm flipH="1" rot="7661874">
              <a:off x="8623570" y="4636376"/>
              <a:ext cx="26695" cy="12837"/>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6"/>
            <p:cNvSpPr/>
            <p:nvPr/>
          </p:nvSpPr>
          <p:spPr>
            <a:xfrm flipH="1" rot="7661874">
              <a:off x="8307348" y="5216535"/>
              <a:ext cx="21885" cy="25736"/>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6"/>
            <p:cNvSpPr/>
            <p:nvPr/>
          </p:nvSpPr>
          <p:spPr>
            <a:xfrm flipH="1" rot="7661874">
              <a:off x="8303802" y="5234390"/>
              <a:ext cx="10718" cy="17044"/>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6"/>
            <p:cNvSpPr/>
            <p:nvPr/>
          </p:nvSpPr>
          <p:spPr>
            <a:xfrm flipH="1" rot="7661874">
              <a:off x="9130300" y="4034687"/>
              <a:ext cx="32835" cy="21931"/>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6"/>
            <p:cNvSpPr/>
            <p:nvPr/>
          </p:nvSpPr>
          <p:spPr>
            <a:xfrm flipH="1" rot="7661874">
              <a:off x="9117158" y="4034643"/>
              <a:ext cx="20307" cy="20060"/>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6"/>
            <p:cNvSpPr/>
            <p:nvPr/>
          </p:nvSpPr>
          <p:spPr>
            <a:xfrm flipH="1" rot="7661874">
              <a:off x="8334244" y="5127758"/>
              <a:ext cx="25318" cy="5954"/>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6"/>
            <p:cNvSpPr/>
            <p:nvPr/>
          </p:nvSpPr>
          <p:spPr>
            <a:xfrm flipH="1" rot="7661874">
              <a:off x="8335371" y="5112241"/>
              <a:ext cx="30994" cy="8615"/>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6"/>
            <p:cNvSpPr/>
            <p:nvPr/>
          </p:nvSpPr>
          <p:spPr>
            <a:xfrm flipH="1" rot="7661546">
              <a:off x="8465850" y="4974754"/>
              <a:ext cx="30894" cy="29887"/>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6"/>
            <p:cNvSpPr/>
            <p:nvPr/>
          </p:nvSpPr>
          <p:spPr>
            <a:xfrm flipH="1" rot="7661546">
              <a:off x="8476875" y="4990088"/>
              <a:ext cx="23430" cy="24816"/>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6"/>
            <p:cNvSpPr/>
            <p:nvPr/>
          </p:nvSpPr>
          <p:spPr>
            <a:xfrm flipH="1" rot="7661611">
              <a:off x="8409615" y="4648966"/>
              <a:ext cx="38406" cy="9133"/>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6"/>
            <p:cNvSpPr/>
            <p:nvPr/>
          </p:nvSpPr>
          <p:spPr>
            <a:xfrm flipH="1" rot="7661611">
              <a:off x="8425882" y="4659848"/>
              <a:ext cx="30932" cy="7060"/>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6"/>
            <p:cNvSpPr/>
            <p:nvPr/>
          </p:nvSpPr>
          <p:spPr>
            <a:xfrm flipH="1" rot="7661874">
              <a:off x="9113190" y="3348801"/>
              <a:ext cx="66009" cy="13718"/>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6"/>
            <p:cNvSpPr/>
            <p:nvPr/>
          </p:nvSpPr>
          <p:spPr>
            <a:xfrm flipH="1" rot="7661874">
              <a:off x="9122598" y="3330826"/>
              <a:ext cx="34582" cy="5676"/>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6"/>
            <p:cNvSpPr/>
            <p:nvPr/>
          </p:nvSpPr>
          <p:spPr>
            <a:xfrm flipH="1" rot="8091748">
              <a:off x="8795156" y="4432444"/>
              <a:ext cx="34567" cy="7764"/>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
            <p:cNvSpPr/>
            <p:nvPr/>
          </p:nvSpPr>
          <p:spPr>
            <a:xfrm flipH="1" rot="7661874">
              <a:off x="8811952" y="4433321"/>
              <a:ext cx="30051" cy="10022"/>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
            <p:cNvSpPr/>
            <p:nvPr/>
          </p:nvSpPr>
          <p:spPr>
            <a:xfrm flipH="1" rot="7661874">
              <a:off x="9020159" y="3808066"/>
              <a:ext cx="56606" cy="48254"/>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6"/>
            <p:cNvSpPr/>
            <p:nvPr/>
          </p:nvSpPr>
          <p:spPr>
            <a:xfrm flipH="1" rot="8439996">
              <a:off x="9042486" y="3825987"/>
              <a:ext cx="23273" cy="30169"/>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6"/>
            <p:cNvSpPr/>
            <p:nvPr/>
          </p:nvSpPr>
          <p:spPr>
            <a:xfrm flipH="1" rot="7661479">
              <a:off x="8206086" y="5201600"/>
              <a:ext cx="144188" cy="24475"/>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584" name="Google Shape;1584;p16"/>
            <p:cNvSpPr/>
            <p:nvPr/>
          </p:nvSpPr>
          <p:spPr>
            <a:xfrm flipH="1" rot="7661874">
              <a:off x="7871997" y="5095259"/>
              <a:ext cx="969710" cy="505123"/>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6"/>
            <p:cNvSpPr/>
            <p:nvPr/>
          </p:nvSpPr>
          <p:spPr>
            <a:xfrm flipH="1" rot="7661874">
              <a:off x="7685976" y="3979023"/>
              <a:ext cx="2152280" cy="595012"/>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16"/>
          <p:cNvSpPr/>
          <p:nvPr/>
        </p:nvSpPr>
        <p:spPr>
          <a:xfrm rot="-1075126">
            <a:off x="290462" y="463939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7" name="Google Shape;1587;p16"/>
          <p:cNvGrpSpPr/>
          <p:nvPr/>
        </p:nvGrpSpPr>
        <p:grpSpPr>
          <a:xfrm>
            <a:off x="240333" y="148422"/>
            <a:ext cx="8703223" cy="4935257"/>
            <a:chOff x="240333" y="148422"/>
            <a:chExt cx="8703223" cy="4935257"/>
          </a:xfrm>
        </p:grpSpPr>
        <p:sp>
          <p:nvSpPr>
            <p:cNvPr id="1588" name="Google Shape;1588;p16"/>
            <p:cNvSpPr/>
            <p:nvPr/>
          </p:nvSpPr>
          <p:spPr>
            <a:xfrm flipH="1" rot="949783">
              <a:off x="8695972"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6"/>
            <p:cNvSpPr/>
            <p:nvPr/>
          </p:nvSpPr>
          <p:spPr>
            <a:xfrm flipH="1" rot="949783">
              <a:off x="8229033"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6"/>
            <p:cNvSpPr/>
            <p:nvPr/>
          </p:nvSpPr>
          <p:spPr>
            <a:xfrm flipH="1" rot="949783">
              <a:off x="862459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6"/>
            <p:cNvSpPr/>
            <p:nvPr/>
          </p:nvSpPr>
          <p:spPr>
            <a:xfrm flipH="1" rot="949783">
              <a:off x="869572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
            <p:cNvSpPr/>
            <p:nvPr/>
          </p:nvSpPr>
          <p:spPr>
            <a:xfrm flipH="1" rot="949783">
              <a:off x="8228781"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
            <p:cNvSpPr/>
            <p:nvPr/>
          </p:nvSpPr>
          <p:spPr>
            <a:xfrm flipH="1" rot="949783">
              <a:off x="8624342"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6"/>
            <p:cNvSpPr/>
            <p:nvPr/>
          </p:nvSpPr>
          <p:spPr>
            <a:xfrm rot="-1075126">
              <a:off x="290967" y="46409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595" name="Shape 1595"/>
        <p:cNvGrpSpPr/>
        <p:nvPr/>
      </p:nvGrpSpPr>
      <p:grpSpPr>
        <a:xfrm>
          <a:off x="0" y="0"/>
          <a:ext cx="0" cy="0"/>
          <a:chOff x="0" y="0"/>
          <a:chExt cx="0" cy="0"/>
        </a:xfrm>
      </p:grpSpPr>
      <p:sp>
        <p:nvSpPr>
          <p:cNvPr id="1596" name="Google Shape;1596;p17"/>
          <p:cNvSpPr/>
          <p:nvPr/>
        </p:nvSpPr>
        <p:spPr>
          <a:xfrm rot="-10598249">
            <a:off x="8897305" y="1105177"/>
            <a:ext cx="450357" cy="2496102"/>
          </a:xfrm>
          <a:custGeom>
            <a:rect b="b" l="l" r="r" t="t"/>
            <a:pathLst>
              <a:path extrusionOk="0" h="106283" w="19176">
                <a:moveTo>
                  <a:pt x="325" y="3901"/>
                </a:moveTo>
                <a:lnTo>
                  <a:pt x="5200" y="0"/>
                </a:lnTo>
                <a:lnTo>
                  <a:pt x="19176" y="67930"/>
                </a:lnTo>
                <a:lnTo>
                  <a:pt x="10678" y="89456"/>
                </a:lnTo>
                <a:lnTo>
                  <a:pt x="0" y="106283"/>
                </a:lnTo>
                <a:close/>
              </a:path>
            </a:pathLst>
          </a:custGeom>
          <a:solidFill>
            <a:schemeClr val="accent1"/>
          </a:solidFill>
          <a:ln>
            <a:noFill/>
          </a:ln>
        </p:spPr>
      </p:sp>
      <p:sp>
        <p:nvSpPr>
          <p:cNvPr id="1597" name="Google Shape;1597;p17"/>
          <p:cNvSpPr/>
          <p:nvPr/>
        </p:nvSpPr>
        <p:spPr>
          <a:xfrm rot="-5198443">
            <a:off x="8248805" y="3451455"/>
            <a:ext cx="147600" cy="24759"/>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7"/>
          <p:cNvSpPr/>
          <p:nvPr/>
        </p:nvSpPr>
        <p:spPr>
          <a:xfrm rot="-5198443">
            <a:off x="8253994" y="3412473"/>
            <a:ext cx="82438" cy="13813"/>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7"/>
          <p:cNvSpPr/>
          <p:nvPr/>
        </p:nvSpPr>
        <p:spPr>
          <a:xfrm rot="-5198443">
            <a:off x="8024945" y="5806869"/>
            <a:ext cx="153730" cy="1835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7"/>
          <p:cNvSpPr/>
          <p:nvPr/>
        </p:nvSpPr>
        <p:spPr>
          <a:xfrm rot="-5198443">
            <a:off x="8025318" y="5764680"/>
            <a:ext cx="99555" cy="10469"/>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7"/>
          <p:cNvSpPr/>
          <p:nvPr/>
        </p:nvSpPr>
        <p:spPr>
          <a:xfrm rot="-10598249">
            <a:off x="8302608" y="3339880"/>
            <a:ext cx="909309" cy="2373954"/>
          </a:xfrm>
          <a:custGeom>
            <a:rect b="b" l="l" r="r" t="t"/>
            <a:pathLst>
              <a:path extrusionOk="0" h="101082" w="38718">
                <a:moveTo>
                  <a:pt x="36766" y="17938"/>
                </a:moveTo>
                <a:lnTo>
                  <a:pt x="0" y="0"/>
                </a:lnTo>
                <a:lnTo>
                  <a:pt x="0" y="101082"/>
                </a:lnTo>
                <a:lnTo>
                  <a:pt x="28715" y="43312"/>
                </a:lnTo>
                <a:lnTo>
                  <a:pt x="38718" y="23793"/>
                </a:lnTo>
                <a:close/>
              </a:path>
            </a:pathLst>
          </a:custGeom>
          <a:solidFill>
            <a:schemeClr val="accent1"/>
          </a:solidFill>
          <a:ln>
            <a:noFill/>
          </a:ln>
        </p:spPr>
      </p:sp>
      <p:sp>
        <p:nvSpPr>
          <p:cNvPr id="1602" name="Google Shape;1602;p17"/>
          <p:cNvSpPr/>
          <p:nvPr/>
        </p:nvSpPr>
        <p:spPr>
          <a:xfrm rot="-10598249">
            <a:off x="8031104" y="5508793"/>
            <a:ext cx="1127019" cy="641739"/>
          </a:xfrm>
          <a:custGeom>
            <a:rect b="b" l="l" r="r" t="t"/>
            <a:pathLst>
              <a:path extrusionOk="0" h="27325" w="47988">
                <a:moveTo>
                  <a:pt x="40953" y="1029"/>
                </a:moveTo>
                <a:lnTo>
                  <a:pt x="1625" y="704"/>
                </a:lnTo>
                <a:lnTo>
                  <a:pt x="0" y="27030"/>
                </a:lnTo>
                <a:lnTo>
                  <a:pt x="22426" y="5904"/>
                </a:lnTo>
                <a:lnTo>
                  <a:pt x="39205" y="27325"/>
                </a:lnTo>
                <a:lnTo>
                  <a:pt x="45549" y="19518"/>
                </a:lnTo>
                <a:lnTo>
                  <a:pt x="47988" y="0"/>
                </a:lnTo>
                <a:close/>
              </a:path>
            </a:pathLst>
          </a:custGeom>
          <a:solidFill>
            <a:schemeClr val="accent1"/>
          </a:solidFill>
          <a:ln>
            <a:noFill/>
          </a:ln>
        </p:spPr>
      </p:sp>
      <p:sp>
        <p:nvSpPr>
          <p:cNvPr id="1603" name="Google Shape;1603;p17"/>
          <p:cNvSpPr/>
          <p:nvPr/>
        </p:nvSpPr>
        <p:spPr>
          <a:xfrm rot="-5198443">
            <a:off x="7440203" y="3857971"/>
            <a:ext cx="2085391" cy="87389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7"/>
          <p:cNvSpPr/>
          <p:nvPr/>
        </p:nvSpPr>
        <p:spPr>
          <a:xfrm rot="-5198443">
            <a:off x="7392022" y="2200788"/>
            <a:ext cx="3201947" cy="60206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7"/>
          <p:cNvSpPr/>
          <p:nvPr/>
        </p:nvSpPr>
        <p:spPr>
          <a:xfrm rot="-5198443">
            <a:off x="7790935" y="5219066"/>
            <a:ext cx="1339389" cy="1182792"/>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7"/>
          <p:cNvSpPr/>
          <p:nvPr/>
        </p:nvSpPr>
        <p:spPr>
          <a:xfrm rot="-5198443">
            <a:off x="8299084" y="3587904"/>
            <a:ext cx="400527" cy="475442"/>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7"/>
          <p:cNvSpPr/>
          <p:nvPr/>
        </p:nvSpPr>
        <p:spPr>
          <a:xfrm rot="-5198443">
            <a:off x="7498550" y="3808937"/>
            <a:ext cx="1980144" cy="868167"/>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7"/>
          <p:cNvSpPr/>
          <p:nvPr/>
        </p:nvSpPr>
        <p:spPr>
          <a:xfrm rot="-5198443">
            <a:off x="7470756" y="2126709"/>
            <a:ext cx="2979193" cy="523249"/>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7"/>
          <p:cNvSpPr/>
          <p:nvPr/>
        </p:nvSpPr>
        <p:spPr>
          <a:xfrm rot="-5198443">
            <a:off x="8014016" y="5060793"/>
            <a:ext cx="966368" cy="1130925"/>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7"/>
          <p:cNvSpPr/>
          <p:nvPr/>
        </p:nvSpPr>
        <p:spPr>
          <a:xfrm rot="-5198443">
            <a:off x="7725967" y="5750299"/>
            <a:ext cx="889065" cy="257863"/>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7"/>
          <p:cNvSpPr/>
          <p:nvPr/>
        </p:nvSpPr>
        <p:spPr>
          <a:xfrm rot="-5198443">
            <a:off x="8184571" y="3798947"/>
            <a:ext cx="320238" cy="428948"/>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7"/>
          <p:cNvSpPr/>
          <p:nvPr/>
        </p:nvSpPr>
        <p:spPr>
          <a:xfrm rot="-5198443">
            <a:off x="8486219" y="2198735"/>
            <a:ext cx="1081128" cy="197557"/>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7"/>
          <p:cNvSpPr/>
          <p:nvPr/>
        </p:nvSpPr>
        <p:spPr>
          <a:xfrm rot="-5198443">
            <a:off x="8325391" y="4654763"/>
            <a:ext cx="117268" cy="76706"/>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7"/>
          <p:cNvSpPr/>
          <p:nvPr/>
        </p:nvSpPr>
        <p:spPr>
          <a:xfrm rot="-5198443">
            <a:off x="8377876" y="4644277"/>
            <a:ext cx="82358" cy="48802"/>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7"/>
          <p:cNvSpPr/>
          <p:nvPr/>
        </p:nvSpPr>
        <p:spPr>
          <a:xfrm rot="-5198443">
            <a:off x="8653743" y="4397456"/>
            <a:ext cx="115955" cy="67869"/>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7"/>
          <p:cNvSpPr/>
          <p:nvPr/>
        </p:nvSpPr>
        <p:spPr>
          <a:xfrm rot="-5198443">
            <a:off x="8706561" y="4362977"/>
            <a:ext cx="111138" cy="46931"/>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7"/>
          <p:cNvSpPr/>
          <p:nvPr/>
        </p:nvSpPr>
        <p:spPr>
          <a:xfrm rot="-5198443">
            <a:off x="8706867" y="3386465"/>
            <a:ext cx="125588" cy="95733"/>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7"/>
          <p:cNvSpPr/>
          <p:nvPr/>
        </p:nvSpPr>
        <p:spPr>
          <a:xfrm rot="-5198443">
            <a:off x="8738104" y="3479047"/>
            <a:ext cx="90041" cy="47449"/>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7"/>
          <p:cNvSpPr/>
          <p:nvPr/>
        </p:nvSpPr>
        <p:spPr>
          <a:xfrm rot="-5198443">
            <a:off x="8691468" y="5462593"/>
            <a:ext cx="138923" cy="113327"/>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7"/>
          <p:cNvSpPr/>
          <p:nvPr/>
        </p:nvSpPr>
        <p:spPr>
          <a:xfrm rot="-5198443">
            <a:off x="8744206" y="5548644"/>
            <a:ext cx="67630" cy="57798"/>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7"/>
          <p:cNvSpPr/>
          <p:nvPr/>
        </p:nvSpPr>
        <p:spPr>
          <a:xfrm rot="-3803393">
            <a:off x="8611644" y="5871080"/>
            <a:ext cx="42633" cy="78339"/>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7"/>
          <p:cNvSpPr/>
          <p:nvPr/>
        </p:nvSpPr>
        <p:spPr>
          <a:xfrm rot="-4280726">
            <a:off x="8648527" y="5877669"/>
            <a:ext cx="45339" cy="90992"/>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7"/>
          <p:cNvSpPr/>
          <p:nvPr/>
        </p:nvSpPr>
        <p:spPr>
          <a:xfrm rot="-5198443">
            <a:off x="8361755" y="3924809"/>
            <a:ext cx="66078" cy="101983"/>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7"/>
          <p:cNvSpPr/>
          <p:nvPr/>
        </p:nvSpPr>
        <p:spPr>
          <a:xfrm rot="-5198443">
            <a:off x="8304288" y="3933010"/>
            <a:ext cx="66595" cy="77064"/>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7"/>
          <p:cNvSpPr/>
          <p:nvPr/>
        </p:nvSpPr>
        <p:spPr>
          <a:xfrm rot="-5198443">
            <a:off x="8962512" y="1618281"/>
            <a:ext cx="118821" cy="52026"/>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7"/>
          <p:cNvSpPr/>
          <p:nvPr/>
        </p:nvSpPr>
        <p:spPr>
          <a:xfrm rot="-5198443">
            <a:off x="9009350" y="1586743"/>
            <a:ext cx="122841" cy="55967"/>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7"/>
          <p:cNvSpPr/>
          <p:nvPr/>
        </p:nvSpPr>
        <p:spPr>
          <a:xfrm rot="-6399018">
            <a:off x="7876773" y="5669188"/>
            <a:ext cx="89519" cy="67189"/>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7"/>
          <p:cNvSpPr/>
          <p:nvPr/>
        </p:nvSpPr>
        <p:spPr>
          <a:xfrm rot="-6399018">
            <a:off x="7924671" y="5630480"/>
            <a:ext cx="66473" cy="52342"/>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7"/>
          <p:cNvSpPr/>
          <p:nvPr/>
        </p:nvSpPr>
        <p:spPr>
          <a:xfrm rot="-5198443">
            <a:off x="8273870" y="5192529"/>
            <a:ext cx="49558" cy="82080"/>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7"/>
          <p:cNvSpPr/>
          <p:nvPr/>
        </p:nvSpPr>
        <p:spPr>
          <a:xfrm rot="-5198443">
            <a:off x="8273617" y="5251748"/>
            <a:ext cx="21893" cy="52225"/>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7"/>
          <p:cNvSpPr/>
          <p:nvPr/>
        </p:nvSpPr>
        <p:spPr>
          <a:xfrm rot="-5198443">
            <a:off x="9104603" y="1079502"/>
            <a:ext cx="96808" cy="58674"/>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7"/>
          <p:cNvSpPr/>
          <p:nvPr/>
        </p:nvSpPr>
        <p:spPr>
          <a:xfrm rot="-5198443">
            <a:off x="9167518" y="1112947"/>
            <a:ext cx="60983" cy="55450"/>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7"/>
          <p:cNvSpPr/>
          <p:nvPr/>
        </p:nvSpPr>
        <p:spPr>
          <a:xfrm rot="-5198443">
            <a:off x="8223088" y="5082491"/>
            <a:ext cx="91235" cy="35985"/>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7"/>
          <p:cNvSpPr/>
          <p:nvPr/>
        </p:nvSpPr>
        <p:spPr>
          <a:xfrm rot="-5198443">
            <a:off x="8254498" y="5051095"/>
            <a:ext cx="118263" cy="34074"/>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7"/>
          <p:cNvSpPr/>
          <p:nvPr/>
        </p:nvSpPr>
        <p:spPr>
          <a:xfrm rot="-5198443">
            <a:off x="8323655" y="5755037"/>
            <a:ext cx="81642" cy="49240"/>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7"/>
          <p:cNvSpPr/>
          <p:nvPr/>
        </p:nvSpPr>
        <p:spPr>
          <a:xfrm rot="-5198443">
            <a:off x="8300142" y="5761313"/>
            <a:ext cx="63610" cy="41836"/>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7"/>
          <p:cNvSpPr/>
          <p:nvPr/>
        </p:nvSpPr>
        <p:spPr>
          <a:xfrm rot="-5198443">
            <a:off x="9001909" y="3842931"/>
            <a:ext cx="57082" cy="58594"/>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7"/>
          <p:cNvSpPr/>
          <p:nvPr/>
        </p:nvSpPr>
        <p:spPr>
          <a:xfrm rot="-5198443">
            <a:off x="8992332" y="3819123"/>
            <a:ext cx="44543" cy="48404"/>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7"/>
          <p:cNvSpPr/>
          <p:nvPr/>
        </p:nvSpPr>
        <p:spPr>
          <a:xfrm rot="-5198443">
            <a:off x="8983394" y="2719470"/>
            <a:ext cx="99594" cy="26750"/>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7"/>
          <p:cNvSpPr/>
          <p:nvPr/>
        </p:nvSpPr>
        <p:spPr>
          <a:xfrm rot="-5198443">
            <a:off x="8954329" y="2695859"/>
            <a:ext cx="84787" cy="3204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7"/>
          <p:cNvSpPr/>
          <p:nvPr/>
        </p:nvSpPr>
        <p:spPr>
          <a:xfrm rot="-5198443">
            <a:off x="8693353" y="2212649"/>
            <a:ext cx="211728" cy="24759"/>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7"/>
          <p:cNvSpPr/>
          <p:nvPr/>
        </p:nvSpPr>
        <p:spPr>
          <a:xfrm rot="-5198443">
            <a:off x="8791551" y="2173709"/>
            <a:ext cx="71810" cy="17634"/>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7"/>
          <p:cNvSpPr/>
          <p:nvPr/>
        </p:nvSpPr>
        <p:spPr>
          <a:xfrm rot="-5198443">
            <a:off x="7394724" y="2191275"/>
            <a:ext cx="3201947" cy="60206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7"/>
          <p:cNvSpPr/>
          <p:nvPr/>
        </p:nvSpPr>
        <p:spPr>
          <a:xfrm rot="-5198430">
            <a:off x="8280273" y="5482384"/>
            <a:ext cx="69515" cy="123473"/>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1645" name="Google Shape;1645;p17"/>
          <p:cNvSpPr/>
          <p:nvPr/>
        </p:nvSpPr>
        <p:spPr>
          <a:xfrm rot="-5198430">
            <a:off x="8520908" y="3978123"/>
            <a:ext cx="339343" cy="78145"/>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1646" name="Google Shape;1646;p17"/>
          <p:cNvSpPr/>
          <p:nvPr/>
        </p:nvSpPr>
        <p:spPr>
          <a:xfrm rot="-5198443">
            <a:off x="7442864" y="3858128"/>
            <a:ext cx="2085391" cy="87389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7"/>
          <p:cNvSpPr/>
          <p:nvPr/>
        </p:nvSpPr>
        <p:spPr>
          <a:xfrm rot="8301665">
            <a:off x="8170438" y="3442903"/>
            <a:ext cx="165332" cy="17871"/>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7"/>
          <p:cNvSpPr/>
          <p:nvPr/>
        </p:nvSpPr>
        <p:spPr>
          <a:xfrm rot="8301665">
            <a:off x="8265905" y="3419923"/>
            <a:ext cx="96955" cy="11065"/>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7"/>
          <p:cNvSpPr/>
          <p:nvPr/>
        </p:nvSpPr>
        <p:spPr>
          <a:xfrm rot="-5198443">
            <a:off x="8912044" y="5784606"/>
            <a:ext cx="136853" cy="23207"/>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7"/>
          <p:cNvSpPr/>
          <p:nvPr/>
        </p:nvSpPr>
        <p:spPr>
          <a:xfrm rot="-5198443">
            <a:off x="8983189" y="5764109"/>
            <a:ext cx="71611" cy="9752"/>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7"/>
          <p:cNvSpPr/>
          <p:nvPr/>
        </p:nvSpPr>
        <p:spPr>
          <a:xfrm rot="-5198443">
            <a:off x="7790935" y="5219075"/>
            <a:ext cx="1339389" cy="1182792"/>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7"/>
          <p:cNvSpPr/>
          <p:nvPr/>
        </p:nvSpPr>
        <p:spPr>
          <a:xfrm flipH="1" rot="-179539">
            <a:off x="-319442" y="-114497"/>
            <a:ext cx="1023788" cy="3883558"/>
          </a:xfrm>
          <a:custGeom>
            <a:rect b="b" l="l" r="r" t="t"/>
            <a:pathLst>
              <a:path extrusionOk="0" h="155348" w="40953">
                <a:moveTo>
                  <a:pt x="17879" y="155348"/>
                </a:moveTo>
                <a:lnTo>
                  <a:pt x="40303" y="134258"/>
                </a:lnTo>
                <a:lnTo>
                  <a:pt x="40953" y="976"/>
                </a:lnTo>
                <a:lnTo>
                  <a:pt x="0" y="0"/>
                </a:lnTo>
                <a:lnTo>
                  <a:pt x="1748" y="3879"/>
                </a:lnTo>
                <a:lnTo>
                  <a:pt x="31706" y="56673"/>
                </a:lnTo>
                <a:lnTo>
                  <a:pt x="27516" y="84956"/>
                </a:lnTo>
                <a:lnTo>
                  <a:pt x="10546" y="129998"/>
                </a:lnTo>
                <a:lnTo>
                  <a:pt x="11803" y="152205"/>
                </a:lnTo>
                <a:close/>
              </a:path>
            </a:pathLst>
          </a:custGeom>
          <a:solidFill>
            <a:schemeClr val="lt2"/>
          </a:solidFill>
          <a:ln cap="flat" cmpd="sng" w="9525">
            <a:solidFill>
              <a:schemeClr val="dk2"/>
            </a:solidFill>
            <a:prstDash val="solid"/>
            <a:round/>
            <a:headEnd len="med" w="med" type="none"/>
            <a:tailEnd len="med" w="med" type="none"/>
          </a:ln>
        </p:spPr>
      </p:sp>
      <p:sp>
        <p:nvSpPr>
          <p:cNvPr id="1653" name="Google Shape;1653;p17"/>
          <p:cNvSpPr/>
          <p:nvPr/>
        </p:nvSpPr>
        <p:spPr>
          <a:xfrm flipH="1" rot="-179539">
            <a:off x="-171526" y="4131034"/>
            <a:ext cx="472083" cy="1063461"/>
          </a:xfrm>
          <a:custGeom>
            <a:rect b="b" l="l" r="r" t="t"/>
            <a:pathLst>
              <a:path extrusionOk="0" h="42540" w="18884">
                <a:moveTo>
                  <a:pt x="18884" y="42540"/>
                </a:moveTo>
                <a:lnTo>
                  <a:pt x="18234" y="6137"/>
                </a:lnTo>
                <a:lnTo>
                  <a:pt x="628" y="0"/>
                </a:lnTo>
                <a:lnTo>
                  <a:pt x="0" y="13198"/>
                </a:lnTo>
                <a:lnTo>
                  <a:pt x="12708" y="42215"/>
                </a:lnTo>
                <a:close/>
              </a:path>
            </a:pathLst>
          </a:custGeom>
          <a:solidFill>
            <a:schemeClr val="lt2"/>
          </a:solidFill>
          <a:ln cap="flat" cmpd="sng" w="9525">
            <a:solidFill>
              <a:schemeClr val="dk2"/>
            </a:solidFill>
            <a:prstDash val="solid"/>
            <a:round/>
            <a:headEnd len="med" w="med" type="none"/>
            <a:tailEnd len="med" w="med" type="none"/>
          </a:ln>
        </p:spPr>
      </p:sp>
      <p:sp>
        <p:nvSpPr>
          <p:cNvPr id="1654" name="Google Shape;1654;p17"/>
          <p:cNvSpPr/>
          <p:nvPr/>
        </p:nvSpPr>
        <p:spPr>
          <a:xfrm rot="-5579613">
            <a:off x="-2025156" y="932024"/>
            <a:ext cx="5062976" cy="1399694"/>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7"/>
          <p:cNvSpPr/>
          <p:nvPr/>
        </p:nvSpPr>
        <p:spPr>
          <a:xfrm rot="-5579613">
            <a:off x="-1285159" y="3652335"/>
            <a:ext cx="2281124" cy="118824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7"/>
          <p:cNvSpPr/>
          <p:nvPr/>
        </p:nvSpPr>
        <p:spPr>
          <a:xfrm rot="-5579613">
            <a:off x="-1928597" y="830464"/>
            <a:ext cx="4705157" cy="1253947"/>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7"/>
          <p:cNvSpPr/>
          <p:nvPr/>
        </p:nvSpPr>
        <p:spPr>
          <a:xfrm rot="-5579613">
            <a:off x="-473312" y="3573441"/>
            <a:ext cx="547988" cy="785563"/>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7"/>
          <p:cNvSpPr/>
          <p:nvPr/>
        </p:nvSpPr>
        <p:spPr>
          <a:xfrm rot="-5579613">
            <a:off x="-1285250" y="3652394"/>
            <a:ext cx="2281124" cy="1188132"/>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7"/>
          <p:cNvSpPr/>
          <p:nvPr/>
        </p:nvSpPr>
        <p:spPr>
          <a:xfrm rot="-5579613">
            <a:off x="-106355" y="4788647"/>
            <a:ext cx="369897" cy="175435"/>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7"/>
          <p:cNvSpPr/>
          <p:nvPr/>
        </p:nvSpPr>
        <p:spPr>
          <a:xfrm rot="-5579613">
            <a:off x="-145712" y="4100903"/>
            <a:ext cx="109547" cy="330968"/>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7"/>
          <p:cNvSpPr/>
          <p:nvPr/>
        </p:nvSpPr>
        <p:spPr>
          <a:xfrm rot="-5579613">
            <a:off x="-425761" y="1148673"/>
            <a:ext cx="1364476" cy="352543"/>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7"/>
          <p:cNvSpPr/>
          <p:nvPr/>
        </p:nvSpPr>
        <p:spPr>
          <a:xfrm rot="-5579723">
            <a:off x="305937" y="4575003"/>
            <a:ext cx="133169" cy="34300"/>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7"/>
          <p:cNvSpPr/>
          <p:nvPr/>
        </p:nvSpPr>
        <p:spPr>
          <a:xfrm rot="-5579613">
            <a:off x="271912" y="4603194"/>
            <a:ext cx="126610" cy="46023"/>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7"/>
          <p:cNvSpPr/>
          <p:nvPr/>
        </p:nvSpPr>
        <p:spPr>
          <a:xfrm rot="-6013418">
            <a:off x="-134677" y="5166147"/>
            <a:ext cx="97770" cy="9603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7"/>
          <p:cNvSpPr/>
          <p:nvPr/>
        </p:nvSpPr>
        <p:spPr>
          <a:xfrm rot="-6013418">
            <a:off x="-82896" y="5132536"/>
            <a:ext cx="99154" cy="73815"/>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7"/>
          <p:cNvSpPr/>
          <p:nvPr/>
        </p:nvSpPr>
        <p:spPr>
          <a:xfrm rot="-5579613">
            <a:off x="508778" y="-486712"/>
            <a:ext cx="208906" cy="2426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7"/>
          <p:cNvSpPr/>
          <p:nvPr/>
        </p:nvSpPr>
        <p:spPr>
          <a:xfrm rot="-5579613">
            <a:off x="507504" y="-408372"/>
            <a:ext cx="130648" cy="36964"/>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7"/>
          <p:cNvSpPr/>
          <p:nvPr/>
        </p:nvSpPr>
        <p:spPr>
          <a:xfrm rot="-5579645">
            <a:off x="-248052" y="1524128"/>
            <a:ext cx="197165" cy="18360"/>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7"/>
          <p:cNvSpPr/>
          <p:nvPr/>
        </p:nvSpPr>
        <p:spPr>
          <a:xfrm rot="-5579645">
            <a:off x="-174292" y="1462710"/>
            <a:ext cx="94384" cy="12420"/>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7"/>
          <p:cNvSpPr/>
          <p:nvPr/>
        </p:nvSpPr>
        <p:spPr>
          <a:xfrm rot="-5579687">
            <a:off x="-440498" y="3410646"/>
            <a:ext cx="28609" cy="94190"/>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7"/>
          <p:cNvSpPr/>
          <p:nvPr/>
        </p:nvSpPr>
        <p:spPr>
          <a:xfrm rot="-5579687">
            <a:off x="-466792" y="3374646"/>
            <a:ext cx="36727" cy="104362"/>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7"/>
          <p:cNvSpPr/>
          <p:nvPr/>
        </p:nvSpPr>
        <p:spPr>
          <a:xfrm rot="-5579613">
            <a:off x="-451018" y="4193050"/>
            <a:ext cx="58175" cy="81314"/>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7"/>
          <p:cNvSpPr/>
          <p:nvPr/>
        </p:nvSpPr>
        <p:spPr>
          <a:xfrm rot="-5579613">
            <a:off x="-497298" y="4203063"/>
            <a:ext cx="57084" cy="60940"/>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7"/>
          <p:cNvSpPr/>
          <p:nvPr/>
        </p:nvSpPr>
        <p:spPr>
          <a:xfrm rot="-5579613">
            <a:off x="482366" y="3810072"/>
            <a:ext cx="88045" cy="61340"/>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7"/>
          <p:cNvSpPr/>
          <p:nvPr/>
        </p:nvSpPr>
        <p:spPr>
          <a:xfrm rot="-5579613">
            <a:off x="523630" y="3788638"/>
            <a:ext cx="90337" cy="65197"/>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7"/>
          <p:cNvSpPr/>
          <p:nvPr/>
        </p:nvSpPr>
        <p:spPr>
          <a:xfrm rot="-5579613">
            <a:off x="226326" y="2534326"/>
            <a:ext cx="82042" cy="4213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7"/>
          <p:cNvSpPr/>
          <p:nvPr/>
        </p:nvSpPr>
        <p:spPr>
          <a:xfrm rot="-5579613">
            <a:off x="226359" y="2492756"/>
            <a:ext cx="62796" cy="30197"/>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7"/>
          <p:cNvSpPr/>
          <p:nvPr/>
        </p:nvSpPr>
        <p:spPr>
          <a:xfrm rot="-5579613">
            <a:off x="62702" y="4038771"/>
            <a:ext cx="51481" cy="60540"/>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7"/>
          <p:cNvSpPr/>
          <p:nvPr/>
        </p:nvSpPr>
        <p:spPr>
          <a:xfrm rot="-5579613">
            <a:off x="75401" y="4087345"/>
            <a:ext cx="25213" cy="40093"/>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7"/>
          <p:cNvSpPr/>
          <p:nvPr/>
        </p:nvSpPr>
        <p:spPr>
          <a:xfrm rot="-5579613">
            <a:off x="32831" y="644499"/>
            <a:ext cx="77239" cy="51590"/>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7"/>
          <p:cNvSpPr/>
          <p:nvPr/>
        </p:nvSpPr>
        <p:spPr>
          <a:xfrm rot="-5579613">
            <a:off x="86407" y="670791"/>
            <a:ext cx="47770" cy="47188"/>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7"/>
          <p:cNvSpPr/>
          <p:nvPr/>
        </p:nvSpPr>
        <p:spPr>
          <a:xfrm rot="-5579613">
            <a:off x="135453" y="3832895"/>
            <a:ext cx="59558" cy="14007"/>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7"/>
          <p:cNvSpPr/>
          <p:nvPr/>
        </p:nvSpPr>
        <p:spPr>
          <a:xfrm rot="-5579613">
            <a:off x="140107" y="3797021"/>
            <a:ext cx="72910" cy="20265"/>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7"/>
          <p:cNvSpPr/>
          <p:nvPr/>
        </p:nvSpPr>
        <p:spPr>
          <a:xfrm rot="-5579623">
            <a:off x="57835" y="3351999"/>
            <a:ext cx="72693" cy="7030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7"/>
          <p:cNvSpPr/>
          <p:nvPr/>
        </p:nvSpPr>
        <p:spPr>
          <a:xfrm rot="-5579623">
            <a:off x="35371" y="3372952"/>
            <a:ext cx="55130" cy="58379"/>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7"/>
          <p:cNvSpPr/>
          <p:nvPr/>
        </p:nvSpPr>
        <p:spPr>
          <a:xfrm rot="-5579549">
            <a:off x="600667" y="2796552"/>
            <a:ext cx="90339" cy="21485"/>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7"/>
          <p:cNvSpPr/>
          <p:nvPr/>
        </p:nvSpPr>
        <p:spPr>
          <a:xfrm rot="-5579549">
            <a:off x="572038" y="2801252"/>
            <a:ext cx="72759" cy="16609"/>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7"/>
          <p:cNvSpPr/>
          <p:nvPr/>
        </p:nvSpPr>
        <p:spPr>
          <a:xfrm rot="-5579613">
            <a:off x="918800" y="-679591"/>
            <a:ext cx="155279" cy="3227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7"/>
          <p:cNvSpPr/>
          <p:nvPr/>
        </p:nvSpPr>
        <p:spPr>
          <a:xfrm rot="-5579613">
            <a:off x="997411" y="-704229"/>
            <a:ext cx="81350" cy="1335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7"/>
          <p:cNvSpPr/>
          <p:nvPr/>
        </p:nvSpPr>
        <p:spPr>
          <a:xfrm rot="-6009839">
            <a:off x="154124" y="1864365"/>
            <a:ext cx="81311" cy="18263"/>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7"/>
          <p:cNvSpPr/>
          <p:nvPr/>
        </p:nvSpPr>
        <p:spPr>
          <a:xfrm rot="-5579613">
            <a:off x="128635" y="1846121"/>
            <a:ext cx="70691" cy="23576"/>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7"/>
          <p:cNvSpPr/>
          <p:nvPr/>
        </p:nvSpPr>
        <p:spPr>
          <a:xfrm rot="-5579613">
            <a:off x="480744" y="332284"/>
            <a:ext cx="133159" cy="113512"/>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7"/>
          <p:cNvSpPr/>
          <p:nvPr/>
        </p:nvSpPr>
        <p:spPr>
          <a:xfrm rot="-6358494">
            <a:off x="497108" y="363138"/>
            <a:ext cx="54745" cy="70978"/>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7"/>
          <p:cNvSpPr/>
          <p:nvPr/>
        </p:nvSpPr>
        <p:spPr>
          <a:xfrm rot="-5579513">
            <a:off x="17269" y="4063865"/>
            <a:ext cx="339175" cy="57573"/>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695" name="Google Shape;1695;p17"/>
          <p:cNvSpPr/>
          <p:nvPr/>
        </p:nvSpPr>
        <p:spPr>
          <a:xfrm rot="-5579613">
            <a:off x="-1285159" y="3652343"/>
            <a:ext cx="2281124" cy="118824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7"/>
          <p:cNvSpPr/>
          <p:nvPr/>
        </p:nvSpPr>
        <p:spPr>
          <a:xfrm rot="-5579613">
            <a:off x="-2025155" y="932032"/>
            <a:ext cx="5062976" cy="1399694"/>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7" name="Google Shape;1697;p17"/>
          <p:cNvGrpSpPr/>
          <p:nvPr/>
        </p:nvGrpSpPr>
        <p:grpSpPr>
          <a:xfrm>
            <a:off x="507433" y="209400"/>
            <a:ext cx="8448516" cy="4825529"/>
            <a:chOff x="507433" y="209400"/>
            <a:chExt cx="8448516" cy="4825529"/>
          </a:xfrm>
        </p:grpSpPr>
        <p:sp>
          <p:nvSpPr>
            <p:cNvPr id="1698" name="Google Shape;1698;p17"/>
            <p:cNvSpPr/>
            <p:nvPr/>
          </p:nvSpPr>
          <p:spPr>
            <a:xfrm flipH="1" rot="-9850217">
              <a:off x="532809" y="4654989"/>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7"/>
            <p:cNvSpPr/>
            <p:nvPr/>
          </p:nvSpPr>
          <p:spPr>
            <a:xfrm flipH="1" rot="-9850217">
              <a:off x="999518" y="4788387"/>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7"/>
            <p:cNvSpPr/>
            <p:nvPr/>
          </p:nvSpPr>
          <p:spPr>
            <a:xfrm flipH="1" rot="-9850217">
              <a:off x="606935" y="4174857"/>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7"/>
            <p:cNvSpPr/>
            <p:nvPr/>
          </p:nvSpPr>
          <p:spPr>
            <a:xfrm flipH="1" rot="-9850217">
              <a:off x="533061" y="4654099"/>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7"/>
            <p:cNvSpPr/>
            <p:nvPr/>
          </p:nvSpPr>
          <p:spPr>
            <a:xfrm flipH="1" rot="-9850217">
              <a:off x="999770" y="4787497"/>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7"/>
            <p:cNvSpPr/>
            <p:nvPr/>
          </p:nvSpPr>
          <p:spPr>
            <a:xfrm flipH="1" rot="-9850217">
              <a:off x="607187" y="4173967"/>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7"/>
            <p:cNvSpPr/>
            <p:nvPr/>
          </p:nvSpPr>
          <p:spPr>
            <a:xfrm rot="-10120071">
              <a:off x="8526259" y="244401"/>
              <a:ext cx="395084" cy="39143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7"/>
            <p:cNvSpPr/>
            <p:nvPr/>
          </p:nvSpPr>
          <p:spPr>
            <a:xfrm rot="-10120071">
              <a:off x="8526259" y="244401"/>
              <a:ext cx="395084" cy="39143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6" name="Google Shape;1706;p17"/>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1707" name="Shape 1707"/>
        <p:cNvGrpSpPr/>
        <p:nvPr/>
      </p:nvGrpSpPr>
      <p:grpSpPr>
        <a:xfrm>
          <a:off x="0" y="0"/>
          <a:ext cx="0" cy="0"/>
          <a:chOff x="0" y="0"/>
          <a:chExt cx="0" cy="0"/>
        </a:xfrm>
      </p:grpSpPr>
      <p:sp>
        <p:nvSpPr>
          <p:cNvPr id="1708" name="Google Shape;1708;p18"/>
          <p:cNvSpPr txBox="1"/>
          <p:nvPr>
            <p:ph type="title"/>
          </p:nvPr>
        </p:nvSpPr>
        <p:spPr>
          <a:xfrm>
            <a:off x="3155144" y="2811976"/>
            <a:ext cx="4088100" cy="479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1709" name="Google Shape;1709;p18"/>
          <p:cNvSpPr txBox="1"/>
          <p:nvPr>
            <p:ph idx="1" type="subTitle"/>
          </p:nvPr>
        </p:nvSpPr>
        <p:spPr>
          <a:xfrm>
            <a:off x="3155078" y="3273900"/>
            <a:ext cx="4088100" cy="8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0" name="Google Shape;1710;p18"/>
          <p:cNvSpPr txBox="1"/>
          <p:nvPr>
            <p:ph idx="2" type="title"/>
          </p:nvPr>
        </p:nvSpPr>
        <p:spPr>
          <a:xfrm>
            <a:off x="3155098" y="1222525"/>
            <a:ext cx="4088100" cy="47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1711" name="Google Shape;1711;p18"/>
          <p:cNvSpPr txBox="1"/>
          <p:nvPr>
            <p:ph idx="3" type="subTitle"/>
          </p:nvPr>
        </p:nvSpPr>
        <p:spPr>
          <a:xfrm>
            <a:off x="3155081" y="1678524"/>
            <a:ext cx="4088100" cy="8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2" name="Google Shape;1712;p18"/>
          <p:cNvSpPr txBox="1"/>
          <p:nvPr>
            <p:ph idx="4"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713" name="Google Shape;1713;p18"/>
          <p:cNvGrpSpPr/>
          <p:nvPr/>
        </p:nvGrpSpPr>
        <p:grpSpPr>
          <a:xfrm>
            <a:off x="-678372" y="-663104"/>
            <a:ext cx="10370664" cy="6265135"/>
            <a:chOff x="-678372" y="-663104"/>
            <a:chExt cx="10370664" cy="6265135"/>
          </a:xfrm>
        </p:grpSpPr>
        <p:sp>
          <p:nvSpPr>
            <p:cNvPr id="1714" name="Google Shape;1714;p18"/>
            <p:cNvSpPr/>
            <p:nvPr/>
          </p:nvSpPr>
          <p:spPr>
            <a:xfrm rot="6614759">
              <a:off x="585752" y="1661695"/>
              <a:ext cx="110473" cy="18531"/>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8"/>
            <p:cNvSpPr/>
            <p:nvPr/>
          </p:nvSpPr>
          <p:spPr>
            <a:xfrm rot="6614759">
              <a:off x="620094" y="1703582"/>
              <a:ext cx="61702" cy="10338"/>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8"/>
            <p:cNvSpPr/>
            <p:nvPr/>
          </p:nvSpPr>
          <p:spPr>
            <a:xfrm rot="6614759">
              <a:off x="1252879" y="27499"/>
              <a:ext cx="115062" cy="13735"/>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8"/>
            <p:cNvSpPr/>
            <p:nvPr/>
          </p:nvSpPr>
          <p:spPr>
            <a:xfrm rot="6614759">
              <a:off x="1282260" y="69293"/>
              <a:ext cx="74513" cy="7836"/>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8"/>
            <p:cNvSpPr/>
            <p:nvPr/>
          </p:nvSpPr>
          <p:spPr>
            <a:xfrm>
              <a:off x="-65900" y="-61225"/>
              <a:ext cx="1108575" cy="1592000"/>
            </a:xfrm>
            <a:custGeom>
              <a:rect b="b" l="l" r="r" t="t"/>
              <a:pathLst>
                <a:path extrusionOk="0" h="63680" w="44343">
                  <a:moveTo>
                    <a:pt x="28974" y="0"/>
                  </a:moveTo>
                  <a:lnTo>
                    <a:pt x="1022" y="975"/>
                  </a:lnTo>
                  <a:lnTo>
                    <a:pt x="0" y="63680"/>
                  </a:lnTo>
                  <a:lnTo>
                    <a:pt x="32996" y="32561"/>
                  </a:lnTo>
                  <a:lnTo>
                    <a:pt x="44343" y="22120"/>
                  </a:lnTo>
                  <a:close/>
                </a:path>
              </a:pathLst>
            </a:custGeom>
            <a:solidFill>
              <a:schemeClr val="accent1"/>
            </a:solidFill>
            <a:ln>
              <a:noFill/>
            </a:ln>
          </p:spPr>
        </p:sp>
        <p:sp>
          <p:nvSpPr>
            <p:cNvPr id="1719" name="Google Shape;1719;p18"/>
            <p:cNvSpPr/>
            <p:nvPr/>
          </p:nvSpPr>
          <p:spPr>
            <a:xfrm>
              <a:off x="877825" y="-272475"/>
              <a:ext cx="561350" cy="507750"/>
            </a:xfrm>
            <a:custGeom>
              <a:rect b="b" l="l" r="r" t="t"/>
              <a:pathLst>
                <a:path extrusionOk="0" h="20310" w="22454">
                  <a:moveTo>
                    <a:pt x="17563" y="3391"/>
                  </a:moveTo>
                  <a:lnTo>
                    <a:pt x="0" y="0"/>
                  </a:lnTo>
                  <a:lnTo>
                    <a:pt x="5526" y="5525"/>
                  </a:lnTo>
                  <a:lnTo>
                    <a:pt x="4157" y="2099"/>
                  </a:lnTo>
                  <a:lnTo>
                    <a:pt x="10012" y="20310"/>
                  </a:lnTo>
                  <a:lnTo>
                    <a:pt x="16096" y="16704"/>
                  </a:lnTo>
                  <a:lnTo>
                    <a:pt x="22454" y="4424"/>
                  </a:lnTo>
                  <a:close/>
                </a:path>
              </a:pathLst>
            </a:custGeom>
            <a:solidFill>
              <a:schemeClr val="accent1"/>
            </a:solidFill>
            <a:ln>
              <a:noFill/>
            </a:ln>
          </p:spPr>
        </p:sp>
        <p:sp>
          <p:nvSpPr>
            <p:cNvPr id="1720" name="Google Shape;1720;p18"/>
            <p:cNvSpPr/>
            <p:nvPr/>
          </p:nvSpPr>
          <p:spPr>
            <a:xfrm rot="6614759">
              <a:off x="-73629" y="713871"/>
              <a:ext cx="1560839" cy="654081"/>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8"/>
            <p:cNvSpPr/>
            <p:nvPr/>
          </p:nvSpPr>
          <p:spPr>
            <a:xfrm rot="6614759">
              <a:off x="-1246586" y="1988905"/>
              <a:ext cx="2396540" cy="450623"/>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8"/>
            <p:cNvSpPr/>
            <p:nvPr/>
          </p:nvSpPr>
          <p:spPr>
            <a:xfrm rot="6614759">
              <a:off x="550943" y="-482288"/>
              <a:ext cx="1002484" cy="88527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8"/>
            <p:cNvSpPr/>
            <p:nvPr/>
          </p:nvSpPr>
          <p:spPr>
            <a:xfrm rot="6614759">
              <a:off x="443153" y="1195504"/>
              <a:ext cx="299780" cy="355851"/>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8"/>
            <p:cNvSpPr/>
            <p:nvPr/>
          </p:nvSpPr>
          <p:spPr>
            <a:xfrm rot="6614759">
              <a:off x="-49620" y="751941"/>
              <a:ext cx="1482066" cy="649791"/>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8"/>
            <p:cNvSpPr/>
            <p:nvPr/>
          </p:nvSpPr>
          <p:spPr>
            <a:xfrm rot="6614759">
              <a:off x="-1164509" y="2106772"/>
              <a:ext cx="2229817" cy="391632"/>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8"/>
            <p:cNvSpPr/>
            <p:nvPr/>
          </p:nvSpPr>
          <p:spPr>
            <a:xfrm rot="6614759">
              <a:off x="624316" y="-338905"/>
              <a:ext cx="723291" cy="846456"/>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8"/>
            <p:cNvSpPr/>
            <p:nvPr/>
          </p:nvSpPr>
          <p:spPr>
            <a:xfrm rot="6614759">
              <a:off x="942216" y="-122317"/>
              <a:ext cx="665432" cy="193001"/>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8"/>
            <p:cNvSpPr/>
            <p:nvPr/>
          </p:nvSpPr>
          <p:spPr>
            <a:xfrm rot="6614759">
              <a:off x="624785" y="1112027"/>
              <a:ext cx="239687" cy="321052"/>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8"/>
            <p:cNvSpPr/>
            <p:nvPr/>
          </p:nvSpPr>
          <p:spPr>
            <a:xfrm rot="6614759">
              <a:off x="-521464" y="2279252"/>
              <a:ext cx="809185" cy="147864"/>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8"/>
            <p:cNvSpPr/>
            <p:nvPr/>
          </p:nvSpPr>
          <p:spPr>
            <a:xfrm rot="6614759">
              <a:off x="820321" y="748524"/>
              <a:ext cx="87771" cy="57412"/>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8"/>
            <p:cNvSpPr/>
            <p:nvPr/>
          </p:nvSpPr>
          <p:spPr>
            <a:xfrm rot="6614759">
              <a:off x="802986" y="768855"/>
              <a:ext cx="61642" cy="36527"/>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8"/>
            <p:cNvSpPr/>
            <p:nvPr/>
          </p:nvSpPr>
          <p:spPr>
            <a:xfrm rot="6614759">
              <a:off x="529234" y="868042"/>
              <a:ext cx="86788" cy="50798"/>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8"/>
            <p:cNvSpPr/>
            <p:nvPr/>
          </p:nvSpPr>
          <p:spPr>
            <a:xfrm rot="6614759">
              <a:off x="485164" y="897110"/>
              <a:ext cx="83183" cy="3512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8"/>
            <p:cNvSpPr/>
            <p:nvPr/>
          </p:nvSpPr>
          <p:spPr>
            <a:xfrm rot="6614759">
              <a:off x="267406" y="1559085"/>
              <a:ext cx="93998" cy="71653"/>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8"/>
            <p:cNvSpPr/>
            <p:nvPr/>
          </p:nvSpPr>
          <p:spPr>
            <a:xfrm rot="6614759">
              <a:off x="285943" y="1525214"/>
              <a:ext cx="67392" cy="35514"/>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8"/>
            <p:cNvSpPr/>
            <p:nvPr/>
          </p:nvSpPr>
          <p:spPr>
            <a:xfrm rot="6614759">
              <a:off x="721862" y="61232"/>
              <a:ext cx="103978" cy="84821"/>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8"/>
            <p:cNvSpPr/>
            <p:nvPr/>
          </p:nvSpPr>
          <p:spPr>
            <a:xfrm rot="6614759">
              <a:off x="748972" y="36556"/>
              <a:ext cx="50619" cy="43260"/>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8"/>
            <p:cNvSpPr/>
            <p:nvPr/>
          </p:nvSpPr>
          <p:spPr>
            <a:xfrm rot="8009624">
              <a:off x="934540" y="-177872"/>
              <a:ext cx="31907" cy="5863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8"/>
            <p:cNvSpPr/>
            <p:nvPr/>
          </p:nvSpPr>
          <p:spPr>
            <a:xfrm rot="7532630">
              <a:off x="908947" y="-200171"/>
              <a:ext cx="33935" cy="68101"/>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8"/>
            <p:cNvSpPr/>
            <p:nvPr/>
          </p:nvSpPr>
          <p:spPr>
            <a:xfrm rot="6614759">
              <a:off x="675846" y="1250446"/>
              <a:ext cx="49457" cy="76330"/>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8"/>
            <p:cNvSpPr/>
            <p:nvPr/>
          </p:nvSpPr>
          <p:spPr>
            <a:xfrm rot="6614759">
              <a:off x="715699" y="1275256"/>
              <a:ext cx="49844" cy="57680"/>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8"/>
            <p:cNvSpPr/>
            <p:nvPr/>
          </p:nvSpPr>
          <p:spPr>
            <a:xfrm rot="6614759">
              <a:off x="-299821" y="2802584"/>
              <a:ext cx="88933" cy="38940"/>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8"/>
            <p:cNvSpPr/>
            <p:nvPr/>
          </p:nvSpPr>
          <p:spPr>
            <a:xfrm rot="6614759">
              <a:off x="-342737" y="2811667"/>
              <a:ext cx="91942" cy="41889"/>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8"/>
            <p:cNvSpPr/>
            <p:nvPr/>
          </p:nvSpPr>
          <p:spPr>
            <a:xfrm rot="5414425">
              <a:off x="1381401" y="129519"/>
              <a:ext cx="66998" cy="50290"/>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8"/>
            <p:cNvSpPr/>
            <p:nvPr/>
          </p:nvSpPr>
          <p:spPr>
            <a:xfrm rot="5414425">
              <a:off x="1353948" y="160208"/>
              <a:ext cx="49750" cy="39177"/>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8"/>
            <p:cNvSpPr/>
            <p:nvPr/>
          </p:nvSpPr>
          <p:spPr>
            <a:xfrm rot="6614759">
              <a:off x="1024283" y="378014"/>
              <a:ext cx="37093" cy="61434"/>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8"/>
            <p:cNvSpPr/>
            <p:nvPr/>
          </p:nvSpPr>
          <p:spPr>
            <a:xfrm rot="6614759">
              <a:off x="1054352" y="360528"/>
              <a:ext cx="16386" cy="39089"/>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8"/>
            <p:cNvSpPr/>
            <p:nvPr/>
          </p:nvSpPr>
          <p:spPr>
            <a:xfrm rot="6614759">
              <a:off x="-501853" y="3155080"/>
              <a:ext cx="72457" cy="43915"/>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8"/>
            <p:cNvSpPr/>
            <p:nvPr/>
          </p:nvSpPr>
          <p:spPr>
            <a:xfrm rot="6614759">
              <a:off x="-513756" y="3123707"/>
              <a:ext cx="45643" cy="41502"/>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8"/>
            <p:cNvSpPr/>
            <p:nvPr/>
          </p:nvSpPr>
          <p:spPr>
            <a:xfrm rot="6614759">
              <a:off x="1001202" y="497086"/>
              <a:ext cx="68286" cy="26933"/>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8"/>
            <p:cNvSpPr/>
            <p:nvPr/>
          </p:nvSpPr>
          <p:spPr>
            <a:xfrm rot="6614759">
              <a:off x="951881" y="511205"/>
              <a:ext cx="88516" cy="25503"/>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8"/>
            <p:cNvSpPr/>
            <p:nvPr/>
          </p:nvSpPr>
          <p:spPr>
            <a:xfrm rot="6614759">
              <a:off x="1083834" y="-15097"/>
              <a:ext cx="61106" cy="36854"/>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8"/>
            <p:cNvSpPr/>
            <p:nvPr/>
          </p:nvSpPr>
          <p:spPr>
            <a:xfrm rot="6614759">
              <a:off x="1114438" y="-7100"/>
              <a:ext cx="47610" cy="3131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8"/>
            <p:cNvSpPr/>
            <p:nvPr/>
          </p:nvSpPr>
          <p:spPr>
            <a:xfrm rot="6614759">
              <a:off x="201457" y="1202686"/>
              <a:ext cx="42724" cy="43856"/>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8"/>
            <p:cNvSpPr/>
            <p:nvPr/>
          </p:nvSpPr>
          <p:spPr>
            <a:xfrm rot="6614759">
              <a:off x="211216" y="1230644"/>
              <a:ext cx="33339" cy="36229"/>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8"/>
            <p:cNvSpPr/>
            <p:nvPr/>
          </p:nvSpPr>
          <p:spPr>
            <a:xfrm rot="6614759">
              <a:off x="-64081" y="2030004"/>
              <a:ext cx="74543" cy="2002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8"/>
            <p:cNvSpPr/>
            <p:nvPr/>
          </p:nvSpPr>
          <p:spPr>
            <a:xfrm rot="6614759">
              <a:off x="-36978" y="2050963"/>
              <a:ext cx="63460" cy="2398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8"/>
            <p:cNvSpPr/>
            <p:nvPr/>
          </p:nvSpPr>
          <p:spPr>
            <a:xfrm rot="6614759">
              <a:off x="-48862" y="2445293"/>
              <a:ext cx="158470" cy="18531"/>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8"/>
            <p:cNvSpPr/>
            <p:nvPr/>
          </p:nvSpPr>
          <p:spPr>
            <a:xfrm rot="6614759">
              <a:off x="-25961" y="2472259"/>
              <a:ext cx="53747" cy="13198"/>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8"/>
            <p:cNvSpPr/>
            <p:nvPr/>
          </p:nvSpPr>
          <p:spPr>
            <a:xfrm rot="6614759">
              <a:off x="-1250589" y="1995130"/>
              <a:ext cx="2396540" cy="450623"/>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8"/>
            <p:cNvSpPr/>
            <p:nvPr/>
          </p:nvSpPr>
          <p:spPr>
            <a:xfrm rot="6614461">
              <a:off x="1072586" y="136558"/>
              <a:ext cx="52029" cy="92415"/>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1762" name="Google Shape;1762;p18"/>
            <p:cNvSpPr/>
            <p:nvPr/>
          </p:nvSpPr>
          <p:spPr>
            <a:xfrm rot="6614461">
              <a:off x="370748" y="1165434"/>
              <a:ext cx="253986" cy="58489"/>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1763" name="Google Shape;1763;p18"/>
            <p:cNvSpPr/>
            <p:nvPr/>
          </p:nvSpPr>
          <p:spPr>
            <a:xfrm rot="6614759">
              <a:off x="-75500" y="713181"/>
              <a:ext cx="1560839" cy="654081"/>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8"/>
            <p:cNvSpPr/>
            <p:nvPr/>
          </p:nvSpPr>
          <p:spPr>
            <a:xfrm rot="-1485259">
              <a:off x="626289" y="1687968"/>
              <a:ext cx="123758" cy="13377"/>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8"/>
            <p:cNvSpPr/>
            <p:nvPr/>
          </p:nvSpPr>
          <p:spPr>
            <a:xfrm rot="-1485259">
              <a:off x="602257" y="1696091"/>
              <a:ext cx="72575" cy="828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8"/>
            <p:cNvSpPr/>
            <p:nvPr/>
          </p:nvSpPr>
          <p:spPr>
            <a:xfrm rot="6614759">
              <a:off x="625607" y="-151107"/>
              <a:ext cx="102429" cy="17369"/>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8"/>
            <p:cNvSpPr/>
            <p:nvPr/>
          </p:nvSpPr>
          <p:spPr>
            <a:xfrm rot="6614759">
              <a:off x="616516" y="-134949"/>
              <a:ext cx="53598" cy="7299"/>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8"/>
            <p:cNvSpPr/>
            <p:nvPr/>
          </p:nvSpPr>
          <p:spPr>
            <a:xfrm rot="6614759">
              <a:off x="550945" y="-482294"/>
              <a:ext cx="1002484" cy="88527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8"/>
            <p:cNvSpPr/>
            <p:nvPr/>
          </p:nvSpPr>
          <p:spPr>
            <a:xfrm>
              <a:off x="7843025" y="3310500"/>
              <a:ext cx="1371675" cy="1924300"/>
            </a:xfrm>
            <a:custGeom>
              <a:rect b="b" l="l" r="r" t="t"/>
              <a:pathLst>
                <a:path extrusionOk="0" h="76972" w="54867">
                  <a:moveTo>
                    <a:pt x="18789" y="61028"/>
                  </a:moveTo>
                  <a:lnTo>
                    <a:pt x="8713" y="76972"/>
                  </a:lnTo>
                  <a:lnTo>
                    <a:pt x="54867" y="76304"/>
                  </a:lnTo>
                  <a:lnTo>
                    <a:pt x="53892" y="3842"/>
                  </a:lnTo>
                  <a:lnTo>
                    <a:pt x="50517" y="0"/>
                  </a:lnTo>
                  <a:lnTo>
                    <a:pt x="41056" y="27910"/>
                  </a:lnTo>
                  <a:lnTo>
                    <a:pt x="29451" y="35526"/>
                  </a:lnTo>
                  <a:lnTo>
                    <a:pt x="7644" y="43922"/>
                  </a:lnTo>
                  <a:lnTo>
                    <a:pt x="0" y="51550"/>
                  </a:lnTo>
                  <a:close/>
                </a:path>
              </a:pathLst>
            </a:custGeom>
            <a:solidFill>
              <a:schemeClr val="lt2"/>
            </a:solidFill>
            <a:ln cap="flat" cmpd="sng" w="9525">
              <a:solidFill>
                <a:schemeClr val="dk2"/>
              </a:solidFill>
              <a:prstDash val="solid"/>
              <a:round/>
              <a:headEnd len="med" w="med" type="none"/>
              <a:tailEnd len="med" w="med" type="none"/>
            </a:ln>
          </p:spPr>
        </p:sp>
        <p:sp>
          <p:nvSpPr>
            <p:cNvPr id="1770" name="Google Shape;1770;p18"/>
            <p:cNvSpPr/>
            <p:nvPr/>
          </p:nvSpPr>
          <p:spPr>
            <a:xfrm>
              <a:off x="7483950" y="4836700"/>
              <a:ext cx="528150" cy="406225"/>
            </a:xfrm>
            <a:custGeom>
              <a:rect b="b" l="l" r="r" t="t"/>
              <a:pathLst>
                <a:path extrusionOk="0" h="16249" w="21126">
                  <a:moveTo>
                    <a:pt x="0" y="16249"/>
                  </a:moveTo>
                  <a:lnTo>
                    <a:pt x="21126" y="15599"/>
                  </a:lnTo>
                  <a:lnTo>
                    <a:pt x="11647" y="0"/>
                  </a:lnTo>
                  <a:lnTo>
                    <a:pt x="6661" y="4035"/>
                  </a:lnTo>
                  <a:lnTo>
                    <a:pt x="650" y="14949"/>
                  </a:lnTo>
                  <a:close/>
                </a:path>
              </a:pathLst>
            </a:custGeom>
            <a:solidFill>
              <a:schemeClr val="lt2"/>
            </a:solidFill>
            <a:ln cap="flat" cmpd="sng" w="9525">
              <a:solidFill>
                <a:schemeClr val="dk2"/>
              </a:solidFill>
              <a:prstDash val="solid"/>
              <a:round/>
              <a:headEnd len="med" w="med" type="none"/>
              <a:tailEnd len="med" w="med" type="none"/>
            </a:ln>
          </p:spPr>
        </p:sp>
        <p:sp>
          <p:nvSpPr>
            <p:cNvPr id="1771" name="Google Shape;1771;p18"/>
            <p:cNvSpPr/>
            <p:nvPr/>
          </p:nvSpPr>
          <p:spPr>
            <a:xfrm flipH="1" rot="8298310">
              <a:off x="7319856" y="3561448"/>
              <a:ext cx="2457734" cy="679457"/>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8"/>
            <p:cNvSpPr/>
            <p:nvPr/>
          </p:nvSpPr>
          <p:spPr>
            <a:xfrm flipH="1" rot="8298310">
              <a:off x="7314962" y="4729982"/>
              <a:ext cx="1107332" cy="57681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8"/>
            <p:cNvSpPr/>
            <p:nvPr/>
          </p:nvSpPr>
          <p:spPr>
            <a:xfrm flipH="1" rot="8298310">
              <a:off x="7495012" y="3565694"/>
              <a:ext cx="2284037" cy="608707"/>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8"/>
            <p:cNvSpPr/>
            <p:nvPr/>
          </p:nvSpPr>
          <p:spPr>
            <a:xfrm flipH="1" rot="8298310">
              <a:off x="7850998" y="4750936"/>
              <a:ext cx="266011" cy="381338"/>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8"/>
            <p:cNvSpPr/>
            <p:nvPr/>
          </p:nvSpPr>
          <p:spPr>
            <a:xfrm flipH="1" rot="8298310">
              <a:off x="7314991" y="4730041"/>
              <a:ext cx="1107332" cy="57675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8"/>
            <p:cNvSpPr/>
            <p:nvPr/>
          </p:nvSpPr>
          <p:spPr>
            <a:xfrm flipH="1" rot="8298310">
              <a:off x="7485255" y="5113825"/>
              <a:ext cx="179560" cy="85162"/>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8"/>
            <p:cNvSpPr/>
            <p:nvPr/>
          </p:nvSpPr>
          <p:spPr>
            <a:xfrm flipH="1" rot="8298310">
              <a:off x="7816824" y="4926344"/>
              <a:ext cx="53178" cy="160663"/>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8"/>
            <p:cNvSpPr/>
            <p:nvPr/>
          </p:nvSpPr>
          <p:spPr>
            <a:xfrm flipH="1" rot="8298310">
              <a:off x="8408731" y="3797055"/>
              <a:ext cx="662361" cy="171136"/>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8"/>
            <p:cNvSpPr/>
            <p:nvPr/>
          </p:nvSpPr>
          <p:spPr>
            <a:xfrm flipH="1" rot="8298788">
              <a:off x="7540453" y="4949625"/>
              <a:ext cx="64642" cy="16648"/>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8"/>
            <p:cNvSpPr/>
            <p:nvPr/>
          </p:nvSpPr>
          <p:spPr>
            <a:xfrm flipH="1" rot="8298310">
              <a:off x="7543025" y="4971273"/>
              <a:ext cx="61461" cy="22341"/>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8"/>
            <p:cNvSpPr/>
            <p:nvPr/>
          </p:nvSpPr>
          <p:spPr>
            <a:xfrm flipH="1" rot="8731652">
              <a:off x="7490839" y="5305137"/>
              <a:ext cx="47464" cy="46628"/>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8"/>
            <p:cNvSpPr/>
            <p:nvPr/>
          </p:nvSpPr>
          <p:spPr>
            <a:xfrm flipH="1" rot="8731652">
              <a:off x="7488025" y="5277156"/>
              <a:ext cx="48136" cy="35838"/>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8"/>
            <p:cNvSpPr/>
            <p:nvPr/>
          </p:nvSpPr>
          <p:spPr>
            <a:xfrm flipH="1" rot="8298310">
              <a:off x="9188422" y="3139289"/>
              <a:ext cx="101410" cy="11780"/>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8"/>
            <p:cNvSpPr/>
            <p:nvPr/>
          </p:nvSpPr>
          <p:spPr>
            <a:xfrm flipH="1" rot="8298310">
              <a:off x="9191983" y="3179061"/>
              <a:ext cx="63421" cy="17944"/>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8"/>
            <p:cNvSpPr/>
            <p:nvPr/>
          </p:nvSpPr>
          <p:spPr>
            <a:xfrm flipH="1" rot="8298215">
              <a:off x="8758726" y="4089396"/>
              <a:ext cx="95700" cy="8912"/>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8"/>
            <p:cNvSpPr/>
            <p:nvPr/>
          </p:nvSpPr>
          <p:spPr>
            <a:xfrm flipH="1" rot="8298215">
              <a:off x="8798255" y="4061135"/>
              <a:ext cx="45812" cy="6029"/>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8"/>
            <p:cNvSpPr/>
            <p:nvPr/>
          </p:nvSpPr>
          <p:spPr>
            <a:xfrm flipH="1" rot="8298259">
              <a:off x="8229984" y="4823458"/>
              <a:ext cx="13887" cy="45720"/>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8"/>
            <p:cNvSpPr/>
            <p:nvPr/>
          </p:nvSpPr>
          <p:spPr>
            <a:xfrm flipH="1" rot="8298259">
              <a:off x="8246273" y="4818109"/>
              <a:ext cx="17827" cy="50657"/>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8"/>
            <p:cNvSpPr/>
            <p:nvPr/>
          </p:nvSpPr>
          <p:spPr>
            <a:xfrm flipH="1" rot="8298310">
              <a:off x="7953566" y="5090011"/>
              <a:ext cx="28240" cy="39473"/>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8"/>
            <p:cNvSpPr/>
            <p:nvPr/>
          </p:nvSpPr>
          <p:spPr>
            <a:xfrm flipH="1" rot="8298310">
              <a:off x="7969877" y="5111056"/>
              <a:ext cx="27710" cy="29582"/>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8"/>
            <p:cNvSpPr/>
            <p:nvPr/>
          </p:nvSpPr>
          <p:spPr>
            <a:xfrm flipH="1" rot="8298310">
              <a:off x="7758185" y="4633437"/>
              <a:ext cx="42740" cy="29777"/>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8"/>
            <p:cNvSpPr/>
            <p:nvPr/>
          </p:nvSpPr>
          <p:spPr>
            <a:xfrm flipH="1" rot="8298310">
              <a:off x="7749882" y="4611206"/>
              <a:ext cx="43852" cy="3164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8"/>
            <p:cNvSpPr/>
            <p:nvPr/>
          </p:nvSpPr>
          <p:spPr>
            <a:xfrm flipH="1" rot="8298310">
              <a:off x="8291650" y="4288699"/>
              <a:ext cx="39826" cy="20452"/>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8"/>
            <p:cNvSpPr/>
            <p:nvPr/>
          </p:nvSpPr>
          <p:spPr>
            <a:xfrm flipH="1" rot="8298310">
              <a:off x="8316000" y="4278677"/>
              <a:ext cx="30483" cy="14659"/>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8"/>
            <p:cNvSpPr/>
            <p:nvPr/>
          </p:nvSpPr>
          <p:spPr>
            <a:xfrm flipH="1" rot="8298310">
              <a:off x="7837783" y="4862706"/>
              <a:ext cx="24990" cy="29388"/>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8"/>
            <p:cNvSpPr/>
            <p:nvPr/>
          </p:nvSpPr>
          <p:spPr>
            <a:xfrm flipH="1" rot="8298310">
              <a:off x="7831072" y="4880912"/>
              <a:ext cx="12239" cy="19463"/>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8"/>
            <p:cNvSpPr/>
            <p:nvPr/>
          </p:nvSpPr>
          <p:spPr>
            <a:xfrm flipH="1" rot="8298310">
              <a:off x="9010240" y="3710468"/>
              <a:ext cx="37494" cy="2504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8"/>
            <p:cNvSpPr/>
            <p:nvPr/>
          </p:nvSpPr>
          <p:spPr>
            <a:xfrm flipH="1" rot="8298310">
              <a:off x="8995819" y="3706356"/>
              <a:ext cx="23189" cy="22906"/>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8"/>
            <p:cNvSpPr/>
            <p:nvPr/>
          </p:nvSpPr>
          <p:spPr>
            <a:xfrm flipH="1" rot="8298310">
              <a:off x="7888684" y="4769275"/>
              <a:ext cx="28911" cy="6800"/>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8"/>
            <p:cNvSpPr/>
            <p:nvPr/>
          </p:nvSpPr>
          <p:spPr>
            <a:xfrm flipH="1" rot="8298310">
              <a:off x="7892876" y="4752667"/>
              <a:ext cx="35393" cy="9837"/>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8"/>
            <p:cNvSpPr/>
            <p:nvPr/>
          </p:nvSpPr>
          <p:spPr>
            <a:xfrm flipH="1" rot="8298230">
              <a:off x="8065995" y="4625574"/>
              <a:ext cx="35280" cy="34128"/>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8"/>
            <p:cNvSpPr/>
            <p:nvPr/>
          </p:nvSpPr>
          <p:spPr>
            <a:xfrm flipH="1" rot="8298230">
              <a:off x="8075752" y="4644368"/>
              <a:ext cx="26756" cy="28338"/>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8"/>
            <p:cNvSpPr/>
            <p:nvPr/>
          </p:nvSpPr>
          <p:spPr>
            <a:xfrm flipH="1" rot="8298457">
              <a:off x="8073494" y="4249090"/>
              <a:ext cx="43853" cy="10428"/>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8"/>
            <p:cNvSpPr/>
            <p:nvPr/>
          </p:nvSpPr>
          <p:spPr>
            <a:xfrm flipH="1" rot="8298457">
              <a:off x="8089754" y="4263958"/>
              <a:ext cx="35319" cy="8062"/>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8"/>
            <p:cNvSpPr/>
            <p:nvPr/>
          </p:nvSpPr>
          <p:spPr>
            <a:xfrm flipH="1" rot="8298310">
              <a:off x="9135797" y="2940619"/>
              <a:ext cx="75378" cy="1566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8"/>
            <p:cNvSpPr/>
            <p:nvPr/>
          </p:nvSpPr>
          <p:spPr>
            <a:xfrm flipH="1" rot="8298310">
              <a:off x="9151289" y="2919199"/>
              <a:ext cx="39490" cy="648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8"/>
            <p:cNvSpPr/>
            <p:nvPr/>
          </p:nvSpPr>
          <p:spPr>
            <a:xfrm flipH="1" rot="8728386">
              <a:off x="8551922" y="4086748"/>
              <a:ext cx="39472" cy="8866"/>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8"/>
            <p:cNvSpPr/>
            <p:nvPr/>
          </p:nvSpPr>
          <p:spPr>
            <a:xfrm flipH="1" rot="8298310">
              <a:off x="8570395" y="4090767"/>
              <a:ext cx="34315" cy="1144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8"/>
            <p:cNvSpPr/>
            <p:nvPr/>
          </p:nvSpPr>
          <p:spPr>
            <a:xfrm flipH="1" rot="8298310">
              <a:off x="8931272" y="3435197"/>
              <a:ext cx="64640" cy="5510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8"/>
            <p:cNvSpPr/>
            <p:nvPr/>
          </p:nvSpPr>
          <p:spPr>
            <a:xfrm flipH="1" rot="9076673">
              <a:off x="8954792" y="3456679"/>
              <a:ext cx="26575" cy="34451"/>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8"/>
            <p:cNvSpPr/>
            <p:nvPr/>
          </p:nvSpPr>
          <p:spPr>
            <a:xfrm flipH="1" rot="8297996">
              <a:off x="7726203" y="4837509"/>
              <a:ext cx="164671" cy="27952"/>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812" name="Google Shape;1812;p18"/>
            <p:cNvSpPr/>
            <p:nvPr/>
          </p:nvSpPr>
          <p:spPr>
            <a:xfrm flipH="1" rot="8298310">
              <a:off x="7314959" y="4729985"/>
              <a:ext cx="1107332" cy="57681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8"/>
            <p:cNvSpPr/>
            <p:nvPr/>
          </p:nvSpPr>
          <p:spPr>
            <a:xfrm flipH="1" rot="8298310">
              <a:off x="7319853" y="3561450"/>
              <a:ext cx="2457734" cy="679457"/>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8"/>
            <p:cNvSpPr/>
            <p:nvPr/>
          </p:nvSpPr>
          <p:spPr>
            <a:xfrm flipH="1" rot="949783">
              <a:off x="8695972"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8"/>
            <p:cNvSpPr/>
            <p:nvPr/>
          </p:nvSpPr>
          <p:spPr>
            <a:xfrm flipH="1" rot="949783">
              <a:off x="8229033"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8"/>
            <p:cNvSpPr/>
            <p:nvPr/>
          </p:nvSpPr>
          <p:spPr>
            <a:xfrm flipH="1" rot="949783">
              <a:off x="862459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8"/>
            <p:cNvSpPr/>
            <p:nvPr/>
          </p:nvSpPr>
          <p:spPr>
            <a:xfrm flipH="1" rot="949783">
              <a:off x="869572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8"/>
            <p:cNvSpPr/>
            <p:nvPr/>
          </p:nvSpPr>
          <p:spPr>
            <a:xfrm flipH="1" rot="949783">
              <a:off x="8228781"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8"/>
            <p:cNvSpPr/>
            <p:nvPr/>
          </p:nvSpPr>
          <p:spPr>
            <a:xfrm flipH="1" rot="949783">
              <a:off x="8624342"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8"/>
            <p:cNvSpPr/>
            <p:nvPr/>
          </p:nvSpPr>
          <p:spPr>
            <a:xfrm rot="-1075126">
              <a:off x="290462" y="463939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8"/>
            <p:cNvSpPr/>
            <p:nvPr/>
          </p:nvSpPr>
          <p:spPr>
            <a:xfrm rot="-1075126">
              <a:off x="290967" y="46409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822" name="Shape 1822"/>
        <p:cNvGrpSpPr/>
        <p:nvPr/>
      </p:nvGrpSpPr>
      <p:grpSpPr>
        <a:xfrm>
          <a:off x="0" y="0"/>
          <a:ext cx="0" cy="0"/>
          <a:chOff x="0" y="0"/>
          <a:chExt cx="0" cy="0"/>
        </a:xfrm>
      </p:grpSpPr>
      <p:sp>
        <p:nvSpPr>
          <p:cNvPr id="1823" name="Google Shape;1823;p19"/>
          <p:cNvSpPr txBox="1"/>
          <p:nvPr>
            <p:ph idx="1" type="subTitle"/>
          </p:nvPr>
        </p:nvSpPr>
        <p:spPr>
          <a:xfrm>
            <a:off x="3406650" y="2975075"/>
            <a:ext cx="2330700" cy="76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p:txBody>
      </p:sp>
      <p:sp>
        <p:nvSpPr>
          <p:cNvPr id="1824" name="Google Shape;1824;p19"/>
          <p:cNvSpPr txBox="1"/>
          <p:nvPr>
            <p:ph idx="2" type="subTitle"/>
          </p:nvPr>
        </p:nvSpPr>
        <p:spPr>
          <a:xfrm>
            <a:off x="5858600" y="2975080"/>
            <a:ext cx="2330700" cy="76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p:txBody>
      </p:sp>
      <p:sp>
        <p:nvSpPr>
          <p:cNvPr id="1825" name="Google Shape;1825;p19"/>
          <p:cNvSpPr txBox="1"/>
          <p:nvPr>
            <p:ph idx="3" type="subTitle"/>
          </p:nvPr>
        </p:nvSpPr>
        <p:spPr>
          <a:xfrm>
            <a:off x="5858600" y="2521775"/>
            <a:ext cx="2330700" cy="453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500"/>
              <a:buFont typeface="Delius Swash Caps"/>
              <a:buNone/>
              <a:defRPr sz="2500">
                <a:solidFill>
                  <a:schemeClr val="dk2"/>
                </a:solidFill>
                <a:latin typeface="Londrina Solid"/>
                <a:ea typeface="Londrina Solid"/>
                <a:cs typeface="Londrina Solid"/>
                <a:sym typeface="Londrina Solid"/>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826" name="Google Shape;1826;p19"/>
          <p:cNvSpPr txBox="1"/>
          <p:nvPr>
            <p:ph idx="4" type="subTitle"/>
          </p:nvPr>
        </p:nvSpPr>
        <p:spPr>
          <a:xfrm>
            <a:off x="954700" y="2975075"/>
            <a:ext cx="2330700" cy="76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p:txBody>
      </p:sp>
      <p:sp>
        <p:nvSpPr>
          <p:cNvPr id="1827" name="Google Shape;1827;p19"/>
          <p:cNvSpPr txBox="1"/>
          <p:nvPr>
            <p:ph idx="5" type="subTitle"/>
          </p:nvPr>
        </p:nvSpPr>
        <p:spPr>
          <a:xfrm>
            <a:off x="954700" y="2521775"/>
            <a:ext cx="2330700" cy="453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500"/>
              <a:buFont typeface="Delius Swash Caps"/>
              <a:buNone/>
              <a:defRPr sz="2500">
                <a:solidFill>
                  <a:schemeClr val="dk2"/>
                </a:solidFill>
                <a:latin typeface="Londrina Solid"/>
                <a:ea typeface="Londrina Solid"/>
                <a:cs typeface="Londrina Solid"/>
                <a:sym typeface="Londrina Solid"/>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828" name="Google Shape;1828;p19"/>
          <p:cNvSpPr txBox="1"/>
          <p:nvPr>
            <p:ph idx="6" type="subTitle"/>
          </p:nvPr>
        </p:nvSpPr>
        <p:spPr>
          <a:xfrm>
            <a:off x="3406650" y="2521775"/>
            <a:ext cx="2330700" cy="453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500"/>
              <a:buFont typeface="Delius Swash Caps"/>
              <a:buNone/>
              <a:defRPr sz="2500">
                <a:solidFill>
                  <a:schemeClr val="dk2"/>
                </a:solidFill>
                <a:latin typeface="Londrina Solid"/>
                <a:ea typeface="Londrina Solid"/>
                <a:cs typeface="Londrina Solid"/>
                <a:sym typeface="Londrina Solid"/>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829" name="Google Shape;1829;p19"/>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830" name="Google Shape;1830;p19"/>
          <p:cNvGrpSpPr/>
          <p:nvPr/>
        </p:nvGrpSpPr>
        <p:grpSpPr>
          <a:xfrm>
            <a:off x="-495402" y="-310628"/>
            <a:ext cx="1968985" cy="3593018"/>
            <a:chOff x="-400227" y="-310635"/>
            <a:chExt cx="1873796" cy="3419316"/>
          </a:xfrm>
        </p:grpSpPr>
        <p:sp>
          <p:nvSpPr>
            <p:cNvPr id="1831" name="Google Shape;1831;p19"/>
            <p:cNvSpPr/>
            <p:nvPr/>
          </p:nvSpPr>
          <p:spPr>
            <a:xfrm flipH="1" rot="-5400000">
              <a:off x="-593556" y="418580"/>
              <a:ext cx="2379173" cy="1268622"/>
            </a:xfrm>
            <a:custGeom>
              <a:rect b="b" l="l" r="r" t="t"/>
              <a:pathLst>
                <a:path extrusionOk="0" h="43772" w="82090">
                  <a:moveTo>
                    <a:pt x="82090" y="14981"/>
                  </a:moveTo>
                  <a:lnTo>
                    <a:pt x="69507" y="1264"/>
                  </a:lnTo>
                  <a:lnTo>
                    <a:pt x="1559" y="0"/>
                  </a:lnTo>
                  <a:lnTo>
                    <a:pt x="0" y="43772"/>
                  </a:lnTo>
                  <a:lnTo>
                    <a:pt x="13558" y="38270"/>
                  </a:lnTo>
                  <a:lnTo>
                    <a:pt x="34904" y="18871"/>
                  </a:lnTo>
                  <a:lnTo>
                    <a:pt x="48453" y="17861"/>
                  </a:lnTo>
                  <a:lnTo>
                    <a:pt x="71104" y="21026"/>
                  </a:lnTo>
                  <a:lnTo>
                    <a:pt x="81268" y="18125"/>
                  </a:lnTo>
                  <a:close/>
                </a:path>
              </a:pathLst>
            </a:custGeom>
            <a:solidFill>
              <a:schemeClr val="lt2"/>
            </a:solidFill>
            <a:ln cap="flat" cmpd="sng" w="9525">
              <a:solidFill>
                <a:schemeClr val="dk2"/>
              </a:solidFill>
              <a:prstDash val="solid"/>
              <a:round/>
              <a:headEnd len="med" w="med" type="none"/>
              <a:tailEnd len="med" w="med" type="none"/>
            </a:ln>
          </p:spPr>
        </p:sp>
        <p:sp>
          <p:nvSpPr>
            <p:cNvPr id="1832" name="Google Shape;1832;p19"/>
            <p:cNvSpPr/>
            <p:nvPr/>
          </p:nvSpPr>
          <p:spPr>
            <a:xfrm flipH="1" rot="-5400000">
              <a:off x="-155775" y="2538317"/>
              <a:ext cx="566144" cy="322923"/>
            </a:xfrm>
            <a:custGeom>
              <a:rect b="b" l="l" r="r" t="t"/>
              <a:pathLst>
                <a:path extrusionOk="0" h="11142" w="19534">
                  <a:moveTo>
                    <a:pt x="19534" y="8"/>
                  </a:moveTo>
                  <a:lnTo>
                    <a:pt x="1156" y="0"/>
                  </a:lnTo>
                  <a:lnTo>
                    <a:pt x="0" y="11142"/>
                  </a:lnTo>
                  <a:lnTo>
                    <a:pt x="6184" y="10055"/>
                  </a:lnTo>
                  <a:lnTo>
                    <a:pt x="18562" y="227"/>
                  </a:lnTo>
                  <a:close/>
                </a:path>
              </a:pathLst>
            </a:custGeom>
            <a:solidFill>
              <a:schemeClr val="lt2"/>
            </a:solidFill>
            <a:ln cap="flat" cmpd="sng" w="9525">
              <a:solidFill>
                <a:schemeClr val="dk2"/>
              </a:solidFill>
              <a:prstDash val="solid"/>
              <a:round/>
              <a:headEnd len="med" w="med" type="none"/>
              <a:tailEnd len="med" w="med" type="none"/>
            </a:ln>
          </p:spPr>
        </p:sp>
        <p:sp>
          <p:nvSpPr>
            <p:cNvPr id="1833" name="Google Shape;1833;p19"/>
            <p:cNvSpPr/>
            <p:nvPr/>
          </p:nvSpPr>
          <p:spPr>
            <a:xfrm rot="-4638968">
              <a:off x="-602974" y="748832"/>
              <a:ext cx="2788651" cy="77094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9"/>
            <p:cNvSpPr/>
            <p:nvPr/>
          </p:nvSpPr>
          <p:spPr>
            <a:xfrm rot="-4638968">
              <a:off x="-571231" y="2096705"/>
              <a:ext cx="1256427" cy="654475"/>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9"/>
            <p:cNvSpPr/>
            <p:nvPr/>
          </p:nvSpPr>
          <p:spPr>
            <a:xfrm rot="-4638968">
              <a:off x="-522134" y="684207"/>
              <a:ext cx="2591567" cy="690665"/>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9"/>
            <p:cNvSpPr/>
            <p:nvPr/>
          </p:nvSpPr>
          <p:spPr>
            <a:xfrm rot="-4638968">
              <a:off x="-81217" y="2050838"/>
              <a:ext cx="301828" cy="432683"/>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9"/>
            <p:cNvSpPr/>
            <p:nvPr/>
          </p:nvSpPr>
          <p:spPr>
            <a:xfrm rot="-4638968">
              <a:off x="-571280" y="2096725"/>
              <a:ext cx="1256427" cy="654414"/>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9"/>
            <p:cNvSpPr/>
            <p:nvPr/>
          </p:nvSpPr>
          <p:spPr>
            <a:xfrm rot="-4638968">
              <a:off x="-20260" y="2742900"/>
              <a:ext cx="203737" cy="96628"/>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9"/>
            <p:cNvSpPr/>
            <p:nvPr/>
          </p:nvSpPr>
          <p:spPr>
            <a:xfrm rot="-4638968">
              <a:off x="52332" y="2351348"/>
              <a:ext cx="60338" cy="182295"/>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9"/>
            <p:cNvSpPr/>
            <p:nvPr/>
          </p:nvSpPr>
          <p:spPr>
            <a:xfrm rot="-4638968">
              <a:off x="328810" y="837241"/>
              <a:ext cx="751544" cy="194178"/>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9"/>
            <p:cNvSpPr/>
            <p:nvPr/>
          </p:nvSpPr>
          <p:spPr>
            <a:xfrm rot="-4638987">
              <a:off x="243119" y="2674797"/>
              <a:ext cx="73355" cy="18892"/>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9"/>
            <p:cNvSpPr/>
            <p:nvPr/>
          </p:nvSpPr>
          <p:spPr>
            <a:xfrm rot="-4638968">
              <a:off x="220075" y="2684077"/>
              <a:ext cx="69736" cy="25349"/>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9"/>
            <p:cNvSpPr/>
            <p:nvPr/>
          </p:nvSpPr>
          <p:spPr>
            <a:xfrm rot="-5072428">
              <a:off x="-82770" y="2919434"/>
              <a:ext cx="53853" cy="52904"/>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9"/>
            <p:cNvSpPr/>
            <p:nvPr/>
          </p:nvSpPr>
          <p:spPr>
            <a:xfrm rot="-5072428">
              <a:off x="-48667" y="2909649"/>
              <a:ext cx="54616" cy="40662"/>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9"/>
            <p:cNvSpPr/>
            <p:nvPr/>
          </p:nvSpPr>
          <p:spPr>
            <a:xfrm rot="-4638968">
              <a:off x="1104127" y="26437"/>
              <a:ext cx="115064" cy="13366"/>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9"/>
            <p:cNvSpPr/>
            <p:nvPr/>
          </p:nvSpPr>
          <p:spPr>
            <a:xfrm rot="-4638968">
              <a:off x="1091647" y="61836"/>
              <a:ext cx="71960" cy="20360"/>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9"/>
            <p:cNvSpPr/>
            <p:nvPr/>
          </p:nvSpPr>
          <p:spPr>
            <a:xfrm rot="-4638828">
              <a:off x="404002" y="979341"/>
              <a:ext cx="108597" cy="10113"/>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9"/>
            <p:cNvSpPr/>
            <p:nvPr/>
          </p:nvSpPr>
          <p:spPr>
            <a:xfrm rot="-4638828">
              <a:off x="453754" y="950160"/>
              <a:ext cx="51986" cy="6841"/>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9"/>
            <p:cNvSpPr/>
            <p:nvPr/>
          </p:nvSpPr>
          <p:spPr>
            <a:xfrm rot="-4638928">
              <a:off x="17205" y="1937816"/>
              <a:ext cx="15758" cy="51882"/>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9"/>
            <p:cNvSpPr/>
            <p:nvPr/>
          </p:nvSpPr>
          <p:spPr>
            <a:xfrm rot="-4638928">
              <a:off x="7779" y="1915310"/>
              <a:ext cx="20230" cy="57484"/>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9"/>
            <p:cNvSpPr/>
            <p:nvPr/>
          </p:nvSpPr>
          <p:spPr>
            <a:xfrm rot="-4638968">
              <a:off x="-104185" y="2353503"/>
              <a:ext cx="32042" cy="44787"/>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9"/>
            <p:cNvSpPr/>
            <p:nvPr/>
          </p:nvSpPr>
          <p:spPr>
            <a:xfrm rot="-4638968">
              <a:off x="-128691" y="2352051"/>
              <a:ext cx="31441" cy="33565"/>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9"/>
            <p:cNvSpPr/>
            <p:nvPr/>
          </p:nvSpPr>
          <p:spPr>
            <a:xfrm rot="-4638968">
              <a:off x="448999" y="2291773"/>
              <a:ext cx="48494" cy="33786"/>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9"/>
            <p:cNvSpPr/>
            <p:nvPr/>
          </p:nvSpPr>
          <p:spPr>
            <a:xfrm rot="-4638968">
              <a:off x="473761" y="2286679"/>
              <a:ext cx="49757" cy="35910"/>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9"/>
            <p:cNvSpPr/>
            <p:nvPr/>
          </p:nvSpPr>
          <p:spPr>
            <a:xfrm rot="-4638968">
              <a:off x="504608" y="1576864"/>
              <a:ext cx="45188" cy="23205"/>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9"/>
            <p:cNvSpPr/>
            <p:nvPr/>
          </p:nvSpPr>
          <p:spPr>
            <a:xfrm rot="-4638968">
              <a:off x="511899" y="1553513"/>
              <a:ext cx="34587" cy="16632"/>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9"/>
            <p:cNvSpPr/>
            <p:nvPr/>
          </p:nvSpPr>
          <p:spPr>
            <a:xfrm rot="-4638968">
              <a:off x="192832" y="2347872"/>
              <a:ext cx="28355" cy="33345"/>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9"/>
            <p:cNvSpPr/>
            <p:nvPr/>
          </p:nvSpPr>
          <p:spPr>
            <a:xfrm rot="-4638968">
              <a:off x="194127" y="2373776"/>
              <a:ext cx="13887" cy="22083"/>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9"/>
            <p:cNvSpPr/>
            <p:nvPr/>
          </p:nvSpPr>
          <p:spPr>
            <a:xfrm rot="-4638968">
              <a:off x="682650" y="545405"/>
              <a:ext cx="42543" cy="28415"/>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9"/>
            <p:cNvSpPr/>
            <p:nvPr/>
          </p:nvSpPr>
          <p:spPr>
            <a:xfrm rot="-4638968">
              <a:off x="707779" y="565175"/>
              <a:ext cx="26311" cy="25991"/>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9"/>
            <p:cNvSpPr/>
            <p:nvPr/>
          </p:nvSpPr>
          <p:spPr>
            <a:xfrm rot="-4638968">
              <a:off x="265440" y="2250601"/>
              <a:ext cx="32804" cy="7715"/>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9"/>
            <p:cNvSpPr/>
            <p:nvPr/>
          </p:nvSpPr>
          <p:spPr>
            <a:xfrm rot="-4638968">
              <a:off x="272646" y="2233199"/>
              <a:ext cx="40158" cy="11162"/>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9"/>
            <p:cNvSpPr/>
            <p:nvPr/>
          </p:nvSpPr>
          <p:spPr>
            <a:xfrm rot="-4638756">
              <a:off x="291540" y="1984426"/>
              <a:ext cx="40034" cy="38726"/>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9"/>
            <p:cNvSpPr/>
            <p:nvPr/>
          </p:nvSpPr>
          <p:spPr>
            <a:xfrm rot="-4638756">
              <a:off x="277575" y="1991008"/>
              <a:ext cx="30361" cy="32156"/>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9"/>
            <p:cNvSpPr/>
            <p:nvPr/>
          </p:nvSpPr>
          <p:spPr>
            <a:xfrm rot="-4638945">
              <a:off x="665547" y="1772479"/>
              <a:ext cx="49758" cy="11834"/>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9"/>
            <p:cNvSpPr/>
            <p:nvPr/>
          </p:nvSpPr>
          <p:spPr>
            <a:xfrm rot="-4638945">
              <a:off x="650208" y="1769451"/>
              <a:ext cx="40075" cy="9148"/>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9"/>
            <p:cNvSpPr/>
            <p:nvPr/>
          </p:nvSpPr>
          <p:spPr>
            <a:xfrm rot="-4638968">
              <a:off x="1350236" y="-18889"/>
              <a:ext cx="85527" cy="1777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9"/>
            <p:cNvSpPr/>
            <p:nvPr/>
          </p:nvSpPr>
          <p:spPr>
            <a:xfrm rot="-4638968">
              <a:off x="1397758" y="-25562"/>
              <a:ext cx="44807" cy="7354"/>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9"/>
            <p:cNvSpPr/>
            <p:nvPr/>
          </p:nvSpPr>
          <p:spPr>
            <a:xfrm rot="-5069270">
              <a:off x="567828" y="1211014"/>
              <a:ext cx="44790" cy="10060"/>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9"/>
            <p:cNvSpPr/>
            <p:nvPr/>
          </p:nvSpPr>
          <p:spPr>
            <a:xfrm rot="-4638968">
              <a:off x="556741" y="1196702"/>
              <a:ext cx="38936" cy="12985"/>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9"/>
            <p:cNvSpPr/>
            <p:nvPr/>
          </p:nvSpPr>
          <p:spPr>
            <a:xfrm rot="-4638968">
              <a:off x="961481" y="450036"/>
              <a:ext cx="73343" cy="62522"/>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9"/>
            <p:cNvSpPr/>
            <p:nvPr/>
          </p:nvSpPr>
          <p:spPr>
            <a:xfrm rot="-5417251">
              <a:off x="969536" y="463435"/>
              <a:ext cx="30157" cy="39093"/>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9"/>
            <p:cNvSpPr/>
            <p:nvPr/>
          </p:nvSpPr>
          <p:spPr>
            <a:xfrm rot="-4638879">
              <a:off x="162261" y="2375835"/>
              <a:ext cx="186862" cy="31719"/>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874" name="Google Shape;1874;p19"/>
            <p:cNvSpPr/>
            <p:nvPr/>
          </p:nvSpPr>
          <p:spPr>
            <a:xfrm rot="-4638968">
              <a:off x="-571232" y="2096710"/>
              <a:ext cx="1256427" cy="654475"/>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9"/>
            <p:cNvSpPr/>
            <p:nvPr/>
          </p:nvSpPr>
          <p:spPr>
            <a:xfrm rot="-4638968">
              <a:off x="-602975" y="748836"/>
              <a:ext cx="2788651" cy="77094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6" name="Google Shape;1876;p19"/>
          <p:cNvGrpSpPr/>
          <p:nvPr/>
        </p:nvGrpSpPr>
        <p:grpSpPr>
          <a:xfrm>
            <a:off x="7544753" y="1725821"/>
            <a:ext cx="2319305" cy="4085751"/>
            <a:chOff x="7544753" y="1725821"/>
            <a:chExt cx="2319305" cy="4085751"/>
          </a:xfrm>
        </p:grpSpPr>
        <p:sp>
          <p:nvSpPr>
            <p:cNvPr id="1877" name="Google Shape;1877;p19"/>
            <p:cNvSpPr/>
            <p:nvPr/>
          </p:nvSpPr>
          <p:spPr>
            <a:xfrm rot="-4185241">
              <a:off x="8489459" y="3468241"/>
              <a:ext cx="110473" cy="18531"/>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9"/>
            <p:cNvSpPr/>
            <p:nvPr/>
          </p:nvSpPr>
          <p:spPr>
            <a:xfrm rot="-4185241">
              <a:off x="8503889" y="3434547"/>
              <a:ext cx="61702" cy="10338"/>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9"/>
            <p:cNvSpPr/>
            <p:nvPr/>
          </p:nvSpPr>
          <p:spPr>
            <a:xfrm rot="-4185241">
              <a:off x="7817745" y="5107233"/>
              <a:ext cx="115062" cy="13735"/>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9"/>
            <p:cNvSpPr/>
            <p:nvPr/>
          </p:nvSpPr>
          <p:spPr>
            <a:xfrm rot="-4185241">
              <a:off x="7828912" y="5071339"/>
              <a:ext cx="74513" cy="7836"/>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9"/>
            <p:cNvSpPr/>
            <p:nvPr/>
          </p:nvSpPr>
          <p:spPr>
            <a:xfrm rot="10800000">
              <a:off x="8143010" y="3617692"/>
              <a:ext cx="1108575" cy="1592000"/>
            </a:xfrm>
            <a:custGeom>
              <a:rect b="b" l="l" r="r" t="t"/>
              <a:pathLst>
                <a:path extrusionOk="0" h="63680" w="44343">
                  <a:moveTo>
                    <a:pt x="28974" y="0"/>
                  </a:moveTo>
                  <a:lnTo>
                    <a:pt x="1022" y="975"/>
                  </a:lnTo>
                  <a:lnTo>
                    <a:pt x="0" y="63680"/>
                  </a:lnTo>
                  <a:lnTo>
                    <a:pt x="32996" y="32561"/>
                  </a:lnTo>
                  <a:lnTo>
                    <a:pt x="44343" y="22120"/>
                  </a:lnTo>
                  <a:close/>
                </a:path>
              </a:pathLst>
            </a:custGeom>
            <a:solidFill>
              <a:schemeClr val="accent1"/>
            </a:solidFill>
            <a:ln>
              <a:noFill/>
            </a:ln>
          </p:spPr>
        </p:sp>
        <p:sp>
          <p:nvSpPr>
            <p:cNvPr id="1882" name="Google Shape;1882;p19"/>
            <p:cNvSpPr/>
            <p:nvPr/>
          </p:nvSpPr>
          <p:spPr>
            <a:xfrm rot="10800000">
              <a:off x="7746510" y="4913192"/>
              <a:ext cx="561350" cy="507750"/>
            </a:xfrm>
            <a:custGeom>
              <a:rect b="b" l="l" r="r" t="t"/>
              <a:pathLst>
                <a:path extrusionOk="0" h="20310" w="22454">
                  <a:moveTo>
                    <a:pt x="17563" y="3391"/>
                  </a:moveTo>
                  <a:lnTo>
                    <a:pt x="0" y="0"/>
                  </a:lnTo>
                  <a:lnTo>
                    <a:pt x="5526" y="5525"/>
                  </a:lnTo>
                  <a:lnTo>
                    <a:pt x="4157" y="2099"/>
                  </a:lnTo>
                  <a:lnTo>
                    <a:pt x="10012" y="20310"/>
                  </a:lnTo>
                  <a:lnTo>
                    <a:pt x="16096" y="16704"/>
                  </a:lnTo>
                  <a:lnTo>
                    <a:pt x="22454" y="4424"/>
                  </a:lnTo>
                  <a:close/>
                </a:path>
              </a:pathLst>
            </a:custGeom>
            <a:solidFill>
              <a:schemeClr val="accent1"/>
            </a:solidFill>
            <a:ln>
              <a:noFill/>
            </a:ln>
          </p:spPr>
        </p:sp>
        <p:sp>
          <p:nvSpPr>
            <p:cNvPr id="1883" name="Google Shape;1883;p19"/>
            <p:cNvSpPr/>
            <p:nvPr/>
          </p:nvSpPr>
          <p:spPr>
            <a:xfrm rot="-4185241">
              <a:off x="7698475" y="3780515"/>
              <a:ext cx="1560839" cy="654081"/>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9"/>
            <p:cNvSpPr/>
            <p:nvPr/>
          </p:nvSpPr>
          <p:spPr>
            <a:xfrm rot="-4185241">
              <a:off x="8035731" y="2708940"/>
              <a:ext cx="2396540" cy="450623"/>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9"/>
            <p:cNvSpPr/>
            <p:nvPr/>
          </p:nvSpPr>
          <p:spPr>
            <a:xfrm rot="-4185241">
              <a:off x="7632259" y="4745479"/>
              <a:ext cx="1002484" cy="88527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9"/>
            <p:cNvSpPr/>
            <p:nvPr/>
          </p:nvSpPr>
          <p:spPr>
            <a:xfrm rot="-4185241">
              <a:off x="8442753" y="3597113"/>
              <a:ext cx="299780" cy="355851"/>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9"/>
            <p:cNvSpPr/>
            <p:nvPr/>
          </p:nvSpPr>
          <p:spPr>
            <a:xfrm rot="-4185241">
              <a:off x="7753239" y="3746735"/>
              <a:ext cx="1482066" cy="649791"/>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9"/>
            <p:cNvSpPr/>
            <p:nvPr/>
          </p:nvSpPr>
          <p:spPr>
            <a:xfrm rot="-4185241">
              <a:off x="8120377" y="2650063"/>
              <a:ext cx="2229817" cy="391632"/>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9"/>
            <p:cNvSpPr/>
            <p:nvPr/>
          </p:nvSpPr>
          <p:spPr>
            <a:xfrm rot="-4185241">
              <a:off x="7838078" y="4640916"/>
              <a:ext cx="723291" cy="846456"/>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9"/>
            <p:cNvSpPr/>
            <p:nvPr/>
          </p:nvSpPr>
          <p:spPr>
            <a:xfrm rot="-4185241">
              <a:off x="7578037" y="5077783"/>
              <a:ext cx="665432" cy="193001"/>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9"/>
            <p:cNvSpPr/>
            <p:nvPr/>
          </p:nvSpPr>
          <p:spPr>
            <a:xfrm rot="-4185241">
              <a:off x="8321214" y="3715389"/>
              <a:ext cx="239687" cy="321052"/>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9"/>
            <p:cNvSpPr/>
            <p:nvPr/>
          </p:nvSpPr>
          <p:spPr>
            <a:xfrm rot="-4185241">
              <a:off x="8897964" y="2721352"/>
              <a:ext cx="809185" cy="147864"/>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9"/>
            <p:cNvSpPr/>
            <p:nvPr/>
          </p:nvSpPr>
          <p:spPr>
            <a:xfrm rot="-4185241">
              <a:off x="8277593" y="4342531"/>
              <a:ext cx="87771" cy="57412"/>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9"/>
            <p:cNvSpPr/>
            <p:nvPr/>
          </p:nvSpPr>
          <p:spPr>
            <a:xfrm rot="-4185241">
              <a:off x="8321056" y="4343086"/>
              <a:ext cx="61642" cy="36527"/>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9"/>
            <p:cNvSpPr/>
            <p:nvPr/>
          </p:nvSpPr>
          <p:spPr>
            <a:xfrm rot="-4185241">
              <a:off x="8569663" y="4229628"/>
              <a:ext cx="86788" cy="50798"/>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9"/>
            <p:cNvSpPr/>
            <p:nvPr/>
          </p:nvSpPr>
          <p:spPr>
            <a:xfrm rot="-4185241">
              <a:off x="8617338" y="4216231"/>
              <a:ext cx="83183" cy="3512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9"/>
            <p:cNvSpPr/>
            <p:nvPr/>
          </p:nvSpPr>
          <p:spPr>
            <a:xfrm rot="-4185241">
              <a:off x="8824282" y="3517730"/>
              <a:ext cx="93998" cy="71653"/>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9"/>
            <p:cNvSpPr/>
            <p:nvPr/>
          </p:nvSpPr>
          <p:spPr>
            <a:xfrm rot="-4185241">
              <a:off x="8832350" y="3587740"/>
              <a:ext cx="67392" cy="35514"/>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9"/>
            <p:cNvSpPr/>
            <p:nvPr/>
          </p:nvSpPr>
          <p:spPr>
            <a:xfrm rot="-4185241">
              <a:off x="8359845" y="5002414"/>
              <a:ext cx="103978" cy="84821"/>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9"/>
            <p:cNvSpPr/>
            <p:nvPr/>
          </p:nvSpPr>
          <p:spPr>
            <a:xfrm rot="-4185241">
              <a:off x="8386094" y="5068652"/>
              <a:ext cx="50619" cy="43260"/>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9"/>
            <p:cNvSpPr/>
            <p:nvPr/>
          </p:nvSpPr>
          <p:spPr>
            <a:xfrm rot="-2790376">
              <a:off x="8219238" y="5267709"/>
              <a:ext cx="31907" cy="5863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9"/>
            <p:cNvSpPr/>
            <p:nvPr/>
          </p:nvSpPr>
          <p:spPr>
            <a:xfrm rot="-3267370">
              <a:off x="8242802" y="5280537"/>
              <a:ext cx="33935" cy="68101"/>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9"/>
            <p:cNvSpPr/>
            <p:nvPr/>
          </p:nvSpPr>
          <p:spPr>
            <a:xfrm rot="-4185241">
              <a:off x="8460382" y="3821692"/>
              <a:ext cx="49457" cy="76330"/>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9"/>
            <p:cNvSpPr/>
            <p:nvPr/>
          </p:nvSpPr>
          <p:spPr>
            <a:xfrm rot="-4185241">
              <a:off x="8420142" y="3815532"/>
              <a:ext cx="49844" cy="57680"/>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9"/>
            <p:cNvSpPr/>
            <p:nvPr/>
          </p:nvSpPr>
          <p:spPr>
            <a:xfrm rot="-4185241">
              <a:off x="9396573" y="2306944"/>
              <a:ext cx="88933" cy="38940"/>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9"/>
            <p:cNvSpPr/>
            <p:nvPr/>
          </p:nvSpPr>
          <p:spPr>
            <a:xfrm rot="-4185241">
              <a:off x="9436480" y="2294911"/>
              <a:ext cx="91942" cy="41889"/>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9"/>
            <p:cNvSpPr/>
            <p:nvPr/>
          </p:nvSpPr>
          <p:spPr>
            <a:xfrm rot="-5385575">
              <a:off x="7737286" y="4968658"/>
              <a:ext cx="66998" cy="50290"/>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9"/>
            <p:cNvSpPr/>
            <p:nvPr/>
          </p:nvSpPr>
          <p:spPr>
            <a:xfrm rot="-5385575">
              <a:off x="7781987" y="4949082"/>
              <a:ext cx="49750" cy="39177"/>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9"/>
            <p:cNvSpPr/>
            <p:nvPr/>
          </p:nvSpPr>
          <p:spPr>
            <a:xfrm rot="-4185241">
              <a:off x="8124309" y="4709020"/>
              <a:ext cx="37093" cy="61434"/>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9"/>
            <p:cNvSpPr/>
            <p:nvPr/>
          </p:nvSpPr>
          <p:spPr>
            <a:xfrm rot="-4185241">
              <a:off x="8114947" y="4748851"/>
              <a:ext cx="16386" cy="39089"/>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9"/>
            <p:cNvSpPr/>
            <p:nvPr/>
          </p:nvSpPr>
          <p:spPr>
            <a:xfrm rot="-4185241">
              <a:off x="9615081" y="1949472"/>
              <a:ext cx="72457" cy="43915"/>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9"/>
            <p:cNvSpPr/>
            <p:nvPr/>
          </p:nvSpPr>
          <p:spPr>
            <a:xfrm rot="-4185241">
              <a:off x="9653798" y="1983259"/>
              <a:ext cx="45643" cy="41502"/>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9"/>
            <p:cNvSpPr/>
            <p:nvPr/>
          </p:nvSpPr>
          <p:spPr>
            <a:xfrm rot="-4185241">
              <a:off x="8116197" y="4624448"/>
              <a:ext cx="68286" cy="26933"/>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9"/>
            <p:cNvSpPr/>
            <p:nvPr/>
          </p:nvSpPr>
          <p:spPr>
            <a:xfrm rot="-4185241">
              <a:off x="8145289" y="4611759"/>
              <a:ext cx="88516" cy="25503"/>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9"/>
            <p:cNvSpPr/>
            <p:nvPr/>
          </p:nvSpPr>
          <p:spPr>
            <a:xfrm rot="-4185241">
              <a:off x="8040745" y="5126710"/>
              <a:ext cx="61106" cy="36854"/>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9"/>
            <p:cNvSpPr/>
            <p:nvPr/>
          </p:nvSpPr>
          <p:spPr>
            <a:xfrm rot="-4185241">
              <a:off x="8023637" y="5124255"/>
              <a:ext cx="47610" cy="3131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9"/>
            <p:cNvSpPr/>
            <p:nvPr/>
          </p:nvSpPr>
          <p:spPr>
            <a:xfrm rot="-4185241">
              <a:off x="8941505" y="3901925"/>
              <a:ext cx="42724" cy="43856"/>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9"/>
            <p:cNvSpPr/>
            <p:nvPr/>
          </p:nvSpPr>
          <p:spPr>
            <a:xfrm rot="-4185241">
              <a:off x="8941131" y="3881595"/>
              <a:ext cx="33339" cy="36229"/>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9"/>
            <p:cNvSpPr/>
            <p:nvPr/>
          </p:nvSpPr>
          <p:spPr>
            <a:xfrm rot="-4185241">
              <a:off x="9175224" y="3098442"/>
              <a:ext cx="74543" cy="2002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9"/>
            <p:cNvSpPr/>
            <p:nvPr/>
          </p:nvSpPr>
          <p:spPr>
            <a:xfrm rot="-4185241">
              <a:off x="9159204" y="3073520"/>
              <a:ext cx="63460" cy="2398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9"/>
            <p:cNvSpPr/>
            <p:nvPr/>
          </p:nvSpPr>
          <p:spPr>
            <a:xfrm rot="-4185241">
              <a:off x="9076077" y="2684643"/>
              <a:ext cx="158470" cy="18531"/>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9"/>
            <p:cNvSpPr/>
            <p:nvPr/>
          </p:nvSpPr>
          <p:spPr>
            <a:xfrm rot="-4185241">
              <a:off x="9157899" y="2663010"/>
              <a:ext cx="53747" cy="13198"/>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9"/>
            <p:cNvSpPr/>
            <p:nvPr/>
          </p:nvSpPr>
          <p:spPr>
            <a:xfrm rot="-4185241">
              <a:off x="8039734" y="2702714"/>
              <a:ext cx="2396540" cy="450623"/>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9"/>
            <p:cNvSpPr/>
            <p:nvPr/>
          </p:nvSpPr>
          <p:spPr>
            <a:xfrm rot="-4185539">
              <a:off x="8061069" y="4919495"/>
              <a:ext cx="52029" cy="92415"/>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1925" name="Google Shape;1925;p19"/>
            <p:cNvSpPr/>
            <p:nvPr/>
          </p:nvSpPr>
          <p:spPr>
            <a:xfrm rot="-4185539">
              <a:off x="8560951" y="3924544"/>
              <a:ext cx="253986" cy="58489"/>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1926" name="Google Shape;1926;p19"/>
            <p:cNvSpPr/>
            <p:nvPr/>
          </p:nvSpPr>
          <p:spPr>
            <a:xfrm rot="-4185241">
              <a:off x="7700346" y="3781205"/>
              <a:ext cx="1560839" cy="654081"/>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9"/>
            <p:cNvSpPr/>
            <p:nvPr/>
          </p:nvSpPr>
          <p:spPr>
            <a:xfrm rot="9314741">
              <a:off x="8435637" y="3447123"/>
              <a:ext cx="123758" cy="13377"/>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9"/>
            <p:cNvSpPr/>
            <p:nvPr/>
          </p:nvSpPr>
          <p:spPr>
            <a:xfrm rot="9314741">
              <a:off x="8510854" y="3444094"/>
              <a:ext cx="72575" cy="828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9"/>
            <p:cNvSpPr/>
            <p:nvPr/>
          </p:nvSpPr>
          <p:spPr>
            <a:xfrm rot="-4185241">
              <a:off x="8457649" y="5282205"/>
              <a:ext cx="102429" cy="17369"/>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9"/>
            <p:cNvSpPr/>
            <p:nvPr/>
          </p:nvSpPr>
          <p:spPr>
            <a:xfrm rot="-4185241">
              <a:off x="8515571" y="5276117"/>
              <a:ext cx="53598" cy="7299"/>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9"/>
            <p:cNvSpPr/>
            <p:nvPr/>
          </p:nvSpPr>
          <p:spPr>
            <a:xfrm rot="-4185241">
              <a:off x="7632256" y="4745485"/>
              <a:ext cx="1002484" cy="88527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2" name="Google Shape;1932;p19"/>
          <p:cNvGrpSpPr/>
          <p:nvPr/>
        </p:nvGrpSpPr>
        <p:grpSpPr>
          <a:xfrm>
            <a:off x="263890" y="148422"/>
            <a:ext cx="8679666" cy="4772757"/>
            <a:chOff x="263890" y="148422"/>
            <a:chExt cx="8679666" cy="4772757"/>
          </a:xfrm>
        </p:grpSpPr>
        <p:sp>
          <p:nvSpPr>
            <p:cNvPr id="1933" name="Google Shape;1933;p19"/>
            <p:cNvSpPr/>
            <p:nvPr/>
          </p:nvSpPr>
          <p:spPr>
            <a:xfrm flipH="1" rot="-9850217">
              <a:off x="289266" y="4541239"/>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9"/>
            <p:cNvSpPr/>
            <p:nvPr/>
          </p:nvSpPr>
          <p:spPr>
            <a:xfrm flipH="1" rot="-9850217">
              <a:off x="755975" y="4674637"/>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9"/>
            <p:cNvSpPr/>
            <p:nvPr/>
          </p:nvSpPr>
          <p:spPr>
            <a:xfrm flipH="1" rot="-9850217">
              <a:off x="363392" y="4061107"/>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9"/>
            <p:cNvSpPr/>
            <p:nvPr/>
          </p:nvSpPr>
          <p:spPr>
            <a:xfrm flipH="1" rot="-9850217">
              <a:off x="289518" y="4540349"/>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9"/>
            <p:cNvSpPr/>
            <p:nvPr/>
          </p:nvSpPr>
          <p:spPr>
            <a:xfrm flipH="1" rot="-9850217">
              <a:off x="756227" y="4673747"/>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9"/>
            <p:cNvSpPr/>
            <p:nvPr/>
          </p:nvSpPr>
          <p:spPr>
            <a:xfrm flipH="1" rot="-9850217">
              <a:off x="363644" y="4060217"/>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9"/>
            <p:cNvSpPr/>
            <p:nvPr/>
          </p:nvSpPr>
          <p:spPr>
            <a:xfrm rot="9724874">
              <a:off x="8497834" y="201270"/>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9"/>
            <p:cNvSpPr/>
            <p:nvPr/>
          </p:nvSpPr>
          <p:spPr>
            <a:xfrm rot="9724874">
              <a:off x="8497329" y="199707"/>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5">
    <p:spTree>
      <p:nvGrpSpPr>
        <p:cNvPr id="1941" name="Shape 1941"/>
        <p:cNvGrpSpPr/>
        <p:nvPr/>
      </p:nvGrpSpPr>
      <p:grpSpPr>
        <a:xfrm>
          <a:off x="0" y="0"/>
          <a:ext cx="0" cy="0"/>
          <a:chOff x="0" y="0"/>
          <a:chExt cx="0" cy="0"/>
        </a:xfrm>
      </p:grpSpPr>
      <p:sp>
        <p:nvSpPr>
          <p:cNvPr id="1942" name="Google Shape;1942;p20"/>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43" name="Google Shape;1943;p20"/>
          <p:cNvSpPr txBox="1"/>
          <p:nvPr>
            <p:ph idx="2" type="title"/>
          </p:nvPr>
        </p:nvSpPr>
        <p:spPr>
          <a:xfrm>
            <a:off x="711243" y="1740262"/>
            <a:ext cx="24852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1944" name="Google Shape;1944;p20"/>
          <p:cNvSpPr txBox="1"/>
          <p:nvPr>
            <p:ph idx="1" type="subTitle"/>
          </p:nvPr>
        </p:nvSpPr>
        <p:spPr>
          <a:xfrm>
            <a:off x="713200" y="2205815"/>
            <a:ext cx="2485200" cy="65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45" name="Google Shape;1945;p20"/>
          <p:cNvSpPr txBox="1"/>
          <p:nvPr>
            <p:ph idx="3" type="title"/>
          </p:nvPr>
        </p:nvSpPr>
        <p:spPr>
          <a:xfrm>
            <a:off x="3327432" y="1740262"/>
            <a:ext cx="24852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1946" name="Google Shape;1946;p20"/>
          <p:cNvSpPr txBox="1"/>
          <p:nvPr>
            <p:ph idx="4" type="subTitle"/>
          </p:nvPr>
        </p:nvSpPr>
        <p:spPr>
          <a:xfrm>
            <a:off x="3329386" y="2205815"/>
            <a:ext cx="2485200" cy="65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47" name="Google Shape;1947;p20"/>
          <p:cNvSpPr txBox="1"/>
          <p:nvPr>
            <p:ph idx="5" type="title"/>
          </p:nvPr>
        </p:nvSpPr>
        <p:spPr>
          <a:xfrm>
            <a:off x="711243" y="3620400"/>
            <a:ext cx="24852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1948" name="Google Shape;1948;p20"/>
          <p:cNvSpPr txBox="1"/>
          <p:nvPr>
            <p:ph idx="6" type="subTitle"/>
          </p:nvPr>
        </p:nvSpPr>
        <p:spPr>
          <a:xfrm>
            <a:off x="713200" y="4085953"/>
            <a:ext cx="2485200" cy="65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49" name="Google Shape;1949;p20"/>
          <p:cNvSpPr txBox="1"/>
          <p:nvPr>
            <p:ph idx="7" type="title"/>
          </p:nvPr>
        </p:nvSpPr>
        <p:spPr>
          <a:xfrm>
            <a:off x="3327432" y="3620400"/>
            <a:ext cx="24852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1950" name="Google Shape;1950;p20"/>
          <p:cNvSpPr txBox="1"/>
          <p:nvPr>
            <p:ph idx="8" type="subTitle"/>
          </p:nvPr>
        </p:nvSpPr>
        <p:spPr>
          <a:xfrm>
            <a:off x="3329386" y="4085953"/>
            <a:ext cx="2485200" cy="65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1" name="Google Shape;1951;p20"/>
          <p:cNvSpPr txBox="1"/>
          <p:nvPr>
            <p:ph idx="9" type="title"/>
          </p:nvPr>
        </p:nvSpPr>
        <p:spPr>
          <a:xfrm>
            <a:off x="5943607" y="1740262"/>
            <a:ext cx="24852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1952" name="Google Shape;1952;p20"/>
          <p:cNvSpPr txBox="1"/>
          <p:nvPr>
            <p:ph idx="13" type="subTitle"/>
          </p:nvPr>
        </p:nvSpPr>
        <p:spPr>
          <a:xfrm>
            <a:off x="5945571" y="2205815"/>
            <a:ext cx="2485200" cy="65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3" name="Google Shape;1953;p20"/>
          <p:cNvSpPr txBox="1"/>
          <p:nvPr>
            <p:ph idx="14" type="title"/>
          </p:nvPr>
        </p:nvSpPr>
        <p:spPr>
          <a:xfrm>
            <a:off x="5943607" y="3620400"/>
            <a:ext cx="24852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1954" name="Google Shape;1954;p20"/>
          <p:cNvSpPr txBox="1"/>
          <p:nvPr>
            <p:ph idx="15" type="subTitle"/>
          </p:nvPr>
        </p:nvSpPr>
        <p:spPr>
          <a:xfrm>
            <a:off x="5945571" y="4085953"/>
            <a:ext cx="2485200" cy="65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955" name="Google Shape;1955;p20"/>
          <p:cNvGrpSpPr/>
          <p:nvPr/>
        </p:nvGrpSpPr>
        <p:grpSpPr>
          <a:xfrm>
            <a:off x="-1166330" y="-1060653"/>
            <a:ext cx="10662342" cy="6725469"/>
            <a:chOff x="-1166330" y="-1060653"/>
            <a:chExt cx="10662342" cy="6725469"/>
          </a:xfrm>
        </p:grpSpPr>
        <p:sp>
          <p:nvSpPr>
            <p:cNvPr id="1956" name="Google Shape;1956;p20"/>
            <p:cNvSpPr/>
            <p:nvPr/>
          </p:nvSpPr>
          <p:spPr>
            <a:xfrm rot="-4850697">
              <a:off x="8703945" y="2622352"/>
              <a:ext cx="967214" cy="114486"/>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1957" name="Google Shape;1957;p20"/>
            <p:cNvSpPr/>
            <p:nvPr/>
          </p:nvSpPr>
          <p:spPr>
            <a:xfrm rot="-4851377">
              <a:off x="8536374" y="3518104"/>
              <a:ext cx="101677" cy="17057"/>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0"/>
            <p:cNvSpPr/>
            <p:nvPr/>
          </p:nvSpPr>
          <p:spPr>
            <a:xfrm rot="-4851377">
              <a:off x="8543131" y="3489502"/>
              <a:ext cx="56789" cy="9516"/>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0"/>
            <p:cNvSpPr/>
            <p:nvPr/>
          </p:nvSpPr>
          <p:spPr>
            <a:xfrm rot="-4851377">
              <a:off x="8219592" y="5117177"/>
              <a:ext cx="105900" cy="12642"/>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0"/>
            <p:cNvSpPr/>
            <p:nvPr/>
          </p:nvSpPr>
          <p:spPr>
            <a:xfrm rot="-4851377">
              <a:off x="8223144" y="5086419"/>
              <a:ext cx="68580" cy="7212"/>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0"/>
            <p:cNvSpPr/>
            <p:nvPr/>
          </p:nvSpPr>
          <p:spPr>
            <a:xfrm flipH="1" rot="-5400000">
              <a:off x="8011358" y="4007861"/>
              <a:ext cx="1617503" cy="773654"/>
            </a:xfrm>
            <a:custGeom>
              <a:rect b="b" l="l" r="r" t="t"/>
              <a:pathLst>
                <a:path extrusionOk="0" h="56276" w="117658">
                  <a:moveTo>
                    <a:pt x="117008" y="30274"/>
                  </a:moveTo>
                  <a:lnTo>
                    <a:pt x="117658" y="55300"/>
                  </a:lnTo>
                  <a:lnTo>
                    <a:pt x="0" y="56276"/>
                  </a:lnTo>
                  <a:lnTo>
                    <a:pt x="57523" y="15273"/>
                  </a:lnTo>
                  <a:lnTo>
                    <a:pt x="78331" y="0"/>
                  </a:lnTo>
                  <a:close/>
                </a:path>
              </a:pathLst>
            </a:custGeom>
            <a:solidFill>
              <a:schemeClr val="accent1"/>
            </a:solidFill>
            <a:ln>
              <a:noFill/>
            </a:ln>
          </p:spPr>
        </p:sp>
        <p:sp>
          <p:nvSpPr>
            <p:cNvPr id="1962" name="Google Shape;1962;p20"/>
            <p:cNvSpPr/>
            <p:nvPr/>
          </p:nvSpPr>
          <p:spPr>
            <a:xfrm rot="-4850697">
              <a:off x="8214158" y="4927210"/>
              <a:ext cx="548745" cy="548745"/>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1963" name="Google Shape;1963;p20"/>
            <p:cNvSpPr/>
            <p:nvPr/>
          </p:nvSpPr>
          <p:spPr>
            <a:xfrm rot="-4851377">
              <a:off x="7921082" y="3806390"/>
              <a:ext cx="1436556" cy="602054"/>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0"/>
            <p:cNvSpPr/>
            <p:nvPr/>
          </p:nvSpPr>
          <p:spPr>
            <a:xfrm rot="-4851377">
              <a:off x="8010632" y="2706488"/>
              <a:ext cx="2205713" cy="414779"/>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0"/>
            <p:cNvSpPr/>
            <p:nvPr/>
          </p:nvSpPr>
          <p:spPr>
            <a:xfrm rot="-4851377">
              <a:off x="8057536" y="4737173"/>
              <a:ext cx="922660" cy="81485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0"/>
            <p:cNvSpPr/>
            <p:nvPr/>
          </p:nvSpPr>
          <p:spPr>
            <a:xfrm rot="-4851377">
              <a:off x="8545278" y="3623104"/>
              <a:ext cx="275910" cy="327545"/>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0"/>
            <p:cNvSpPr/>
            <p:nvPr/>
          </p:nvSpPr>
          <p:spPr>
            <a:xfrm rot="-4851377">
              <a:off x="7964860" y="3773188"/>
              <a:ext cx="1364055" cy="598105"/>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0"/>
            <p:cNvSpPr/>
            <p:nvPr/>
          </p:nvSpPr>
          <p:spPr>
            <a:xfrm rot="-4851377">
              <a:off x="8072863" y="2653584"/>
              <a:ext cx="2052266" cy="360481"/>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0"/>
            <p:cNvSpPr/>
            <p:nvPr/>
          </p:nvSpPr>
          <p:spPr>
            <a:xfrm rot="-4851377">
              <a:off x="8223876" y="4631317"/>
              <a:ext cx="665698" cy="779127"/>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0"/>
            <p:cNvSpPr/>
            <p:nvPr/>
          </p:nvSpPr>
          <p:spPr>
            <a:xfrm rot="-4851377">
              <a:off x="8009007" y="5082763"/>
              <a:ext cx="612447" cy="17764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0"/>
            <p:cNvSpPr/>
            <p:nvPr/>
          </p:nvSpPr>
          <p:spPr>
            <a:xfrm rot="-4851377">
              <a:off x="8453887" y="3757094"/>
              <a:ext cx="220601" cy="295515"/>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0"/>
            <p:cNvSpPr/>
            <p:nvPr/>
          </p:nvSpPr>
          <p:spPr>
            <a:xfrm rot="-4851377">
              <a:off x="8778471" y="2708105"/>
              <a:ext cx="744753" cy="13610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0"/>
            <p:cNvSpPr/>
            <p:nvPr/>
          </p:nvSpPr>
          <p:spPr>
            <a:xfrm rot="-4851377">
              <a:off x="8503559" y="4347021"/>
              <a:ext cx="80782" cy="52845"/>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0"/>
            <p:cNvSpPr/>
            <p:nvPr/>
          </p:nvSpPr>
          <p:spPr>
            <a:xfrm rot="-4851377">
              <a:off x="8541291" y="4342315"/>
              <a:ext cx="56734" cy="33621"/>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0"/>
            <p:cNvSpPr/>
            <p:nvPr/>
          </p:nvSpPr>
          <p:spPr>
            <a:xfrm rot="-4851377">
              <a:off x="8746792" y="4193435"/>
              <a:ext cx="79877" cy="46757"/>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0"/>
            <p:cNvSpPr/>
            <p:nvPr/>
          </p:nvSpPr>
          <p:spPr>
            <a:xfrm rot="-4851377">
              <a:off x="8786123" y="4173342"/>
              <a:ext cx="76559" cy="32332"/>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0"/>
            <p:cNvSpPr/>
            <p:nvPr/>
          </p:nvSpPr>
          <p:spPr>
            <a:xfrm rot="-4851377">
              <a:off x="8852422" y="3504479"/>
              <a:ext cx="86513" cy="65953"/>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0"/>
            <p:cNvSpPr/>
            <p:nvPr/>
          </p:nvSpPr>
          <p:spPr>
            <a:xfrm rot="-4851377">
              <a:off x="8869141" y="3568955"/>
              <a:ext cx="62026" cy="32689"/>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0"/>
            <p:cNvSpPr/>
            <p:nvPr/>
          </p:nvSpPr>
          <p:spPr>
            <a:xfrm rot="-4851377">
              <a:off x="8697068" y="4926815"/>
              <a:ext cx="95699" cy="78074"/>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0"/>
            <p:cNvSpPr/>
            <p:nvPr/>
          </p:nvSpPr>
          <p:spPr>
            <a:xfrm rot="-4851377">
              <a:off x="8729292" y="4987078"/>
              <a:ext cx="46588" cy="39819"/>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0"/>
            <p:cNvSpPr/>
            <p:nvPr/>
          </p:nvSpPr>
          <p:spPr>
            <a:xfrm rot="-3456488">
              <a:off x="8615370" y="5197964"/>
              <a:ext cx="29369" cy="53966"/>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0"/>
            <p:cNvSpPr/>
            <p:nvPr/>
          </p:nvSpPr>
          <p:spPr>
            <a:xfrm rot="-3933259">
              <a:off x="8639750" y="5205117"/>
              <a:ext cx="31232" cy="62681"/>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0"/>
            <p:cNvSpPr/>
            <p:nvPr/>
          </p:nvSpPr>
          <p:spPr>
            <a:xfrm rot="-4851377">
              <a:off x="8578383" y="3847414"/>
              <a:ext cx="45519" cy="70259"/>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0"/>
            <p:cNvSpPr/>
            <p:nvPr/>
          </p:nvSpPr>
          <p:spPr>
            <a:xfrm rot="-4851377">
              <a:off x="8539289" y="3849107"/>
              <a:ext cx="45875" cy="53092"/>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0"/>
            <p:cNvSpPr/>
            <p:nvPr/>
          </p:nvSpPr>
          <p:spPr>
            <a:xfrm rot="-4851377">
              <a:off x="9151955" y="2310166"/>
              <a:ext cx="81852" cy="35842"/>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0"/>
            <p:cNvSpPr/>
            <p:nvPr/>
          </p:nvSpPr>
          <p:spPr>
            <a:xfrm rot="-4851377">
              <a:off x="9186104" y="2291935"/>
              <a:ext cx="84621" cy="38557"/>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0"/>
            <p:cNvSpPr/>
            <p:nvPr/>
          </p:nvSpPr>
          <p:spPr>
            <a:xfrm rot="-6052043">
              <a:off x="8126006" y="5010202"/>
              <a:ext cx="61672" cy="46288"/>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0"/>
            <p:cNvSpPr/>
            <p:nvPr/>
          </p:nvSpPr>
          <p:spPr>
            <a:xfrm rot="-6052043">
              <a:off x="8162079" y="4986224"/>
              <a:ext cx="45794" cy="36060"/>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0"/>
            <p:cNvSpPr/>
            <p:nvPr/>
          </p:nvSpPr>
          <p:spPr>
            <a:xfrm rot="-4851377">
              <a:off x="8430835" y="4709665"/>
              <a:ext cx="34139" cy="56547"/>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0"/>
            <p:cNvSpPr/>
            <p:nvPr/>
          </p:nvSpPr>
          <p:spPr>
            <a:xfrm rot="-4851377">
              <a:off x="8427634" y="4749327"/>
              <a:ext cx="15082" cy="35980"/>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0"/>
            <p:cNvSpPr/>
            <p:nvPr/>
          </p:nvSpPr>
          <p:spPr>
            <a:xfrm rot="-4851377">
              <a:off x="9286565" y="1949980"/>
              <a:ext cx="66688" cy="40422"/>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0"/>
            <p:cNvSpPr/>
            <p:nvPr/>
          </p:nvSpPr>
          <p:spPr>
            <a:xfrm rot="-4851377">
              <a:off x="9327540" y="1976033"/>
              <a:ext cx="42009" cy="38201"/>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0"/>
            <p:cNvSpPr/>
            <p:nvPr/>
          </p:nvSpPr>
          <p:spPr>
            <a:xfrm rot="-4851377">
              <a:off x="8405198" y="4632248"/>
              <a:ext cx="62849" cy="24791"/>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0"/>
            <p:cNvSpPr/>
            <p:nvPr/>
          </p:nvSpPr>
          <p:spPr>
            <a:xfrm rot="-4851377">
              <a:off x="8426982" y="5099836"/>
              <a:ext cx="56240" cy="33923"/>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0"/>
            <p:cNvSpPr/>
            <p:nvPr/>
          </p:nvSpPr>
          <p:spPr>
            <a:xfrm rot="-4851377">
              <a:off x="8410719" y="5101892"/>
              <a:ext cx="43819" cy="28822"/>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0"/>
            <p:cNvSpPr/>
            <p:nvPr/>
          </p:nvSpPr>
          <p:spPr>
            <a:xfrm rot="-4851377">
              <a:off x="9024358" y="3835515"/>
              <a:ext cx="39322" cy="4036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0"/>
            <p:cNvSpPr/>
            <p:nvPr/>
          </p:nvSpPr>
          <p:spPr>
            <a:xfrm rot="-4851377">
              <a:off x="9019823" y="3818115"/>
              <a:ext cx="30684" cy="33347"/>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0"/>
            <p:cNvSpPr/>
            <p:nvPr/>
          </p:nvSpPr>
          <p:spPr>
            <a:xfrm rot="-4851377">
              <a:off x="9090712" y="3065745"/>
              <a:ext cx="68607" cy="18429"/>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0"/>
            <p:cNvSpPr/>
            <p:nvPr/>
          </p:nvSpPr>
          <p:spPr>
            <a:xfrm rot="-4851377">
              <a:off x="9072272" y="3047020"/>
              <a:ext cx="58407" cy="22076"/>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0"/>
            <p:cNvSpPr/>
            <p:nvPr/>
          </p:nvSpPr>
          <p:spPr>
            <a:xfrm rot="-4851377">
              <a:off x="8926983" y="2702129"/>
              <a:ext cx="145852" cy="17057"/>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0"/>
            <p:cNvSpPr/>
            <p:nvPr/>
          </p:nvSpPr>
          <p:spPr>
            <a:xfrm rot="-4851377">
              <a:off x="8997483" y="2677411"/>
              <a:ext cx="49467" cy="12149"/>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0"/>
            <p:cNvSpPr/>
            <p:nvPr/>
          </p:nvSpPr>
          <p:spPr>
            <a:xfrm rot="-4851377">
              <a:off x="8013144" y="2700156"/>
              <a:ext cx="2205713" cy="414779"/>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0"/>
            <p:cNvSpPr/>
            <p:nvPr/>
          </p:nvSpPr>
          <p:spPr>
            <a:xfrm rot="-4850697">
              <a:off x="8413627" y="4909400"/>
              <a:ext cx="47893" cy="85068"/>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004" name="Google Shape;2004;p20"/>
            <p:cNvSpPr/>
            <p:nvPr/>
          </p:nvSpPr>
          <p:spPr>
            <a:xfrm rot="-4850697">
              <a:off x="8684128" y="3904536"/>
              <a:ext cx="233793" cy="53839"/>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005" name="Google Shape;2005;p20"/>
            <p:cNvSpPr/>
            <p:nvPr/>
          </p:nvSpPr>
          <p:spPr>
            <a:xfrm rot="-4851377">
              <a:off x="7922895" y="3806682"/>
              <a:ext cx="1436556" cy="602054"/>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0"/>
            <p:cNvSpPr/>
            <p:nvPr/>
          </p:nvSpPr>
          <p:spPr>
            <a:xfrm rot="8649049">
              <a:off x="8483446" y="3507425"/>
              <a:ext cx="113912" cy="12313"/>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0"/>
            <p:cNvSpPr/>
            <p:nvPr/>
          </p:nvSpPr>
          <p:spPr>
            <a:xfrm rot="8649049">
              <a:off x="8550838" y="3495942"/>
              <a:ext cx="66801" cy="7623"/>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0"/>
            <p:cNvSpPr/>
            <p:nvPr/>
          </p:nvSpPr>
          <p:spPr>
            <a:xfrm rot="-4851377">
              <a:off x="8829025" y="5162928"/>
              <a:ext cx="94273" cy="15988"/>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0"/>
            <p:cNvSpPr/>
            <p:nvPr/>
          </p:nvSpPr>
          <p:spPr>
            <a:xfrm rot="-4851377">
              <a:off x="8879792" y="5151577"/>
              <a:ext cx="49330" cy="6719"/>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0"/>
            <p:cNvSpPr/>
            <p:nvPr/>
          </p:nvSpPr>
          <p:spPr>
            <a:xfrm rot="-4851377">
              <a:off x="8057535" y="4737179"/>
              <a:ext cx="922660" cy="81485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0"/>
            <p:cNvSpPr/>
            <p:nvPr/>
          </p:nvSpPr>
          <p:spPr>
            <a:xfrm flipH="1" rot="-1238498">
              <a:off x="-401453" y="2257243"/>
              <a:ext cx="71389" cy="11717"/>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0"/>
            <p:cNvSpPr/>
            <p:nvPr/>
          </p:nvSpPr>
          <p:spPr>
            <a:xfrm>
              <a:off x="-184325" y="-72100"/>
              <a:ext cx="1874675" cy="2651200"/>
            </a:xfrm>
            <a:custGeom>
              <a:rect b="b" l="l" r="r" t="t"/>
              <a:pathLst>
                <a:path extrusionOk="0" h="106048" w="74987">
                  <a:moveTo>
                    <a:pt x="48660" y="15601"/>
                  </a:moveTo>
                  <a:lnTo>
                    <a:pt x="44760" y="0"/>
                  </a:lnTo>
                  <a:lnTo>
                    <a:pt x="4457" y="650"/>
                  </a:lnTo>
                  <a:lnTo>
                    <a:pt x="1532" y="56879"/>
                  </a:lnTo>
                  <a:lnTo>
                    <a:pt x="0" y="106048"/>
                  </a:lnTo>
                  <a:lnTo>
                    <a:pt x="10802" y="64460"/>
                  </a:lnTo>
                  <a:lnTo>
                    <a:pt x="28590" y="51640"/>
                  </a:lnTo>
                  <a:lnTo>
                    <a:pt x="62425" y="36883"/>
                  </a:lnTo>
                  <a:lnTo>
                    <a:pt x="74987" y="19176"/>
                  </a:lnTo>
                  <a:close/>
                </a:path>
              </a:pathLst>
            </a:custGeom>
            <a:solidFill>
              <a:schemeClr val="lt2"/>
            </a:solidFill>
            <a:ln cap="flat" cmpd="sng" w="9525">
              <a:solidFill>
                <a:schemeClr val="dk2"/>
              </a:solidFill>
              <a:prstDash val="solid"/>
              <a:round/>
              <a:headEnd len="med" w="med" type="none"/>
              <a:tailEnd len="med" w="med" type="none"/>
            </a:ln>
          </p:spPr>
        </p:sp>
        <p:sp>
          <p:nvSpPr>
            <p:cNvPr id="2013" name="Google Shape;2013;p20"/>
            <p:cNvSpPr/>
            <p:nvPr/>
          </p:nvSpPr>
          <p:spPr>
            <a:xfrm flipH="1" rot="-2652952">
              <a:off x="-1342011" y="1149716"/>
              <a:ext cx="3882802" cy="1073427"/>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0"/>
            <p:cNvSpPr/>
            <p:nvPr/>
          </p:nvSpPr>
          <p:spPr>
            <a:xfrm flipH="1" rot="-2652952">
              <a:off x="720514" y="-579723"/>
              <a:ext cx="1749397" cy="911263"/>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0"/>
            <p:cNvSpPr/>
            <p:nvPr/>
          </p:nvSpPr>
          <p:spPr>
            <a:xfrm flipH="1" rot="-2652952">
              <a:off x="-1342026" y="1260855"/>
              <a:ext cx="3608391" cy="961653"/>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0"/>
            <p:cNvSpPr/>
            <p:nvPr/>
          </p:nvSpPr>
          <p:spPr>
            <a:xfrm flipH="1" rot="-2652952">
              <a:off x="1208286" y="-296156"/>
              <a:ext cx="420253" cy="602449"/>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0"/>
            <p:cNvSpPr/>
            <p:nvPr/>
          </p:nvSpPr>
          <p:spPr>
            <a:xfrm flipH="1" rot="-2652952">
              <a:off x="720465" y="-579731"/>
              <a:ext cx="1749397" cy="911180"/>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0"/>
            <p:cNvSpPr/>
            <p:nvPr/>
          </p:nvSpPr>
          <p:spPr>
            <a:xfrm flipH="1" rot="-2652952">
              <a:off x="1907122" y="-429597"/>
              <a:ext cx="283675" cy="134541"/>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0"/>
            <p:cNvSpPr/>
            <p:nvPr/>
          </p:nvSpPr>
          <p:spPr>
            <a:xfrm flipH="1" rot="-2652952">
              <a:off x="1593767" y="-234302"/>
              <a:ext cx="84011" cy="253820"/>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0"/>
            <p:cNvSpPr/>
            <p:nvPr/>
          </p:nvSpPr>
          <p:spPr>
            <a:xfrm flipH="1" rot="-2652952">
              <a:off x="-224350" y="1593731"/>
              <a:ext cx="1046418" cy="270366"/>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0"/>
            <p:cNvSpPr/>
            <p:nvPr/>
          </p:nvSpPr>
          <p:spPr>
            <a:xfrm flipH="1" rot="-2653285">
              <a:off x="2015246" y="-62413"/>
              <a:ext cx="102115" cy="26304"/>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0"/>
            <p:cNvSpPr/>
            <p:nvPr/>
          </p:nvSpPr>
          <p:spPr>
            <a:xfrm flipH="1" rot="-2652952">
              <a:off x="2014495" y="-105507"/>
              <a:ext cx="97097" cy="35295"/>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0"/>
            <p:cNvSpPr/>
            <p:nvPr/>
          </p:nvSpPr>
          <p:spPr>
            <a:xfrm flipH="1" rot="-2218861">
              <a:off x="2094943" y="-674896"/>
              <a:ext cx="74975" cy="73642"/>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0"/>
            <p:cNvSpPr/>
            <p:nvPr/>
          </p:nvSpPr>
          <p:spPr>
            <a:xfrm flipH="1" rot="-2218861">
              <a:off x="2100642" y="-613871"/>
              <a:ext cx="76036" cy="56601"/>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0"/>
            <p:cNvSpPr/>
            <p:nvPr/>
          </p:nvSpPr>
          <p:spPr>
            <a:xfrm flipH="1" rot="-2652952">
              <a:off x="-518002" y="2918124"/>
              <a:ext cx="160210" cy="18610"/>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0"/>
            <p:cNvSpPr/>
            <p:nvPr/>
          </p:nvSpPr>
          <p:spPr>
            <a:xfrm flipH="1" rot="-2652952">
              <a:off x="-466610" y="2844546"/>
              <a:ext cx="100194" cy="28348"/>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0"/>
            <p:cNvSpPr/>
            <p:nvPr/>
          </p:nvSpPr>
          <p:spPr>
            <a:xfrm flipH="1" rot="-2652875">
              <a:off x="103365" y="1393102"/>
              <a:ext cx="151193" cy="14081"/>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0"/>
            <p:cNvSpPr/>
            <p:nvPr/>
          </p:nvSpPr>
          <p:spPr>
            <a:xfrm flipH="1" rot="-2652875">
              <a:off x="121815" y="1443269"/>
              <a:ext cx="72377" cy="9525"/>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0"/>
            <p:cNvSpPr/>
            <p:nvPr/>
          </p:nvSpPr>
          <p:spPr>
            <a:xfrm flipH="1" rot="-2653008">
              <a:off x="1014850" y="136892"/>
              <a:ext cx="21940" cy="72234"/>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0"/>
            <p:cNvSpPr/>
            <p:nvPr/>
          </p:nvSpPr>
          <p:spPr>
            <a:xfrm flipH="1" rot="-2653008">
              <a:off x="983119" y="138804"/>
              <a:ext cx="28166" cy="80035"/>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0"/>
            <p:cNvSpPr/>
            <p:nvPr/>
          </p:nvSpPr>
          <p:spPr>
            <a:xfrm flipH="1" rot="-2652952">
              <a:off x="1410171" y="-292621"/>
              <a:ext cx="44615" cy="62360"/>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0"/>
            <p:cNvSpPr/>
            <p:nvPr/>
          </p:nvSpPr>
          <p:spPr>
            <a:xfrm flipH="1" rot="-2652952">
              <a:off x="1384147" y="-309106"/>
              <a:ext cx="43777" cy="46735"/>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0"/>
            <p:cNvSpPr/>
            <p:nvPr/>
          </p:nvSpPr>
          <p:spPr>
            <a:xfrm flipH="1" rot="-2652952">
              <a:off x="1727655" y="430232"/>
              <a:ext cx="67522" cy="47042"/>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0"/>
            <p:cNvSpPr/>
            <p:nvPr/>
          </p:nvSpPr>
          <p:spPr>
            <a:xfrm flipH="1" rot="-2652952">
              <a:off x="1740480" y="461824"/>
              <a:ext cx="69279" cy="50000"/>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0"/>
            <p:cNvSpPr/>
            <p:nvPr/>
          </p:nvSpPr>
          <p:spPr>
            <a:xfrm flipH="1" rot="-2652952">
              <a:off x="914544" y="1025969"/>
              <a:ext cx="62918" cy="32310"/>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0"/>
            <p:cNvSpPr/>
            <p:nvPr/>
          </p:nvSpPr>
          <p:spPr>
            <a:xfrm flipH="1" rot="-2652952">
              <a:off x="891761" y="1052300"/>
              <a:ext cx="48158" cy="23158"/>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0"/>
            <p:cNvSpPr/>
            <p:nvPr/>
          </p:nvSpPr>
          <p:spPr>
            <a:xfrm flipH="1" rot="-2652952">
              <a:off x="1614161" y="73903"/>
              <a:ext cx="39481" cy="46428"/>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0"/>
            <p:cNvSpPr/>
            <p:nvPr/>
          </p:nvSpPr>
          <p:spPr>
            <a:xfrm flipH="1" rot="-2652952">
              <a:off x="1643968" y="59934"/>
              <a:ext cx="19336" cy="30747"/>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0"/>
            <p:cNvSpPr/>
            <p:nvPr/>
          </p:nvSpPr>
          <p:spPr>
            <a:xfrm flipH="1" rot="-2652952">
              <a:off x="-175948" y="1981116"/>
              <a:ext cx="59235" cy="39564"/>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0"/>
            <p:cNvSpPr/>
            <p:nvPr/>
          </p:nvSpPr>
          <p:spPr>
            <a:xfrm flipH="1" rot="-2652952">
              <a:off x="-130239" y="1989482"/>
              <a:ext cx="36635" cy="36188"/>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0"/>
            <p:cNvSpPr/>
            <p:nvPr/>
          </p:nvSpPr>
          <p:spPr>
            <a:xfrm flipH="1" rot="-2652952">
              <a:off x="1534898" y="260701"/>
              <a:ext cx="45675" cy="10742"/>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0"/>
            <p:cNvSpPr/>
            <p:nvPr/>
          </p:nvSpPr>
          <p:spPr>
            <a:xfrm flipH="1" rot="-2652952">
              <a:off x="1519095" y="282632"/>
              <a:ext cx="55915" cy="15541"/>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0"/>
            <p:cNvSpPr/>
            <p:nvPr/>
          </p:nvSpPr>
          <p:spPr>
            <a:xfrm flipH="1" rot="-2652915">
              <a:off x="1254011" y="456876"/>
              <a:ext cx="55745" cy="5391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0"/>
            <p:cNvSpPr/>
            <p:nvPr/>
          </p:nvSpPr>
          <p:spPr>
            <a:xfrm flipH="1" rot="-2652915">
              <a:off x="1250971" y="436738"/>
              <a:ext cx="42277" cy="44770"/>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0"/>
            <p:cNvSpPr/>
            <p:nvPr/>
          </p:nvSpPr>
          <p:spPr>
            <a:xfrm flipH="1" rot="-2652902">
              <a:off x="1255586" y="1089313"/>
              <a:ext cx="69286" cy="16477"/>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0"/>
            <p:cNvSpPr/>
            <p:nvPr/>
          </p:nvSpPr>
          <p:spPr>
            <a:xfrm flipH="1" rot="-2652902">
              <a:off x="1242449" y="1070416"/>
              <a:ext cx="55803" cy="12738"/>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0"/>
            <p:cNvSpPr/>
            <p:nvPr/>
          </p:nvSpPr>
          <p:spPr>
            <a:xfrm flipH="1" rot="-2652952">
              <a:off x="-380191" y="3220987"/>
              <a:ext cx="119084" cy="24749"/>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0"/>
            <p:cNvSpPr/>
            <p:nvPr/>
          </p:nvSpPr>
          <p:spPr>
            <a:xfrm flipH="1" rot="-2222544">
              <a:off x="518733" y="1381048"/>
              <a:ext cx="62358" cy="14006"/>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0"/>
            <p:cNvSpPr/>
            <p:nvPr/>
          </p:nvSpPr>
          <p:spPr>
            <a:xfrm flipH="1" rot="-2652952">
              <a:off x="497354" y="1371738"/>
              <a:ext cx="54213" cy="18080"/>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0"/>
            <p:cNvSpPr/>
            <p:nvPr/>
          </p:nvSpPr>
          <p:spPr>
            <a:xfrm flipH="1" rot="-2652952">
              <a:off x="-76119" y="2363566"/>
              <a:ext cx="102120" cy="8705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0"/>
            <p:cNvSpPr/>
            <p:nvPr/>
          </p:nvSpPr>
          <p:spPr>
            <a:xfrm flipH="1" rot="-1874215">
              <a:off x="-53912" y="2362580"/>
              <a:ext cx="41984" cy="54432"/>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0"/>
            <p:cNvSpPr/>
            <p:nvPr/>
          </p:nvSpPr>
          <p:spPr>
            <a:xfrm flipH="1" rot="-2652662">
              <a:off x="1571513" y="113023"/>
              <a:ext cx="260116" cy="44153"/>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053" name="Google Shape;2053;p20"/>
            <p:cNvSpPr/>
            <p:nvPr/>
          </p:nvSpPr>
          <p:spPr>
            <a:xfrm flipH="1" rot="-2652952">
              <a:off x="720518" y="-579727"/>
              <a:ext cx="1749397" cy="911263"/>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0"/>
            <p:cNvSpPr/>
            <p:nvPr/>
          </p:nvSpPr>
          <p:spPr>
            <a:xfrm flipH="1" rot="-2652952">
              <a:off x="-1342006" y="1149711"/>
              <a:ext cx="3882802" cy="1073427"/>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0"/>
            <p:cNvSpPr/>
            <p:nvPr/>
          </p:nvSpPr>
          <p:spPr>
            <a:xfrm flipH="1" rot="949783">
              <a:off x="8695972"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0"/>
            <p:cNvSpPr/>
            <p:nvPr/>
          </p:nvSpPr>
          <p:spPr>
            <a:xfrm flipH="1" rot="949783">
              <a:off x="8229033"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0"/>
            <p:cNvSpPr/>
            <p:nvPr/>
          </p:nvSpPr>
          <p:spPr>
            <a:xfrm flipH="1" rot="949783">
              <a:off x="862459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0"/>
            <p:cNvSpPr/>
            <p:nvPr/>
          </p:nvSpPr>
          <p:spPr>
            <a:xfrm flipH="1" rot="949783">
              <a:off x="869572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0"/>
            <p:cNvSpPr/>
            <p:nvPr/>
          </p:nvSpPr>
          <p:spPr>
            <a:xfrm flipH="1" rot="949783">
              <a:off x="8228781"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0"/>
            <p:cNvSpPr/>
            <p:nvPr/>
          </p:nvSpPr>
          <p:spPr>
            <a:xfrm flipH="1" rot="949783">
              <a:off x="8624342"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0"/>
            <p:cNvSpPr/>
            <p:nvPr/>
          </p:nvSpPr>
          <p:spPr>
            <a:xfrm flipH="1" rot="-9850217">
              <a:off x="311991" y="4537191"/>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0"/>
            <p:cNvSpPr/>
            <p:nvPr/>
          </p:nvSpPr>
          <p:spPr>
            <a:xfrm flipH="1" rot="-9850217">
              <a:off x="778700" y="4670589"/>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0"/>
            <p:cNvSpPr/>
            <p:nvPr/>
          </p:nvSpPr>
          <p:spPr>
            <a:xfrm flipH="1" rot="-9850217">
              <a:off x="386117" y="4057059"/>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0"/>
            <p:cNvSpPr/>
            <p:nvPr/>
          </p:nvSpPr>
          <p:spPr>
            <a:xfrm flipH="1" rot="-9850217">
              <a:off x="312243" y="4536301"/>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0"/>
            <p:cNvSpPr/>
            <p:nvPr/>
          </p:nvSpPr>
          <p:spPr>
            <a:xfrm flipH="1" rot="-9850217">
              <a:off x="778952" y="4669699"/>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0"/>
            <p:cNvSpPr/>
            <p:nvPr/>
          </p:nvSpPr>
          <p:spPr>
            <a:xfrm flipH="1" rot="-9850217">
              <a:off x="386370" y="4056169"/>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2" name="Shape 122"/>
        <p:cNvGrpSpPr/>
        <p:nvPr/>
      </p:nvGrpSpPr>
      <p:grpSpPr>
        <a:xfrm>
          <a:off x="0" y="0"/>
          <a:ext cx="0" cy="0"/>
          <a:chOff x="0" y="0"/>
          <a:chExt cx="0" cy="0"/>
        </a:xfrm>
      </p:grpSpPr>
      <p:sp>
        <p:nvSpPr>
          <p:cNvPr id="123" name="Google Shape;123;p3"/>
          <p:cNvSpPr txBox="1"/>
          <p:nvPr>
            <p:ph hasCustomPrompt="1" type="title"/>
          </p:nvPr>
        </p:nvSpPr>
        <p:spPr>
          <a:xfrm flipH="1">
            <a:off x="4612975" y="913600"/>
            <a:ext cx="21519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8000">
                <a:solidFill>
                  <a:schemeClr val="accen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124" name="Google Shape;124;p3"/>
          <p:cNvSpPr txBox="1"/>
          <p:nvPr>
            <p:ph idx="2" type="title"/>
          </p:nvPr>
        </p:nvSpPr>
        <p:spPr>
          <a:xfrm>
            <a:off x="3918175" y="2226150"/>
            <a:ext cx="3541500" cy="6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3"/>
          <p:cNvSpPr txBox="1"/>
          <p:nvPr>
            <p:ph idx="1" type="subTitle"/>
          </p:nvPr>
        </p:nvSpPr>
        <p:spPr>
          <a:xfrm>
            <a:off x="4363075" y="3081225"/>
            <a:ext cx="2651700" cy="7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126" name="Google Shape;126;p3"/>
          <p:cNvGrpSpPr/>
          <p:nvPr/>
        </p:nvGrpSpPr>
        <p:grpSpPr>
          <a:xfrm>
            <a:off x="906006" y="1825400"/>
            <a:ext cx="1754680" cy="2003420"/>
            <a:chOff x="906006" y="1825400"/>
            <a:chExt cx="1754680" cy="2003420"/>
          </a:xfrm>
        </p:grpSpPr>
        <p:sp>
          <p:nvSpPr>
            <p:cNvPr id="127" name="Google Shape;127;p3"/>
            <p:cNvSpPr/>
            <p:nvPr/>
          </p:nvSpPr>
          <p:spPr>
            <a:xfrm>
              <a:off x="909446" y="1825400"/>
              <a:ext cx="222222" cy="216955"/>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438234" y="2715537"/>
              <a:ext cx="222452" cy="220396"/>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083572" y="2310608"/>
              <a:ext cx="1030711" cy="1044799"/>
            </a:xfrm>
            <a:custGeom>
              <a:rect b="b" l="l" r="r" t="t"/>
              <a:pathLst>
                <a:path extrusionOk="0" h="54360" w="53627">
                  <a:moveTo>
                    <a:pt x="50817" y="29690"/>
                  </a:moveTo>
                  <a:cubicBezTo>
                    <a:pt x="50817" y="29690"/>
                    <a:pt x="50817" y="29690"/>
                    <a:pt x="50817" y="29690"/>
                  </a:cubicBezTo>
                  <a:lnTo>
                    <a:pt x="50817" y="29690"/>
                  </a:lnTo>
                  <a:cubicBezTo>
                    <a:pt x="50817" y="29690"/>
                    <a:pt x="50817" y="29690"/>
                    <a:pt x="50817" y="29690"/>
                  </a:cubicBezTo>
                  <a:close/>
                  <a:moveTo>
                    <a:pt x="26614" y="1"/>
                  </a:moveTo>
                  <a:cubicBezTo>
                    <a:pt x="26596" y="1"/>
                    <a:pt x="26580" y="3"/>
                    <a:pt x="26564" y="8"/>
                  </a:cubicBezTo>
                  <a:cubicBezTo>
                    <a:pt x="26397" y="55"/>
                    <a:pt x="26123" y="472"/>
                    <a:pt x="25980" y="591"/>
                  </a:cubicBezTo>
                  <a:cubicBezTo>
                    <a:pt x="25861" y="710"/>
                    <a:pt x="25742" y="817"/>
                    <a:pt x="25611" y="913"/>
                  </a:cubicBezTo>
                  <a:cubicBezTo>
                    <a:pt x="25647" y="948"/>
                    <a:pt x="25659" y="984"/>
                    <a:pt x="25659" y="1032"/>
                  </a:cubicBezTo>
                  <a:cubicBezTo>
                    <a:pt x="25921" y="5437"/>
                    <a:pt x="25992" y="9866"/>
                    <a:pt x="25825" y="14271"/>
                  </a:cubicBezTo>
                  <a:cubicBezTo>
                    <a:pt x="25825" y="14340"/>
                    <a:pt x="25773" y="14376"/>
                    <a:pt x="25720" y="14376"/>
                  </a:cubicBezTo>
                  <a:cubicBezTo>
                    <a:pt x="25672" y="14376"/>
                    <a:pt x="25622" y="14346"/>
                    <a:pt x="25611" y="14283"/>
                  </a:cubicBezTo>
                  <a:cubicBezTo>
                    <a:pt x="25440" y="14378"/>
                    <a:pt x="25244" y="14422"/>
                    <a:pt x="25045" y="14422"/>
                  </a:cubicBezTo>
                  <a:cubicBezTo>
                    <a:pt x="24968" y="14422"/>
                    <a:pt x="24890" y="14416"/>
                    <a:pt x="24813" y="14402"/>
                  </a:cubicBezTo>
                  <a:cubicBezTo>
                    <a:pt x="24682" y="14379"/>
                    <a:pt x="24706" y="14176"/>
                    <a:pt x="24813" y="14140"/>
                  </a:cubicBezTo>
                  <a:cubicBezTo>
                    <a:pt x="24242" y="10414"/>
                    <a:pt x="23956" y="6628"/>
                    <a:pt x="23766" y="2865"/>
                  </a:cubicBezTo>
                  <a:cubicBezTo>
                    <a:pt x="23242" y="3103"/>
                    <a:pt x="22766" y="3413"/>
                    <a:pt x="22337" y="3794"/>
                  </a:cubicBezTo>
                  <a:cubicBezTo>
                    <a:pt x="22623" y="7282"/>
                    <a:pt x="23039" y="10747"/>
                    <a:pt x="23623" y="14212"/>
                  </a:cubicBezTo>
                  <a:cubicBezTo>
                    <a:pt x="23670" y="14259"/>
                    <a:pt x="23659" y="14331"/>
                    <a:pt x="23599" y="14355"/>
                  </a:cubicBezTo>
                  <a:cubicBezTo>
                    <a:pt x="23576" y="14377"/>
                    <a:pt x="23549" y="14386"/>
                    <a:pt x="23523" y="14386"/>
                  </a:cubicBezTo>
                  <a:cubicBezTo>
                    <a:pt x="23508" y="14386"/>
                    <a:pt x="23493" y="14383"/>
                    <a:pt x="23480" y="14379"/>
                  </a:cubicBezTo>
                  <a:cubicBezTo>
                    <a:pt x="22992" y="14462"/>
                    <a:pt x="22504" y="14605"/>
                    <a:pt x="22039" y="14795"/>
                  </a:cubicBezTo>
                  <a:cubicBezTo>
                    <a:pt x="21789" y="14902"/>
                    <a:pt x="20992" y="15224"/>
                    <a:pt x="20753" y="15522"/>
                  </a:cubicBezTo>
                  <a:cubicBezTo>
                    <a:pt x="20777" y="15569"/>
                    <a:pt x="20777" y="15629"/>
                    <a:pt x="20753" y="15676"/>
                  </a:cubicBezTo>
                  <a:lnTo>
                    <a:pt x="20730" y="15712"/>
                  </a:lnTo>
                  <a:cubicBezTo>
                    <a:pt x="20698" y="15776"/>
                    <a:pt x="20634" y="15807"/>
                    <a:pt x="20571" y="15807"/>
                  </a:cubicBezTo>
                  <a:cubicBezTo>
                    <a:pt x="20539" y="15807"/>
                    <a:pt x="20507" y="15799"/>
                    <a:pt x="20480" y="15783"/>
                  </a:cubicBezTo>
                  <a:lnTo>
                    <a:pt x="20420" y="15748"/>
                  </a:lnTo>
                  <a:cubicBezTo>
                    <a:pt x="20384" y="15724"/>
                    <a:pt x="20349" y="15688"/>
                    <a:pt x="20337" y="15641"/>
                  </a:cubicBezTo>
                  <a:lnTo>
                    <a:pt x="20265" y="15664"/>
                  </a:lnTo>
                  <a:cubicBezTo>
                    <a:pt x="20291" y="15742"/>
                    <a:pt x="20230" y="15825"/>
                    <a:pt x="20162" y="15825"/>
                  </a:cubicBezTo>
                  <a:cubicBezTo>
                    <a:pt x="20137" y="15825"/>
                    <a:pt x="20110" y="15813"/>
                    <a:pt x="20087" y="15783"/>
                  </a:cubicBezTo>
                  <a:cubicBezTo>
                    <a:pt x="17813" y="13164"/>
                    <a:pt x="15634" y="10473"/>
                    <a:pt x="13431" y="7794"/>
                  </a:cubicBezTo>
                  <a:cubicBezTo>
                    <a:pt x="13407" y="7806"/>
                    <a:pt x="13383" y="7818"/>
                    <a:pt x="13360" y="7818"/>
                  </a:cubicBezTo>
                  <a:cubicBezTo>
                    <a:pt x="13324" y="7817"/>
                    <a:pt x="13288" y="7817"/>
                    <a:pt x="13252" y="7817"/>
                  </a:cubicBezTo>
                  <a:cubicBezTo>
                    <a:pt x="12860" y="7817"/>
                    <a:pt x="12469" y="7877"/>
                    <a:pt x="12098" y="7997"/>
                  </a:cubicBezTo>
                  <a:cubicBezTo>
                    <a:pt x="12109" y="7997"/>
                    <a:pt x="12121" y="8009"/>
                    <a:pt x="12133" y="8009"/>
                  </a:cubicBezTo>
                  <a:cubicBezTo>
                    <a:pt x="14455" y="10771"/>
                    <a:pt x="16824" y="13509"/>
                    <a:pt x="19015" y="16367"/>
                  </a:cubicBezTo>
                  <a:cubicBezTo>
                    <a:pt x="19039" y="16391"/>
                    <a:pt x="19039" y="16438"/>
                    <a:pt x="19015" y="16462"/>
                  </a:cubicBezTo>
                  <a:cubicBezTo>
                    <a:pt x="19015" y="16486"/>
                    <a:pt x="19003" y="16510"/>
                    <a:pt x="18979" y="16522"/>
                  </a:cubicBezTo>
                  <a:cubicBezTo>
                    <a:pt x="18848" y="16617"/>
                    <a:pt x="18717" y="16688"/>
                    <a:pt x="18575" y="16760"/>
                  </a:cubicBezTo>
                  <a:cubicBezTo>
                    <a:pt x="18444" y="16831"/>
                    <a:pt x="18313" y="16903"/>
                    <a:pt x="18182" y="16962"/>
                  </a:cubicBezTo>
                  <a:cubicBezTo>
                    <a:pt x="18218" y="17017"/>
                    <a:pt x="18171" y="17078"/>
                    <a:pt x="18116" y="17078"/>
                  </a:cubicBezTo>
                  <a:cubicBezTo>
                    <a:pt x="18098" y="17078"/>
                    <a:pt x="18080" y="17072"/>
                    <a:pt x="18063" y="17057"/>
                  </a:cubicBezTo>
                  <a:cubicBezTo>
                    <a:pt x="14919" y="14248"/>
                    <a:pt x="12038" y="11140"/>
                    <a:pt x="9228" y="7997"/>
                  </a:cubicBezTo>
                  <a:cubicBezTo>
                    <a:pt x="8752" y="7890"/>
                    <a:pt x="8264" y="7818"/>
                    <a:pt x="7776" y="7806"/>
                  </a:cubicBezTo>
                  <a:cubicBezTo>
                    <a:pt x="7764" y="8283"/>
                    <a:pt x="7752" y="8759"/>
                    <a:pt x="7716" y="9235"/>
                  </a:cubicBezTo>
                  <a:cubicBezTo>
                    <a:pt x="7764" y="9235"/>
                    <a:pt x="7799" y="9247"/>
                    <a:pt x="7823" y="9283"/>
                  </a:cubicBezTo>
                  <a:cubicBezTo>
                    <a:pt x="10752" y="12378"/>
                    <a:pt x="13860" y="15260"/>
                    <a:pt x="16931" y="18200"/>
                  </a:cubicBezTo>
                  <a:cubicBezTo>
                    <a:pt x="16979" y="18236"/>
                    <a:pt x="16955" y="18308"/>
                    <a:pt x="16908" y="18319"/>
                  </a:cubicBezTo>
                  <a:lnTo>
                    <a:pt x="16943" y="18403"/>
                  </a:lnTo>
                  <a:cubicBezTo>
                    <a:pt x="16968" y="18375"/>
                    <a:pt x="16997" y="18364"/>
                    <a:pt x="17025" y="18364"/>
                  </a:cubicBezTo>
                  <a:cubicBezTo>
                    <a:pt x="17118" y="18364"/>
                    <a:pt x="17204" y="18493"/>
                    <a:pt x="17122" y="18593"/>
                  </a:cubicBezTo>
                  <a:cubicBezTo>
                    <a:pt x="16920" y="18820"/>
                    <a:pt x="16705" y="19034"/>
                    <a:pt x="16467" y="19236"/>
                  </a:cubicBezTo>
                  <a:cubicBezTo>
                    <a:pt x="16451" y="19249"/>
                    <a:pt x="16432" y="19255"/>
                    <a:pt x="16413" y="19255"/>
                  </a:cubicBezTo>
                  <a:cubicBezTo>
                    <a:pt x="16364" y="19255"/>
                    <a:pt x="16319" y="19213"/>
                    <a:pt x="16336" y="19153"/>
                  </a:cubicBezTo>
                  <a:cubicBezTo>
                    <a:pt x="13431" y="17105"/>
                    <a:pt x="10764" y="14712"/>
                    <a:pt x="8204" y="12259"/>
                  </a:cubicBezTo>
                  <a:lnTo>
                    <a:pt x="8204" y="12259"/>
                  </a:lnTo>
                  <a:cubicBezTo>
                    <a:pt x="8228" y="12831"/>
                    <a:pt x="8204" y="13402"/>
                    <a:pt x="8133" y="13974"/>
                  </a:cubicBezTo>
                  <a:cubicBezTo>
                    <a:pt x="10633" y="16081"/>
                    <a:pt x="13181" y="18141"/>
                    <a:pt x="15610" y="20320"/>
                  </a:cubicBezTo>
                  <a:cubicBezTo>
                    <a:pt x="15636" y="20296"/>
                    <a:pt x="15667" y="20286"/>
                    <a:pt x="15698" y="20286"/>
                  </a:cubicBezTo>
                  <a:cubicBezTo>
                    <a:pt x="15805" y="20286"/>
                    <a:pt x="15913" y="20411"/>
                    <a:pt x="15848" y="20522"/>
                  </a:cubicBezTo>
                  <a:cubicBezTo>
                    <a:pt x="15205" y="21498"/>
                    <a:pt x="14681" y="22546"/>
                    <a:pt x="14264" y="23642"/>
                  </a:cubicBezTo>
                  <a:cubicBezTo>
                    <a:pt x="14253" y="23665"/>
                    <a:pt x="14229" y="23689"/>
                    <a:pt x="14193" y="23689"/>
                  </a:cubicBezTo>
                  <a:cubicBezTo>
                    <a:pt x="14193" y="23737"/>
                    <a:pt x="14169" y="23773"/>
                    <a:pt x="14122" y="23784"/>
                  </a:cubicBezTo>
                  <a:cubicBezTo>
                    <a:pt x="13460" y="23854"/>
                    <a:pt x="12793" y="23884"/>
                    <a:pt x="12122" y="23884"/>
                  </a:cubicBezTo>
                  <a:cubicBezTo>
                    <a:pt x="9367" y="23884"/>
                    <a:pt x="6559" y="23381"/>
                    <a:pt x="3858" y="23094"/>
                  </a:cubicBezTo>
                  <a:cubicBezTo>
                    <a:pt x="3739" y="23296"/>
                    <a:pt x="3632" y="23499"/>
                    <a:pt x="3501" y="23689"/>
                  </a:cubicBezTo>
                  <a:cubicBezTo>
                    <a:pt x="3370" y="23892"/>
                    <a:pt x="3227" y="24070"/>
                    <a:pt x="3049" y="24237"/>
                  </a:cubicBezTo>
                  <a:lnTo>
                    <a:pt x="3061" y="24249"/>
                  </a:lnTo>
                  <a:cubicBezTo>
                    <a:pt x="3085" y="24225"/>
                    <a:pt x="3120" y="24225"/>
                    <a:pt x="3156" y="24225"/>
                  </a:cubicBezTo>
                  <a:cubicBezTo>
                    <a:pt x="6740" y="24487"/>
                    <a:pt x="10324" y="24535"/>
                    <a:pt x="13895" y="24796"/>
                  </a:cubicBezTo>
                  <a:cubicBezTo>
                    <a:pt x="13907" y="24796"/>
                    <a:pt x="13907" y="24785"/>
                    <a:pt x="13907" y="24773"/>
                  </a:cubicBezTo>
                  <a:cubicBezTo>
                    <a:pt x="13922" y="24716"/>
                    <a:pt x="13966" y="24691"/>
                    <a:pt x="14013" y="24691"/>
                  </a:cubicBezTo>
                  <a:cubicBezTo>
                    <a:pt x="14082" y="24691"/>
                    <a:pt x="14155" y="24746"/>
                    <a:pt x="14134" y="24832"/>
                  </a:cubicBezTo>
                  <a:cubicBezTo>
                    <a:pt x="14050" y="25106"/>
                    <a:pt x="13991" y="25380"/>
                    <a:pt x="13955" y="25666"/>
                  </a:cubicBezTo>
                  <a:cubicBezTo>
                    <a:pt x="13955" y="25701"/>
                    <a:pt x="13919" y="25737"/>
                    <a:pt x="13883" y="25737"/>
                  </a:cubicBezTo>
                  <a:lnTo>
                    <a:pt x="13883" y="25749"/>
                  </a:lnTo>
                  <a:cubicBezTo>
                    <a:pt x="13955" y="25749"/>
                    <a:pt x="13967" y="25856"/>
                    <a:pt x="13895" y="25868"/>
                  </a:cubicBezTo>
                  <a:cubicBezTo>
                    <a:pt x="12224" y="26212"/>
                    <a:pt x="10479" y="26321"/>
                    <a:pt x="8714" y="26321"/>
                  </a:cubicBezTo>
                  <a:cubicBezTo>
                    <a:pt x="6141" y="26321"/>
                    <a:pt x="3528" y="26089"/>
                    <a:pt x="1049" y="26011"/>
                  </a:cubicBezTo>
                  <a:cubicBezTo>
                    <a:pt x="679" y="26237"/>
                    <a:pt x="334" y="26487"/>
                    <a:pt x="1" y="26773"/>
                  </a:cubicBezTo>
                  <a:cubicBezTo>
                    <a:pt x="334" y="27202"/>
                    <a:pt x="679" y="27618"/>
                    <a:pt x="977" y="28059"/>
                  </a:cubicBezTo>
                  <a:cubicBezTo>
                    <a:pt x="1013" y="28035"/>
                    <a:pt x="1049" y="28011"/>
                    <a:pt x="1096" y="28011"/>
                  </a:cubicBezTo>
                  <a:cubicBezTo>
                    <a:pt x="4447" y="27832"/>
                    <a:pt x="7842" y="27631"/>
                    <a:pt x="11217" y="27631"/>
                  </a:cubicBezTo>
                  <a:cubicBezTo>
                    <a:pt x="12111" y="27631"/>
                    <a:pt x="13005" y="27645"/>
                    <a:pt x="13895" y="27678"/>
                  </a:cubicBezTo>
                  <a:cubicBezTo>
                    <a:pt x="13907" y="27678"/>
                    <a:pt x="13919" y="27690"/>
                    <a:pt x="13931" y="27690"/>
                  </a:cubicBezTo>
                  <a:cubicBezTo>
                    <a:pt x="13951" y="27655"/>
                    <a:pt x="13983" y="27639"/>
                    <a:pt x="14014" y="27639"/>
                  </a:cubicBezTo>
                  <a:cubicBezTo>
                    <a:pt x="14057" y="27639"/>
                    <a:pt x="14098" y="27670"/>
                    <a:pt x="14098" y="27725"/>
                  </a:cubicBezTo>
                  <a:cubicBezTo>
                    <a:pt x="14110" y="27975"/>
                    <a:pt x="14098" y="28214"/>
                    <a:pt x="14086" y="28452"/>
                  </a:cubicBezTo>
                  <a:cubicBezTo>
                    <a:pt x="14134" y="28547"/>
                    <a:pt x="14074" y="28654"/>
                    <a:pt x="13979" y="28666"/>
                  </a:cubicBezTo>
                  <a:cubicBezTo>
                    <a:pt x="12074" y="28999"/>
                    <a:pt x="10121" y="28916"/>
                    <a:pt x="8240" y="29285"/>
                  </a:cubicBezTo>
                  <a:cubicBezTo>
                    <a:pt x="7137" y="29521"/>
                    <a:pt x="6018" y="29638"/>
                    <a:pt x="4898" y="29638"/>
                  </a:cubicBezTo>
                  <a:cubicBezTo>
                    <a:pt x="4325" y="29638"/>
                    <a:pt x="3752" y="29607"/>
                    <a:pt x="3180" y="29547"/>
                  </a:cubicBezTo>
                  <a:lnTo>
                    <a:pt x="3180" y="29547"/>
                  </a:lnTo>
                  <a:cubicBezTo>
                    <a:pt x="3466" y="30047"/>
                    <a:pt x="3763" y="30547"/>
                    <a:pt x="4013" y="31071"/>
                  </a:cubicBezTo>
                  <a:lnTo>
                    <a:pt x="4025" y="31071"/>
                  </a:lnTo>
                  <a:cubicBezTo>
                    <a:pt x="7454" y="30678"/>
                    <a:pt x="10895" y="30119"/>
                    <a:pt x="14336" y="29928"/>
                  </a:cubicBezTo>
                  <a:cubicBezTo>
                    <a:pt x="14419" y="29928"/>
                    <a:pt x="14443" y="30047"/>
                    <a:pt x="14384" y="30095"/>
                  </a:cubicBezTo>
                  <a:cubicBezTo>
                    <a:pt x="14398" y="30091"/>
                    <a:pt x="14412" y="30089"/>
                    <a:pt x="14426" y="30089"/>
                  </a:cubicBezTo>
                  <a:cubicBezTo>
                    <a:pt x="14490" y="30089"/>
                    <a:pt x="14540" y="30133"/>
                    <a:pt x="14550" y="30202"/>
                  </a:cubicBezTo>
                  <a:cubicBezTo>
                    <a:pt x="14717" y="31214"/>
                    <a:pt x="15122" y="32178"/>
                    <a:pt x="15717" y="33024"/>
                  </a:cubicBezTo>
                  <a:cubicBezTo>
                    <a:pt x="15741" y="33071"/>
                    <a:pt x="15729" y="33119"/>
                    <a:pt x="15705" y="33143"/>
                  </a:cubicBezTo>
                  <a:cubicBezTo>
                    <a:pt x="15765" y="33202"/>
                    <a:pt x="15765" y="33321"/>
                    <a:pt x="15705" y="33381"/>
                  </a:cubicBezTo>
                  <a:cubicBezTo>
                    <a:pt x="13157" y="35584"/>
                    <a:pt x="10597" y="37858"/>
                    <a:pt x="7835" y="39798"/>
                  </a:cubicBezTo>
                  <a:cubicBezTo>
                    <a:pt x="8002" y="40334"/>
                    <a:pt x="8061" y="40906"/>
                    <a:pt x="8014" y="41465"/>
                  </a:cubicBezTo>
                  <a:cubicBezTo>
                    <a:pt x="8026" y="41465"/>
                    <a:pt x="8026" y="41453"/>
                    <a:pt x="8026" y="41453"/>
                  </a:cubicBezTo>
                  <a:cubicBezTo>
                    <a:pt x="9478" y="40215"/>
                    <a:pt x="10931" y="38989"/>
                    <a:pt x="12359" y="37739"/>
                  </a:cubicBezTo>
                  <a:cubicBezTo>
                    <a:pt x="13622" y="36619"/>
                    <a:pt x="14836" y="35369"/>
                    <a:pt x="16229" y="34417"/>
                  </a:cubicBezTo>
                  <a:cubicBezTo>
                    <a:pt x="16238" y="34408"/>
                    <a:pt x="16249" y="34404"/>
                    <a:pt x="16260" y="34404"/>
                  </a:cubicBezTo>
                  <a:cubicBezTo>
                    <a:pt x="16277" y="34404"/>
                    <a:pt x="16293" y="34414"/>
                    <a:pt x="16300" y="34429"/>
                  </a:cubicBezTo>
                  <a:cubicBezTo>
                    <a:pt x="16314" y="34394"/>
                    <a:pt x="16352" y="34375"/>
                    <a:pt x="16391" y="34375"/>
                  </a:cubicBezTo>
                  <a:cubicBezTo>
                    <a:pt x="16419" y="34375"/>
                    <a:pt x="16447" y="34385"/>
                    <a:pt x="16467" y="34405"/>
                  </a:cubicBezTo>
                  <a:cubicBezTo>
                    <a:pt x="16574" y="34548"/>
                    <a:pt x="16670" y="34679"/>
                    <a:pt x="16777" y="34833"/>
                  </a:cubicBezTo>
                  <a:cubicBezTo>
                    <a:pt x="16931" y="34833"/>
                    <a:pt x="17015" y="35012"/>
                    <a:pt x="16920" y="35131"/>
                  </a:cubicBezTo>
                  <a:cubicBezTo>
                    <a:pt x="14050" y="38048"/>
                    <a:pt x="11264" y="41096"/>
                    <a:pt x="8240" y="43858"/>
                  </a:cubicBezTo>
                  <a:cubicBezTo>
                    <a:pt x="8168" y="44513"/>
                    <a:pt x="8038" y="45168"/>
                    <a:pt x="7918" y="45823"/>
                  </a:cubicBezTo>
                  <a:cubicBezTo>
                    <a:pt x="8538" y="45906"/>
                    <a:pt x="9145" y="45918"/>
                    <a:pt x="9764" y="45978"/>
                  </a:cubicBezTo>
                  <a:lnTo>
                    <a:pt x="9776" y="45978"/>
                  </a:lnTo>
                  <a:cubicBezTo>
                    <a:pt x="9764" y="45918"/>
                    <a:pt x="9776" y="45859"/>
                    <a:pt x="9812" y="45823"/>
                  </a:cubicBezTo>
                  <a:cubicBezTo>
                    <a:pt x="12538" y="42668"/>
                    <a:pt x="15205" y="39394"/>
                    <a:pt x="18146" y="36453"/>
                  </a:cubicBezTo>
                  <a:lnTo>
                    <a:pt x="18170" y="36453"/>
                  </a:lnTo>
                  <a:cubicBezTo>
                    <a:pt x="18189" y="36433"/>
                    <a:pt x="18213" y="36424"/>
                    <a:pt x="18236" y="36424"/>
                  </a:cubicBezTo>
                  <a:cubicBezTo>
                    <a:pt x="18254" y="36424"/>
                    <a:pt x="18273" y="36430"/>
                    <a:pt x="18289" y="36441"/>
                  </a:cubicBezTo>
                  <a:cubicBezTo>
                    <a:pt x="18503" y="36584"/>
                    <a:pt x="18717" y="36738"/>
                    <a:pt x="18932" y="36881"/>
                  </a:cubicBezTo>
                  <a:cubicBezTo>
                    <a:pt x="18944" y="36893"/>
                    <a:pt x="18956" y="36917"/>
                    <a:pt x="18967" y="36941"/>
                  </a:cubicBezTo>
                  <a:cubicBezTo>
                    <a:pt x="19063" y="36988"/>
                    <a:pt x="19098" y="37131"/>
                    <a:pt x="19027" y="37215"/>
                  </a:cubicBezTo>
                  <a:cubicBezTo>
                    <a:pt x="16765" y="40036"/>
                    <a:pt x="14562" y="42906"/>
                    <a:pt x="12181" y="45609"/>
                  </a:cubicBezTo>
                  <a:cubicBezTo>
                    <a:pt x="12395" y="45728"/>
                    <a:pt x="12621" y="45811"/>
                    <a:pt x="12848" y="45894"/>
                  </a:cubicBezTo>
                  <a:cubicBezTo>
                    <a:pt x="13071" y="45948"/>
                    <a:pt x="13308" y="45975"/>
                    <a:pt x="13542" y="45975"/>
                  </a:cubicBezTo>
                  <a:cubicBezTo>
                    <a:pt x="13621" y="45975"/>
                    <a:pt x="13699" y="45972"/>
                    <a:pt x="13776" y="45966"/>
                  </a:cubicBezTo>
                  <a:cubicBezTo>
                    <a:pt x="13788" y="45966"/>
                    <a:pt x="13812" y="45966"/>
                    <a:pt x="13824" y="45978"/>
                  </a:cubicBezTo>
                  <a:cubicBezTo>
                    <a:pt x="15919" y="43227"/>
                    <a:pt x="17908" y="40358"/>
                    <a:pt x="20170" y="37739"/>
                  </a:cubicBezTo>
                  <a:cubicBezTo>
                    <a:pt x="20185" y="37720"/>
                    <a:pt x="20205" y="37712"/>
                    <a:pt x="20225" y="37712"/>
                  </a:cubicBezTo>
                  <a:cubicBezTo>
                    <a:pt x="20268" y="37712"/>
                    <a:pt x="20313" y="37749"/>
                    <a:pt x="20313" y="37798"/>
                  </a:cubicBezTo>
                  <a:lnTo>
                    <a:pt x="20384" y="37774"/>
                  </a:lnTo>
                  <a:cubicBezTo>
                    <a:pt x="20346" y="37688"/>
                    <a:pt x="20430" y="37572"/>
                    <a:pt x="20526" y="37572"/>
                  </a:cubicBezTo>
                  <a:cubicBezTo>
                    <a:pt x="20550" y="37572"/>
                    <a:pt x="20575" y="37579"/>
                    <a:pt x="20599" y="37596"/>
                  </a:cubicBezTo>
                  <a:cubicBezTo>
                    <a:pt x="21480" y="38203"/>
                    <a:pt x="22408" y="38739"/>
                    <a:pt x="23373" y="39203"/>
                  </a:cubicBezTo>
                  <a:cubicBezTo>
                    <a:pt x="23385" y="39203"/>
                    <a:pt x="23397" y="39215"/>
                    <a:pt x="23397" y="39215"/>
                  </a:cubicBezTo>
                  <a:cubicBezTo>
                    <a:pt x="23429" y="39189"/>
                    <a:pt x="23467" y="39177"/>
                    <a:pt x="23504" y="39177"/>
                  </a:cubicBezTo>
                  <a:cubicBezTo>
                    <a:pt x="23600" y="39177"/>
                    <a:pt x="23691" y="39258"/>
                    <a:pt x="23682" y="39370"/>
                  </a:cubicBezTo>
                  <a:cubicBezTo>
                    <a:pt x="23599" y="42751"/>
                    <a:pt x="23254" y="46216"/>
                    <a:pt x="22325" y="49490"/>
                  </a:cubicBezTo>
                  <a:cubicBezTo>
                    <a:pt x="22337" y="49490"/>
                    <a:pt x="22349" y="49490"/>
                    <a:pt x="22349" y="49502"/>
                  </a:cubicBezTo>
                  <a:cubicBezTo>
                    <a:pt x="22694" y="50073"/>
                    <a:pt x="23266" y="50478"/>
                    <a:pt x="23920" y="50609"/>
                  </a:cubicBezTo>
                  <a:cubicBezTo>
                    <a:pt x="23801" y="46942"/>
                    <a:pt x="24087" y="43227"/>
                    <a:pt x="24409" y="39572"/>
                  </a:cubicBezTo>
                  <a:cubicBezTo>
                    <a:pt x="24416" y="39471"/>
                    <a:pt x="24501" y="39405"/>
                    <a:pt x="24588" y="39405"/>
                  </a:cubicBezTo>
                  <a:cubicBezTo>
                    <a:pt x="24634" y="39405"/>
                    <a:pt x="24681" y="39424"/>
                    <a:pt x="24718" y="39465"/>
                  </a:cubicBezTo>
                  <a:cubicBezTo>
                    <a:pt x="24727" y="39462"/>
                    <a:pt x="24737" y="39460"/>
                    <a:pt x="24747" y="39460"/>
                  </a:cubicBezTo>
                  <a:cubicBezTo>
                    <a:pt x="24777" y="39460"/>
                    <a:pt x="24810" y="39474"/>
                    <a:pt x="24837" y="39501"/>
                  </a:cubicBezTo>
                  <a:cubicBezTo>
                    <a:pt x="25003" y="39633"/>
                    <a:pt x="25220" y="39704"/>
                    <a:pt x="25431" y="39704"/>
                  </a:cubicBezTo>
                  <a:cubicBezTo>
                    <a:pt x="25448" y="39704"/>
                    <a:pt x="25464" y="39704"/>
                    <a:pt x="25480" y="39703"/>
                  </a:cubicBezTo>
                  <a:cubicBezTo>
                    <a:pt x="25523" y="39627"/>
                    <a:pt x="25594" y="39593"/>
                    <a:pt x="25666" y="39593"/>
                  </a:cubicBezTo>
                  <a:cubicBezTo>
                    <a:pt x="25772" y="39593"/>
                    <a:pt x="25878" y="39670"/>
                    <a:pt x="25885" y="39798"/>
                  </a:cubicBezTo>
                  <a:cubicBezTo>
                    <a:pt x="25778" y="44049"/>
                    <a:pt x="25778" y="48323"/>
                    <a:pt x="25516" y="52574"/>
                  </a:cubicBezTo>
                  <a:cubicBezTo>
                    <a:pt x="25671" y="52895"/>
                    <a:pt x="25837" y="53217"/>
                    <a:pt x="26016" y="53526"/>
                  </a:cubicBezTo>
                  <a:cubicBezTo>
                    <a:pt x="26195" y="53812"/>
                    <a:pt x="26397" y="54062"/>
                    <a:pt x="26576" y="54360"/>
                  </a:cubicBezTo>
                  <a:cubicBezTo>
                    <a:pt x="26576" y="54348"/>
                    <a:pt x="26576" y="54348"/>
                    <a:pt x="26587" y="54336"/>
                  </a:cubicBezTo>
                  <a:cubicBezTo>
                    <a:pt x="26873" y="54050"/>
                    <a:pt x="27147" y="53741"/>
                    <a:pt x="27397" y="53431"/>
                  </a:cubicBezTo>
                  <a:cubicBezTo>
                    <a:pt x="27564" y="53193"/>
                    <a:pt x="27695" y="52907"/>
                    <a:pt x="27873" y="52681"/>
                  </a:cubicBezTo>
                  <a:cubicBezTo>
                    <a:pt x="27861" y="52657"/>
                    <a:pt x="27850" y="52633"/>
                    <a:pt x="27861" y="52609"/>
                  </a:cubicBezTo>
                  <a:cubicBezTo>
                    <a:pt x="27802" y="48287"/>
                    <a:pt x="27790" y="44001"/>
                    <a:pt x="27540" y="39679"/>
                  </a:cubicBezTo>
                  <a:cubicBezTo>
                    <a:pt x="27540" y="39570"/>
                    <a:pt x="27628" y="39501"/>
                    <a:pt x="27722" y="39501"/>
                  </a:cubicBezTo>
                  <a:cubicBezTo>
                    <a:pt x="27770" y="39501"/>
                    <a:pt x="27821" y="39520"/>
                    <a:pt x="27861" y="39560"/>
                  </a:cubicBezTo>
                  <a:cubicBezTo>
                    <a:pt x="28064" y="39514"/>
                    <a:pt x="28268" y="39497"/>
                    <a:pt x="28476" y="39497"/>
                  </a:cubicBezTo>
                  <a:cubicBezTo>
                    <a:pt x="28537" y="39497"/>
                    <a:pt x="28598" y="39498"/>
                    <a:pt x="28659" y="39501"/>
                  </a:cubicBezTo>
                  <a:cubicBezTo>
                    <a:pt x="28683" y="39501"/>
                    <a:pt x="28707" y="39524"/>
                    <a:pt x="28719" y="39536"/>
                  </a:cubicBezTo>
                  <a:cubicBezTo>
                    <a:pt x="28778" y="39560"/>
                    <a:pt x="28826" y="39620"/>
                    <a:pt x="28826" y="39691"/>
                  </a:cubicBezTo>
                  <a:cubicBezTo>
                    <a:pt x="29123" y="43346"/>
                    <a:pt x="29528" y="47037"/>
                    <a:pt x="29624" y="50704"/>
                  </a:cubicBezTo>
                  <a:cubicBezTo>
                    <a:pt x="30052" y="50240"/>
                    <a:pt x="30588" y="49883"/>
                    <a:pt x="31171" y="49645"/>
                  </a:cubicBezTo>
                  <a:cubicBezTo>
                    <a:pt x="30659" y="46263"/>
                    <a:pt x="29814" y="42882"/>
                    <a:pt x="29659" y="39453"/>
                  </a:cubicBezTo>
                  <a:cubicBezTo>
                    <a:pt x="29651" y="39332"/>
                    <a:pt x="29743" y="39249"/>
                    <a:pt x="29844" y="39249"/>
                  </a:cubicBezTo>
                  <a:cubicBezTo>
                    <a:pt x="29882" y="39249"/>
                    <a:pt x="29921" y="39260"/>
                    <a:pt x="29957" y="39286"/>
                  </a:cubicBezTo>
                  <a:cubicBezTo>
                    <a:pt x="30933" y="38810"/>
                    <a:pt x="32064" y="38620"/>
                    <a:pt x="32862" y="37834"/>
                  </a:cubicBezTo>
                  <a:cubicBezTo>
                    <a:pt x="32886" y="37810"/>
                    <a:pt x="32910" y="37798"/>
                    <a:pt x="32933" y="37786"/>
                  </a:cubicBezTo>
                  <a:cubicBezTo>
                    <a:pt x="32947" y="37718"/>
                    <a:pt x="33008" y="37677"/>
                    <a:pt x="33070" y="37677"/>
                  </a:cubicBezTo>
                  <a:cubicBezTo>
                    <a:pt x="33117" y="37677"/>
                    <a:pt x="33165" y="37700"/>
                    <a:pt x="33195" y="37750"/>
                  </a:cubicBezTo>
                  <a:cubicBezTo>
                    <a:pt x="34374" y="39155"/>
                    <a:pt x="35505" y="40596"/>
                    <a:pt x="36648" y="42013"/>
                  </a:cubicBezTo>
                  <a:cubicBezTo>
                    <a:pt x="37232" y="42739"/>
                    <a:pt x="37815" y="43454"/>
                    <a:pt x="38387" y="44180"/>
                  </a:cubicBezTo>
                  <a:cubicBezTo>
                    <a:pt x="38720" y="44608"/>
                    <a:pt x="39375" y="45775"/>
                    <a:pt x="39911" y="46001"/>
                  </a:cubicBezTo>
                  <a:cubicBezTo>
                    <a:pt x="40043" y="46001"/>
                    <a:pt x="40233" y="46002"/>
                    <a:pt x="40438" y="46002"/>
                  </a:cubicBezTo>
                  <a:cubicBezTo>
                    <a:pt x="40948" y="46002"/>
                    <a:pt x="41548" y="45996"/>
                    <a:pt x="41566" y="45954"/>
                  </a:cubicBezTo>
                  <a:cubicBezTo>
                    <a:pt x="41673" y="45632"/>
                    <a:pt x="41054" y="45216"/>
                    <a:pt x="40804" y="44954"/>
                  </a:cubicBezTo>
                  <a:cubicBezTo>
                    <a:pt x="40053" y="44168"/>
                    <a:pt x="39315" y="43370"/>
                    <a:pt x="38589" y="42561"/>
                  </a:cubicBezTo>
                  <a:cubicBezTo>
                    <a:pt x="37065" y="40858"/>
                    <a:pt x="35600" y="39120"/>
                    <a:pt x="34207" y="37322"/>
                  </a:cubicBezTo>
                  <a:lnTo>
                    <a:pt x="34196" y="37322"/>
                  </a:lnTo>
                  <a:cubicBezTo>
                    <a:pt x="34136" y="37322"/>
                    <a:pt x="34112" y="37262"/>
                    <a:pt x="34160" y="37227"/>
                  </a:cubicBezTo>
                  <a:cubicBezTo>
                    <a:pt x="34134" y="37106"/>
                    <a:pt x="34233" y="36992"/>
                    <a:pt x="34334" y="36992"/>
                  </a:cubicBezTo>
                  <a:cubicBezTo>
                    <a:pt x="34373" y="36992"/>
                    <a:pt x="34413" y="37008"/>
                    <a:pt x="34446" y="37048"/>
                  </a:cubicBezTo>
                  <a:lnTo>
                    <a:pt x="34481" y="37096"/>
                  </a:lnTo>
                  <a:cubicBezTo>
                    <a:pt x="34708" y="36977"/>
                    <a:pt x="34898" y="36810"/>
                    <a:pt x="35053" y="36596"/>
                  </a:cubicBezTo>
                  <a:cubicBezTo>
                    <a:pt x="35041" y="36548"/>
                    <a:pt x="35077" y="36488"/>
                    <a:pt x="35124" y="36488"/>
                  </a:cubicBezTo>
                  <a:cubicBezTo>
                    <a:pt x="35150" y="36459"/>
                    <a:pt x="35182" y="36447"/>
                    <a:pt x="35213" y="36447"/>
                  </a:cubicBezTo>
                  <a:cubicBezTo>
                    <a:pt x="35294" y="36447"/>
                    <a:pt x="35370" y="36533"/>
                    <a:pt x="35327" y="36619"/>
                  </a:cubicBezTo>
                  <a:cubicBezTo>
                    <a:pt x="38482" y="39394"/>
                    <a:pt x="41387" y="42561"/>
                    <a:pt x="44113" y="45751"/>
                  </a:cubicBezTo>
                  <a:cubicBezTo>
                    <a:pt x="44173" y="45823"/>
                    <a:pt x="44185" y="45930"/>
                    <a:pt x="44125" y="46001"/>
                  </a:cubicBezTo>
                  <a:cubicBezTo>
                    <a:pt x="44625" y="45906"/>
                    <a:pt x="45125" y="45859"/>
                    <a:pt x="45637" y="45811"/>
                  </a:cubicBezTo>
                  <a:cubicBezTo>
                    <a:pt x="45792" y="45216"/>
                    <a:pt x="45899" y="44620"/>
                    <a:pt x="46007" y="44013"/>
                  </a:cubicBezTo>
                  <a:cubicBezTo>
                    <a:pt x="42685" y="41299"/>
                    <a:pt x="39553" y="38334"/>
                    <a:pt x="36351" y="35476"/>
                  </a:cubicBezTo>
                  <a:cubicBezTo>
                    <a:pt x="36226" y="35362"/>
                    <a:pt x="36340" y="35193"/>
                    <a:pt x="36470" y="35193"/>
                  </a:cubicBezTo>
                  <a:cubicBezTo>
                    <a:pt x="36502" y="35193"/>
                    <a:pt x="36534" y="35203"/>
                    <a:pt x="36565" y="35226"/>
                  </a:cubicBezTo>
                  <a:cubicBezTo>
                    <a:pt x="36815" y="34952"/>
                    <a:pt x="37029" y="34655"/>
                    <a:pt x="37196" y="34333"/>
                  </a:cubicBezTo>
                  <a:cubicBezTo>
                    <a:pt x="37133" y="34198"/>
                    <a:pt x="37240" y="34077"/>
                    <a:pt x="37357" y="34077"/>
                  </a:cubicBezTo>
                  <a:cubicBezTo>
                    <a:pt x="37396" y="34077"/>
                    <a:pt x="37435" y="34090"/>
                    <a:pt x="37470" y="34119"/>
                  </a:cubicBezTo>
                  <a:lnTo>
                    <a:pt x="37803" y="33726"/>
                  </a:lnTo>
                  <a:cubicBezTo>
                    <a:pt x="37791" y="33726"/>
                    <a:pt x="37779" y="33714"/>
                    <a:pt x="37779" y="33714"/>
                  </a:cubicBezTo>
                  <a:cubicBezTo>
                    <a:pt x="37732" y="33679"/>
                    <a:pt x="37708" y="33607"/>
                    <a:pt x="37744" y="33548"/>
                  </a:cubicBezTo>
                  <a:cubicBezTo>
                    <a:pt x="37744" y="33524"/>
                    <a:pt x="37744" y="33512"/>
                    <a:pt x="37756" y="33500"/>
                  </a:cubicBezTo>
                  <a:cubicBezTo>
                    <a:pt x="38541" y="32369"/>
                    <a:pt x="38994" y="31214"/>
                    <a:pt x="38863" y="29821"/>
                  </a:cubicBezTo>
                  <a:cubicBezTo>
                    <a:pt x="38851" y="29700"/>
                    <a:pt x="38936" y="29641"/>
                    <a:pt x="39027" y="29641"/>
                  </a:cubicBezTo>
                  <a:cubicBezTo>
                    <a:pt x="39115" y="29641"/>
                    <a:pt x="39208" y="29697"/>
                    <a:pt x="39220" y="29809"/>
                  </a:cubicBezTo>
                  <a:cubicBezTo>
                    <a:pt x="42637" y="30559"/>
                    <a:pt x="46161" y="30892"/>
                    <a:pt x="49650" y="31059"/>
                  </a:cubicBezTo>
                  <a:cubicBezTo>
                    <a:pt x="50007" y="30583"/>
                    <a:pt x="50388" y="30130"/>
                    <a:pt x="50805" y="29702"/>
                  </a:cubicBezTo>
                  <a:cubicBezTo>
                    <a:pt x="50805" y="29690"/>
                    <a:pt x="50816" y="29690"/>
                    <a:pt x="50817" y="29690"/>
                  </a:cubicBezTo>
                  <a:lnTo>
                    <a:pt x="50817" y="29690"/>
                  </a:lnTo>
                  <a:cubicBezTo>
                    <a:pt x="50611" y="29692"/>
                    <a:pt x="50405" y="29694"/>
                    <a:pt x="50199" y="29694"/>
                  </a:cubicBezTo>
                  <a:cubicBezTo>
                    <a:pt x="46575" y="29694"/>
                    <a:pt x="42885" y="29306"/>
                    <a:pt x="39291" y="28845"/>
                  </a:cubicBezTo>
                  <a:cubicBezTo>
                    <a:pt x="39256" y="28845"/>
                    <a:pt x="39220" y="28833"/>
                    <a:pt x="39196" y="28809"/>
                  </a:cubicBezTo>
                  <a:cubicBezTo>
                    <a:pt x="39149" y="28797"/>
                    <a:pt x="39101" y="28761"/>
                    <a:pt x="39113" y="28702"/>
                  </a:cubicBezTo>
                  <a:cubicBezTo>
                    <a:pt x="39172" y="28392"/>
                    <a:pt x="39196" y="28071"/>
                    <a:pt x="39172" y="27749"/>
                  </a:cubicBezTo>
                  <a:cubicBezTo>
                    <a:pt x="39172" y="27674"/>
                    <a:pt x="39230" y="27627"/>
                    <a:pt x="39290" y="27627"/>
                  </a:cubicBezTo>
                  <a:cubicBezTo>
                    <a:pt x="39325" y="27627"/>
                    <a:pt x="39360" y="27643"/>
                    <a:pt x="39387" y="27678"/>
                  </a:cubicBezTo>
                  <a:cubicBezTo>
                    <a:pt x="39422" y="27642"/>
                    <a:pt x="39458" y="27618"/>
                    <a:pt x="39518" y="27618"/>
                  </a:cubicBezTo>
                  <a:cubicBezTo>
                    <a:pt x="43923" y="27761"/>
                    <a:pt x="48340" y="27678"/>
                    <a:pt x="52757" y="27844"/>
                  </a:cubicBezTo>
                  <a:cubicBezTo>
                    <a:pt x="53019" y="27392"/>
                    <a:pt x="53305" y="26952"/>
                    <a:pt x="53627" y="26535"/>
                  </a:cubicBezTo>
                  <a:cubicBezTo>
                    <a:pt x="53341" y="26213"/>
                    <a:pt x="53019" y="25939"/>
                    <a:pt x="52674" y="25701"/>
                  </a:cubicBezTo>
                  <a:cubicBezTo>
                    <a:pt x="52638" y="25678"/>
                    <a:pt x="52615" y="25642"/>
                    <a:pt x="52603" y="25606"/>
                  </a:cubicBezTo>
                  <a:cubicBezTo>
                    <a:pt x="48340" y="25975"/>
                    <a:pt x="44006" y="25939"/>
                    <a:pt x="39732" y="26070"/>
                  </a:cubicBezTo>
                  <a:cubicBezTo>
                    <a:pt x="39672" y="26070"/>
                    <a:pt x="39613" y="26035"/>
                    <a:pt x="39601" y="25987"/>
                  </a:cubicBezTo>
                  <a:cubicBezTo>
                    <a:pt x="39579" y="26002"/>
                    <a:pt x="39555" y="26009"/>
                    <a:pt x="39532" y="26009"/>
                  </a:cubicBezTo>
                  <a:cubicBezTo>
                    <a:pt x="39483" y="26009"/>
                    <a:pt x="39439" y="25977"/>
                    <a:pt x="39422" y="25928"/>
                  </a:cubicBezTo>
                  <a:cubicBezTo>
                    <a:pt x="39327" y="25642"/>
                    <a:pt x="39256" y="25356"/>
                    <a:pt x="39196" y="25058"/>
                  </a:cubicBezTo>
                  <a:cubicBezTo>
                    <a:pt x="39184" y="25011"/>
                    <a:pt x="39208" y="24963"/>
                    <a:pt x="39244" y="24927"/>
                  </a:cubicBezTo>
                  <a:cubicBezTo>
                    <a:pt x="39089" y="24868"/>
                    <a:pt x="39125" y="24630"/>
                    <a:pt x="39291" y="24618"/>
                  </a:cubicBezTo>
                  <a:cubicBezTo>
                    <a:pt x="42947" y="24380"/>
                    <a:pt x="46602" y="24034"/>
                    <a:pt x="50269" y="23963"/>
                  </a:cubicBezTo>
                  <a:cubicBezTo>
                    <a:pt x="50090" y="23380"/>
                    <a:pt x="49781" y="22844"/>
                    <a:pt x="49376" y="22380"/>
                  </a:cubicBezTo>
                  <a:cubicBezTo>
                    <a:pt x="49352" y="22403"/>
                    <a:pt x="49340" y="22403"/>
                    <a:pt x="49316" y="22415"/>
                  </a:cubicBezTo>
                  <a:cubicBezTo>
                    <a:pt x="45983" y="23082"/>
                    <a:pt x="42482" y="23642"/>
                    <a:pt x="39077" y="23796"/>
                  </a:cubicBezTo>
                  <a:cubicBezTo>
                    <a:pt x="39074" y="23797"/>
                    <a:pt x="39071" y="23797"/>
                    <a:pt x="39067" y="23797"/>
                  </a:cubicBezTo>
                  <a:cubicBezTo>
                    <a:pt x="38993" y="23797"/>
                    <a:pt x="38985" y="23665"/>
                    <a:pt x="39065" y="23653"/>
                  </a:cubicBezTo>
                  <a:lnTo>
                    <a:pt x="39101" y="23653"/>
                  </a:lnTo>
                  <a:lnTo>
                    <a:pt x="39101" y="23618"/>
                  </a:lnTo>
                  <a:cubicBezTo>
                    <a:pt x="39093" y="23619"/>
                    <a:pt x="39086" y="23620"/>
                    <a:pt x="39079" y="23620"/>
                  </a:cubicBezTo>
                  <a:cubicBezTo>
                    <a:pt x="39032" y="23620"/>
                    <a:pt x="39004" y="23588"/>
                    <a:pt x="38994" y="23546"/>
                  </a:cubicBezTo>
                  <a:cubicBezTo>
                    <a:pt x="38791" y="22344"/>
                    <a:pt x="38291" y="21225"/>
                    <a:pt x="37541" y="20284"/>
                  </a:cubicBezTo>
                  <a:cubicBezTo>
                    <a:pt x="37453" y="20167"/>
                    <a:pt x="37542" y="20009"/>
                    <a:pt x="37655" y="20009"/>
                  </a:cubicBezTo>
                  <a:cubicBezTo>
                    <a:pt x="37680" y="20009"/>
                    <a:pt x="37706" y="20017"/>
                    <a:pt x="37732" y="20034"/>
                  </a:cubicBezTo>
                  <a:cubicBezTo>
                    <a:pt x="40446" y="17867"/>
                    <a:pt x="43328" y="15903"/>
                    <a:pt x="46007" y="13676"/>
                  </a:cubicBezTo>
                  <a:cubicBezTo>
                    <a:pt x="45971" y="13283"/>
                    <a:pt x="45935" y="12878"/>
                    <a:pt x="45876" y="12485"/>
                  </a:cubicBezTo>
                  <a:cubicBezTo>
                    <a:pt x="45852" y="12271"/>
                    <a:pt x="45804" y="12045"/>
                    <a:pt x="45780" y="11831"/>
                  </a:cubicBezTo>
                  <a:lnTo>
                    <a:pt x="45768" y="11854"/>
                  </a:lnTo>
                  <a:cubicBezTo>
                    <a:pt x="45751" y="11868"/>
                    <a:pt x="45729" y="11874"/>
                    <a:pt x="45709" y="11874"/>
                  </a:cubicBezTo>
                  <a:cubicBezTo>
                    <a:pt x="45676" y="11874"/>
                    <a:pt x="45645" y="11856"/>
                    <a:pt x="45637" y="11819"/>
                  </a:cubicBezTo>
                  <a:cubicBezTo>
                    <a:pt x="42816" y="14331"/>
                    <a:pt x="39934" y="16807"/>
                    <a:pt x="36994" y="19165"/>
                  </a:cubicBezTo>
                  <a:cubicBezTo>
                    <a:pt x="36984" y="19204"/>
                    <a:pt x="36949" y="19227"/>
                    <a:pt x="36917" y="19227"/>
                  </a:cubicBezTo>
                  <a:cubicBezTo>
                    <a:pt x="36911" y="19227"/>
                    <a:pt x="36904" y="19226"/>
                    <a:pt x="36898" y="19224"/>
                  </a:cubicBezTo>
                  <a:cubicBezTo>
                    <a:pt x="36839" y="19224"/>
                    <a:pt x="36791" y="19177"/>
                    <a:pt x="36791" y="19129"/>
                  </a:cubicBezTo>
                  <a:cubicBezTo>
                    <a:pt x="36720" y="19022"/>
                    <a:pt x="36624" y="18903"/>
                    <a:pt x="36553" y="18831"/>
                  </a:cubicBezTo>
                  <a:cubicBezTo>
                    <a:pt x="36493" y="18748"/>
                    <a:pt x="36410" y="18665"/>
                    <a:pt x="36351" y="18570"/>
                  </a:cubicBezTo>
                  <a:cubicBezTo>
                    <a:pt x="36315" y="18570"/>
                    <a:pt x="36279" y="18522"/>
                    <a:pt x="36303" y="18486"/>
                  </a:cubicBezTo>
                  <a:lnTo>
                    <a:pt x="36279" y="18450"/>
                  </a:lnTo>
                  <a:cubicBezTo>
                    <a:pt x="36242" y="18377"/>
                    <a:pt x="36305" y="18296"/>
                    <a:pt x="36379" y="18296"/>
                  </a:cubicBezTo>
                  <a:cubicBezTo>
                    <a:pt x="36401" y="18296"/>
                    <a:pt x="36424" y="18303"/>
                    <a:pt x="36446" y="18319"/>
                  </a:cubicBezTo>
                  <a:cubicBezTo>
                    <a:pt x="39422" y="15164"/>
                    <a:pt x="42649" y="12247"/>
                    <a:pt x="45780" y="9247"/>
                  </a:cubicBezTo>
                  <a:cubicBezTo>
                    <a:pt x="45804" y="9211"/>
                    <a:pt x="45852" y="9199"/>
                    <a:pt x="45911" y="9199"/>
                  </a:cubicBezTo>
                  <a:cubicBezTo>
                    <a:pt x="45899" y="8925"/>
                    <a:pt x="45887" y="8652"/>
                    <a:pt x="45887" y="8366"/>
                  </a:cubicBezTo>
                  <a:cubicBezTo>
                    <a:pt x="45887" y="8211"/>
                    <a:pt x="45971" y="7747"/>
                    <a:pt x="45876" y="7604"/>
                  </a:cubicBezTo>
                  <a:cubicBezTo>
                    <a:pt x="45834" y="7542"/>
                    <a:pt x="45786" y="7522"/>
                    <a:pt x="45732" y="7522"/>
                  </a:cubicBezTo>
                  <a:cubicBezTo>
                    <a:pt x="45662" y="7522"/>
                    <a:pt x="45582" y="7555"/>
                    <a:pt x="45495" y="7568"/>
                  </a:cubicBezTo>
                  <a:lnTo>
                    <a:pt x="45137" y="7628"/>
                  </a:lnTo>
                  <a:cubicBezTo>
                    <a:pt x="44887" y="7675"/>
                    <a:pt x="44649" y="7723"/>
                    <a:pt x="44399" y="7759"/>
                  </a:cubicBezTo>
                  <a:cubicBezTo>
                    <a:pt x="44399" y="7782"/>
                    <a:pt x="44387" y="7818"/>
                    <a:pt x="44363" y="7842"/>
                  </a:cubicBezTo>
                  <a:cubicBezTo>
                    <a:pt x="41470" y="11128"/>
                    <a:pt x="38398" y="14355"/>
                    <a:pt x="35112" y="17248"/>
                  </a:cubicBezTo>
                  <a:cubicBezTo>
                    <a:pt x="35094" y="17260"/>
                    <a:pt x="35077" y="17266"/>
                    <a:pt x="35059" y="17266"/>
                  </a:cubicBezTo>
                  <a:cubicBezTo>
                    <a:pt x="35041" y="17266"/>
                    <a:pt x="35023" y="17260"/>
                    <a:pt x="35005" y="17248"/>
                  </a:cubicBezTo>
                  <a:cubicBezTo>
                    <a:pt x="34993" y="17236"/>
                    <a:pt x="34993" y="17212"/>
                    <a:pt x="34993" y="17188"/>
                  </a:cubicBezTo>
                  <a:cubicBezTo>
                    <a:pt x="34979" y="17202"/>
                    <a:pt x="34961" y="17208"/>
                    <a:pt x="34942" y="17208"/>
                  </a:cubicBezTo>
                  <a:cubicBezTo>
                    <a:pt x="34928" y="17208"/>
                    <a:pt x="34913" y="17205"/>
                    <a:pt x="34898" y="17200"/>
                  </a:cubicBezTo>
                  <a:lnTo>
                    <a:pt x="34350" y="16879"/>
                  </a:lnTo>
                  <a:cubicBezTo>
                    <a:pt x="34267" y="16819"/>
                    <a:pt x="34303" y="16676"/>
                    <a:pt x="34410" y="16676"/>
                  </a:cubicBezTo>
                  <a:cubicBezTo>
                    <a:pt x="36315" y="13414"/>
                    <a:pt x="38672" y="10449"/>
                    <a:pt x="41423" y="7866"/>
                  </a:cubicBezTo>
                  <a:lnTo>
                    <a:pt x="41423" y="7866"/>
                  </a:lnTo>
                  <a:cubicBezTo>
                    <a:pt x="41101" y="7907"/>
                    <a:pt x="40774" y="7928"/>
                    <a:pt x="40446" y="7928"/>
                  </a:cubicBezTo>
                  <a:cubicBezTo>
                    <a:pt x="40119" y="7928"/>
                    <a:pt x="39791" y="7907"/>
                    <a:pt x="39470" y="7866"/>
                  </a:cubicBezTo>
                  <a:cubicBezTo>
                    <a:pt x="39458" y="7878"/>
                    <a:pt x="39458" y="7902"/>
                    <a:pt x="39446" y="7913"/>
                  </a:cubicBezTo>
                  <a:cubicBezTo>
                    <a:pt x="37303" y="10449"/>
                    <a:pt x="35398" y="13105"/>
                    <a:pt x="33469" y="15819"/>
                  </a:cubicBezTo>
                  <a:cubicBezTo>
                    <a:pt x="33451" y="15843"/>
                    <a:pt x="33422" y="15855"/>
                    <a:pt x="33392" y="15855"/>
                  </a:cubicBezTo>
                  <a:cubicBezTo>
                    <a:pt x="33362" y="15855"/>
                    <a:pt x="33332" y="15843"/>
                    <a:pt x="33314" y="15819"/>
                  </a:cubicBezTo>
                  <a:cubicBezTo>
                    <a:pt x="33291" y="15807"/>
                    <a:pt x="33279" y="15807"/>
                    <a:pt x="33267" y="15795"/>
                  </a:cubicBezTo>
                  <a:cubicBezTo>
                    <a:pt x="32219" y="15236"/>
                    <a:pt x="31159" y="14962"/>
                    <a:pt x="30028" y="14652"/>
                  </a:cubicBezTo>
                  <a:cubicBezTo>
                    <a:pt x="30005" y="14640"/>
                    <a:pt x="29981" y="14629"/>
                    <a:pt x="29969" y="14605"/>
                  </a:cubicBezTo>
                  <a:cubicBezTo>
                    <a:pt x="29956" y="14609"/>
                    <a:pt x="29944" y="14611"/>
                    <a:pt x="29931" y="14611"/>
                  </a:cubicBezTo>
                  <a:cubicBezTo>
                    <a:pt x="29871" y="14611"/>
                    <a:pt x="29814" y="14566"/>
                    <a:pt x="29814" y="14498"/>
                  </a:cubicBezTo>
                  <a:cubicBezTo>
                    <a:pt x="30052" y="11081"/>
                    <a:pt x="30445" y="7616"/>
                    <a:pt x="30993" y="4234"/>
                  </a:cubicBezTo>
                  <a:cubicBezTo>
                    <a:pt x="30993" y="4211"/>
                    <a:pt x="31005" y="4199"/>
                    <a:pt x="31017" y="4187"/>
                  </a:cubicBezTo>
                  <a:cubicBezTo>
                    <a:pt x="30671" y="3699"/>
                    <a:pt x="30255" y="3282"/>
                    <a:pt x="29755" y="2949"/>
                  </a:cubicBezTo>
                  <a:cubicBezTo>
                    <a:pt x="29743" y="2937"/>
                    <a:pt x="29731" y="2925"/>
                    <a:pt x="29731" y="2913"/>
                  </a:cubicBezTo>
                  <a:cubicBezTo>
                    <a:pt x="29409" y="6699"/>
                    <a:pt x="29123" y="10509"/>
                    <a:pt x="28671" y="14283"/>
                  </a:cubicBezTo>
                  <a:cubicBezTo>
                    <a:pt x="28664" y="14342"/>
                    <a:pt x="28612" y="14378"/>
                    <a:pt x="28559" y="14378"/>
                  </a:cubicBezTo>
                  <a:cubicBezTo>
                    <a:pt x="28525" y="14378"/>
                    <a:pt x="28492" y="14363"/>
                    <a:pt x="28469" y="14331"/>
                  </a:cubicBezTo>
                  <a:lnTo>
                    <a:pt x="28469" y="14343"/>
                  </a:lnTo>
                  <a:cubicBezTo>
                    <a:pt x="28335" y="14383"/>
                    <a:pt x="28187" y="14413"/>
                    <a:pt x="28042" y="14413"/>
                  </a:cubicBezTo>
                  <a:cubicBezTo>
                    <a:pt x="27889" y="14413"/>
                    <a:pt x="27739" y="14381"/>
                    <a:pt x="27611" y="14295"/>
                  </a:cubicBezTo>
                  <a:cubicBezTo>
                    <a:pt x="27588" y="14283"/>
                    <a:pt x="27564" y="14248"/>
                    <a:pt x="27564" y="14212"/>
                  </a:cubicBezTo>
                  <a:cubicBezTo>
                    <a:pt x="27552" y="14200"/>
                    <a:pt x="27552" y="14176"/>
                    <a:pt x="27552" y="14164"/>
                  </a:cubicBezTo>
                  <a:cubicBezTo>
                    <a:pt x="27147" y="9723"/>
                    <a:pt x="27207" y="5258"/>
                    <a:pt x="27528" y="817"/>
                  </a:cubicBezTo>
                  <a:cubicBezTo>
                    <a:pt x="27528" y="782"/>
                    <a:pt x="27540" y="758"/>
                    <a:pt x="27552" y="734"/>
                  </a:cubicBezTo>
                  <a:cubicBezTo>
                    <a:pt x="27284" y="467"/>
                    <a:pt x="26871" y="1"/>
                    <a:pt x="26614"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906006" y="3604539"/>
              <a:ext cx="219473" cy="223356"/>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909446" y="1826325"/>
              <a:ext cx="222222" cy="216955"/>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438234" y="2716462"/>
              <a:ext cx="222452" cy="220396"/>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083572" y="2311533"/>
              <a:ext cx="1030711" cy="1044799"/>
            </a:xfrm>
            <a:custGeom>
              <a:rect b="b" l="l" r="r" t="t"/>
              <a:pathLst>
                <a:path extrusionOk="0" h="54360" w="53627">
                  <a:moveTo>
                    <a:pt x="50817" y="29690"/>
                  </a:moveTo>
                  <a:cubicBezTo>
                    <a:pt x="50817" y="29690"/>
                    <a:pt x="50817" y="29690"/>
                    <a:pt x="50817" y="29690"/>
                  </a:cubicBezTo>
                  <a:lnTo>
                    <a:pt x="50817" y="29690"/>
                  </a:lnTo>
                  <a:cubicBezTo>
                    <a:pt x="50817" y="29690"/>
                    <a:pt x="50817" y="29690"/>
                    <a:pt x="50817" y="29690"/>
                  </a:cubicBezTo>
                  <a:close/>
                  <a:moveTo>
                    <a:pt x="26614" y="1"/>
                  </a:moveTo>
                  <a:cubicBezTo>
                    <a:pt x="26596" y="1"/>
                    <a:pt x="26580" y="3"/>
                    <a:pt x="26564" y="8"/>
                  </a:cubicBezTo>
                  <a:cubicBezTo>
                    <a:pt x="26397" y="55"/>
                    <a:pt x="26123" y="472"/>
                    <a:pt x="25980" y="591"/>
                  </a:cubicBezTo>
                  <a:cubicBezTo>
                    <a:pt x="25861" y="710"/>
                    <a:pt x="25742" y="817"/>
                    <a:pt x="25611" y="913"/>
                  </a:cubicBezTo>
                  <a:cubicBezTo>
                    <a:pt x="25647" y="948"/>
                    <a:pt x="25659" y="984"/>
                    <a:pt x="25659" y="1032"/>
                  </a:cubicBezTo>
                  <a:cubicBezTo>
                    <a:pt x="25921" y="5437"/>
                    <a:pt x="25992" y="9866"/>
                    <a:pt x="25825" y="14271"/>
                  </a:cubicBezTo>
                  <a:cubicBezTo>
                    <a:pt x="25825" y="14340"/>
                    <a:pt x="25773" y="14376"/>
                    <a:pt x="25720" y="14376"/>
                  </a:cubicBezTo>
                  <a:cubicBezTo>
                    <a:pt x="25672" y="14376"/>
                    <a:pt x="25622" y="14346"/>
                    <a:pt x="25611" y="14283"/>
                  </a:cubicBezTo>
                  <a:cubicBezTo>
                    <a:pt x="25440" y="14378"/>
                    <a:pt x="25244" y="14422"/>
                    <a:pt x="25045" y="14422"/>
                  </a:cubicBezTo>
                  <a:cubicBezTo>
                    <a:pt x="24968" y="14422"/>
                    <a:pt x="24890" y="14416"/>
                    <a:pt x="24813" y="14402"/>
                  </a:cubicBezTo>
                  <a:cubicBezTo>
                    <a:pt x="24682" y="14379"/>
                    <a:pt x="24706" y="14176"/>
                    <a:pt x="24813" y="14140"/>
                  </a:cubicBezTo>
                  <a:cubicBezTo>
                    <a:pt x="24242" y="10414"/>
                    <a:pt x="23956" y="6628"/>
                    <a:pt x="23766" y="2865"/>
                  </a:cubicBezTo>
                  <a:cubicBezTo>
                    <a:pt x="23242" y="3103"/>
                    <a:pt x="22766" y="3413"/>
                    <a:pt x="22337" y="3794"/>
                  </a:cubicBezTo>
                  <a:cubicBezTo>
                    <a:pt x="22623" y="7282"/>
                    <a:pt x="23039" y="10747"/>
                    <a:pt x="23623" y="14212"/>
                  </a:cubicBezTo>
                  <a:cubicBezTo>
                    <a:pt x="23670" y="14259"/>
                    <a:pt x="23659" y="14331"/>
                    <a:pt x="23599" y="14355"/>
                  </a:cubicBezTo>
                  <a:cubicBezTo>
                    <a:pt x="23576" y="14377"/>
                    <a:pt x="23549" y="14386"/>
                    <a:pt x="23523" y="14386"/>
                  </a:cubicBezTo>
                  <a:cubicBezTo>
                    <a:pt x="23508" y="14386"/>
                    <a:pt x="23493" y="14383"/>
                    <a:pt x="23480" y="14379"/>
                  </a:cubicBezTo>
                  <a:cubicBezTo>
                    <a:pt x="22992" y="14462"/>
                    <a:pt x="22504" y="14605"/>
                    <a:pt x="22039" y="14795"/>
                  </a:cubicBezTo>
                  <a:cubicBezTo>
                    <a:pt x="21789" y="14902"/>
                    <a:pt x="20992" y="15224"/>
                    <a:pt x="20753" y="15522"/>
                  </a:cubicBezTo>
                  <a:cubicBezTo>
                    <a:pt x="20777" y="15569"/>
                    <a:pt x="20777" y="15629"/>
                    <a:pt x="20753" y="15676"/>
                  </a:cubicBezTo>
                  <a:lnTo>
                    <a:pt x="20730" y="15712"/>
                  </a:lnTo>
                  <a:cubicBezTo>
                    <a:pt x="20698" y="15776"/>
                    <a:pt x="20634" y="15807"/>
                    <a:pt x="20571" y="15807"/>
                  </a:cubicBezTo>
                  <a:cubicBezTo>
                    <a:pt x="20539" y="15807"/>
                    <a:pt x="20507" y="15799"/>
                    <a:pt x="20480" y="15783"/>
                  </a:cubicBezTo>
                  <a:lnTo>
                    <a:pt x="20420" y="15748"/>
                  </a:lnTo>
                  <a:cubicBezTo>
                    <a:pt x="20384" y="15724"/>
                    <a:pt x="20349" y="15688"/>
                    <a:pt x="20337" y="15641"/>
                  </a:cubicBezTo>
                  <a:lnTo>
                    <a:pt x="20265" y="15664"/>
                  </a:lnTo>
                  <a:cubicBezTo>
                    <a:pt x="20291" y="15742"/>
                    <a:pt x="20230" y="15825"/>
                    <a:pt x="20162" y="15825"/>
                  </a:cubicBezTo>
                  <a:cubicBezTo>
                    <a:pt x="20137" y="15825"/>
                    <a:pt x="20110" y="15813"/>
                    <a:pt x="20087" y="15783"/>
                  </a:cubicBezTo>
                  <a:cubicBezTo>
                    <a:pt x="17813" y="13164"/>
                    <a:pt x="15634" y="10473"/>
                    <a:pt x="13431" y="7794"/>
                  </a:cubicBezTo>
                  <a:cubicBezTo>
                    <a:pt x="13407" y="7806"/>
                    <a:pt x="13383" y="7818"/>
                    <a:pt x="13360" y="7818"/>
                  </a:cubicBezTo>
                  <a:cubicBezTo>
                    <a:pt x="13324" y="7817"/>
                    <a:pt x="13288" y="7817"/>
                    <a:pt x="13252" y="7817"/>
                  </a:cubicBezTo>
                  <a:cubicBezTo>
                    <a:pt x="12860" y="7817"/>
                    <a:pt x="12469" y="7877"/>
                    <a:pt x="12098" y="7997"/>
                  </a:cubicBezTo>
                  <a:cubicBezTo>
                    <a:pt x="12109" y="7997"/>
                    <a:pt x="12121" y="8009"/>
                    <a:pt x="12133" y="8009"/>
                  </a:cubicBezTo>
                  <a:cubicBezTo>
                    <a:pt x="14455" y="10771"/>
                    <a:pt x="16824" y="13509"/>
                    <a:pt x="19015" y="16367"/>
                  </a:cubicBezTo>
                  <a:cubicBezTo>
                    <a:pt x="19039" y="16391"/>
                    <a:pt x="19039" y="16438"/>
                    <a:pt x="19015" y="16462"/>
                  </a:cubicBezTo>
                  <a:cubicBezTo>
                    <a:pt x="19015" y="16486"/>
                    <a:pt x="19003" y="16510"/>
                    <a:pt x="18979" y="16522"/>
                  </a:cubicBezTo>
                  <a:cubicBezTo>
                    <a:pt x="18848" y="16617"/>
                    <a:pt x="18717" y="16688"/>
                    <a:pt x="18575" y="16760"/>
                  </a:cubicBezTo>
                  <a:cubicBezTo>
                    <a:pt x="18444" y="16831"/>
                    <a:pt x="18313" y="16903"/>
                    <a:pt x="18182" y="16962"/>
                  </a:cubicBezTo>
                  <a:cubicBezTo>
                    <a:pt x="18218" y="17017"/>
                    <a:pt x="18171" y="17078"/>
                    <a:pt x="18116" y="17078"/>
                  </a:cubicBezTo>
                  <a:cubicBezTo>
                    <a:pt x="18098" y="17078"/>
                    <a:pt x="18080" y="17072"/>
                    <a:pt x="18063" y="17057"/>
                  </a:cubicBezTo>
                  <a:cubicBezTo>
                    <a:pt x="14919" y="14248"/>
                    <a:pt x="12038" y="11140"/>
                    <a:pt x="9228" y="7997"/>
                  </a:cubicBezTo>
                  <a:cubicBezTo>
                    <a:pt x="8752" y="7890"/>
                    <a:pt x="8264" y="7818"/>
                    <a:pt x="7776" y="7806"/>
                  </a:cubicBezTo>
                  <a:cubicBezTo>
                    <a:pt x="7764" y="8283"/>
                    <a:pt x="7752" y="8759"/>
                    <a:pt x="7716" y="9235"/>
                  </a:cubicBezTo>
                  <a:cubicBezTo>
                    <a:pt x="7764" y="9235"/>
                    <a:pt x="7799" y="9247"/>
                    <a:pt x="7823" y="9283"/>
                  </a:cubicBezTo>
                  <a:cubicBezTo>
                    <a:pt x="10752" y="12378"/>
                    <a:pt x="13860" y="15260"/>
                    <a:pt x="16931" y="18200"/>
                  </a:cubicBezTo>
                  <a:cubicBezTo>
                    <a:pt x="16979" y="18236"/>
                    <a:pt x="16955" y="18308"/>
                    <a:pt x="16908" y="18319"/>
                  </a:cubicBezTo>
                  <a:lnTo>
                    <a:pt x="16943" y="18403"/>
                  </a:lnTo>
                  <a:cubicBezTo>
                    <a:pt x="16968" y="18375"/>
                    <a:pt x="16997" y="18364"/>
                    <a:pt x="17025" y="18364"/>
                  </a:cubicBezTo>
                  <a:cubicBezTo>
                    <a:pt x="17118" y="18364"/>
                    <a:pt x="17204" y="18493"/>
                    <a:pt x="17122" y="18593"/>
                  </a:cubicBezTo>
                  <a:cubicBezTo>
                    <a:pt x="16920" y="18820"/>
                    <a:pt x="16705" y="19034"/>
                    <a:pt x="16467" y="19236"/>
                  </a:cubicBezTo>
                  <a:cubicBezTo>
                    <a:pt x="16451" y="19249"/>
                    <a:pt x="16432" y="19255"/>
                    <a:pt x="16413" y="19255"/>
                  </a:cubicBezTo>
                  <a:cubicBezTo>
                    <a:pt x="16364" y="19255"/>
                    <a:pt x="16319" y="19213"/>
                    <a:pt x="16336" y="19153"/>
                  </a:cubicBezTo>
                  <a:cubicBezTo>
                    <a:pt x="13431" y="17105"/>
                    <a:pt x="10764" y="14712"/>
                    <a:pt x="8204" y="12259"/>
                  </a:cubicBezTo>
                  <a:lnTo>
                    <a:pt x="8204" y="12259"/>
                  </a:lnTo>
                  <a:cubicBezTo>
                    <a:pt x="8228" y="12831"/>
                    <a:pt x="8204" y="13402"/>
                    <a:pt x="8133" y="13974"/>
                  </a:cubicBezTo>
                  <a:cubicBezTo>
                    <a:pt x="10633" y="16081"/>
                    <a:pt x="13181" y="18141"/>
                    <a:pt x="15610" y="20320"/>
                  </a:cubicBezTo>
                  <a:cubicBezTo>
                    <a:pt x="15636" y="20296"/>
                    <a:pt x="15667" y="20286"/>
                    <a:pt x="15698" y="20286"/>
                  </a:cubicBezTo>
                  <a:cubicBezTo>
                    <a:pt x="15805" y="20286"/>
                    <a:pt x="15913" y="20411"/>
                    <a:pt x="15848" y="20522"/>
                  </a:cubicBezTo>
                  <a:cubicBezTo>
                    <a:pt x="15205" y="21498"/>
                    <a:pt x="14681" y="22546"/>
                    <a:pt x="14264" y="23642"/>
                  </a:cubicBezTo>
                  <a:cubicBezTo>
                    <a:pt x="14253" y="23665"/>
                    <a:pt x="14229" y="23689"/>
                    <a:pt x="14193" y="23689"/>
                  </a:cubicBezTo>
                  <a:cubicBezTo>
                    <a:pt x="14193" y="23737"/>
                    <a:pt x="14169" y="23773"/>
                    <a:pt x="14122" y="23784"/>
                  </a:cubicBezTo>
                  <a:cubicBezTo>
                    <a:pt x="13460" y="23854"/>
                    <a:pt x="12793" y="23884"/>
                    <a:pt x="12122" y="23884"/>
                  </a:cubicBezTo>
                  <a:cubicBezTo>
                    <a:pt x="9367" y="23884"/>
                    <a:pt x="6559" y="23381"/>
                    <a:pt x="3858" y="23094"/>
                  </a:cubicBezTo>
                  <a:cubicBezTo>
                    <a:pt x="3739" y="23296"/>
                    <a:pt x="3632" y="23499"/>
                    <a:pt x="3501" y="23689"/>
                  </a:cubicBezTo>
                  <a:cubicBezTo>
                    <a:pt x="3370" y="23892"/>
                    <a:pt x="3227" y="24070"/>
                    <a:pt x="3049" y="24237"/>
                  </a:cubicBezTo>
                  <a:lnTo>
                    <a:pt x="3061" y="24249"/>
                  </a:lnTo>
                  <a:cubicBezTo>
                    <a:pt x="3085" y="24225"/>
                    <a:pt x="3120" y="24225"/>
                    <a:pt x="3156" y="24225"/>
                  </a:cubicBezTo>
                  <a:cubicBezTo>
                    <a:pt x="6740" y="24487"/>
                    <a:pt x="10324" y="24535"/>
                    <a:pt x="13895" y="24796"/>
                  </a:cubicBezTo>
                  <a:cubicBezTo>
                    <a:pt x="13907" y="24796"/>
                    <a:pt x="13907" y="24785"/>
                    <a:pt x="13907" y="24773"/>
                  </a:cubicBezTo>
                  <a:cubicBezTo>
                    <a:pt x="13922" y="24716"/>
                    <a:pt x="13966" y="24691"/>
                    <a:pt x="14013" y="24691"/>
                  </a:cubicBezTo>
                  <a:cubicBezTo>
                    <a:pt x="14082" y="24691"/>
                    <a:pt x="14155" y="24746"/>
                    <a:pt x="14134" y="24832"/>
                  </a:cubicBezTo>
                  <a:cubicBezTo>
                    <a:pt x="14050" y="25106"/>
                    <a:pt x="13991" y="25380"/>
                    <a:pt x="13955" y="25666"/>
                  </a:cubicBezTo>
                  <a:cubicBezTo>
                    <a:pt x="13955" y="25701"/>
                    <a:pt x="13919" y="25737"/>
                    <a:pt x="13883" y="25737"/>
                  </a:cubicBezTo>
                  <a:lnTo>
                    <a:pt x="13883" y="25749"/>
                  </a:lnTo>
                  <a:cubicBezTo>
                    <a:pt x="13955" y="25749"/>
                    <a:pt x="13967" y="25856"/>
                    <a:pt x="13895" y="25868"/>
                  </a:cubicBezTo>
                  <a:cubicBezTo>
                    <a:pt x="12224" y="26212"/>
                    <a:pt x="10479" y="26321"/>
                    <a:pt x="8714" y="26321"/>
                  </a:cubicBezTo>
                  <a:cubicBezTo>
                    <a:pt x="6141" y="26321"/>
                    <a:pt x="3528" y="26089"/>
                    <a:pt x="1049" y="26011"/>
                  </a:cubicBezTo>
                  <a:cubicBezTo>
                    <a:pt x="679" y="26237"/>
                    <a:pt x="334" y="26487"/>
                    <a:pt x="1" y="26773"/>
                  </a:cubicBezTo>
                  <a:cubicBezTo>
                    <a:pt x="334" y="27202"/>
                    <a:pt x="679" y="27618"/>
                    <a:pt x="977" y="28059"/>
                  </a:cubicBezTo>
                  <a:cubicBezTo>
                    <a:pt x="1013" y="28035"/>
                    <a:pt x="1049" y="28011"/>
                    <a:pt x="1096" y="28011"/>
                  </a:cubicBezTo>
                  <a:cubicBezTo>
                    <a:pt x="4447" y="27832"/>
                    <a:pt x="7842" y="27631"/>
                    <a:pt x="11217" y="27631"/>
                  </a:cubicBezTo>
                  <a:cubicBezTo>
                    <a:pt x="12111" y="27631"/>
                    <a:pt x="13005" y="27645"/>
                    <a:pt x="13895" y="27678"/>
                  </a:cubicBezTo>
                  <a:cubicBezTo>
                    <a:pt x="13907" y="27678"/>
                    <a:pt x="13919" y="27690"/>
                    <a:pt x="13931" y="27690"/>
                  </a:cubicBezTo>
                  <a:cubicBezTo>
                    <a:pt x="13951" y="27655"/>
                    <a:pt x="13983" y="27639"/>
                    <a:pt x="14014" y="27639"/>
                  </a:cubicBezTo>
                  <a:cubicBezTo>
                    <a:pt x="14057" y="27639"/>
                    <a:pt x="14098" y="27670"/>
                    <a:pt x="14098" y="27725"/>
                  </a:cubicBezTo>
                  <a:cubicBezTo>
                    <a:pt x="14110" y="27975"/>
                    <a:pt x="14098" y="28214"/>
                    <a:pt x="14086" y="28452"/>
                  </a:cubicBezTo>
                  <a:cubicBezTo>
                    <a:pt x="14134" y="28547"/>
                    <a:pt x="14074" y="28654"/>
                    <a:pt x="13979" y="28666"/>
                  </a:cubicBezTo>
                  <a:cubicBezTo>
                    <a:pt x="12074" y="28999"/>
                    <a:pt x="10121" y="28916"/>
                    <a:pt x="8240" y="29285"/>
                  </a:cubicBezTo>
                  <a:cubicBezTo>
                    <a:pt x="7137" y="29521"/>
                    <a:pt x="6018" y="29638"/>
                    <a:pt x="4898" y="29638"/>
                  </a:cubicBezTo>
                  <a:cubicBezTo>
                    <a:pt x="4325" y="29638"/>
                    <a:pt x="3752" y="29607"/>
                    <a:pt x="3180" y="29547"/>
                  </a:cubicBezTo>
                  <a:lnTo>
                    <a:pt x="3180" y="29547"/>
                  </a:lnTo>
                  <a:cubicBezTo>
                    <a:pt x="3466" y="30047"/>
                    <a:pt x="3763" y="30547"/>
                    <a:pt x="4013" y="31071"/>
                  </a:cubicBezTo>
                  <a:lnTo>
                    <a:pt x="4025" y="31071"/>
                  </a:lnTo>
                  <a:cubicBezTo>
                    <a:pt x="7454" y="30678"/>
                    <a:pt x="10895" y="30119"/>
                    <a:pt x="14336" y="29928"/>
                  </a:cubicBezTo>
                  <a:cubicBezTo>
                    <a:pt x="14419" y="29928"/>
                    <a:pt x="14443" y="30047"/>
                    <a:pt x="14384" y="30095"/>
                  </a:cubicBezTo>
                  <a:cubicBezTo>
                    <a:pt x="14398" y="30091"/>
                    <a:pt x="14412" y="30089"/>
                    <a:pt x="14426" y="30089"/>
                  </a:cubicBezTo>
                  <a:cubicBezTo>
                    <a:pt x="14490" y="30089"/>
                    <a:pt x="14540" y="30133"/>
                    <a:pt x="14550" y="30202"/>
                  </a:cubicBezTo>
                  <a:cubicBezTo>
                    <a:pt x="14717" y="31214"/>
                    <a:pt x="15122" y="32178"/>
                    <a:pt x="15717" y="33024"/>
                  </a:cubicBezTo>
                  <a:cubicBezTo>
                    <a:pt x="15741" y="33071"/>
                    <a:pt x="15729" y="33119"/>
                    <a:pt x="15705" y="33143"/>
                  </a:cubicBezTo>
                  <a:cubicBezTo>
                    <a:pt x="15765" y="33202"/>
                    <a:pt x="15765" y="33321"/>
                    <a:pt x="15705" y="33381"/>
                  </a:cubicBezTo>
                  <a:cubicBezTo>
                    <a:pt x="13157" y="35584"/>
                    <a:pt x="10597" y="37858"/>
                    <a:pt x="7835" y="39798"/>
                  </a:cubicBezTo>
                  <a:cubicBezTo>
                    <a:pt x="8002" y="40334"/>
                    <a:pt x="8061" y="40906"/>
                    <a:pt x="8014" y="41465"/>
                  </a:cubicBezTo>
                  <a:cubicBezTo>
                    <a:pt x="8026" y="41465"/>
                    <a:pt x="8026" y="41453"/>
                    <a:pt x="8026" y="41453"/>
                  </a:cubicBezTo>
                  <a:cubicBezTo>
                    <a:pt x="9478" y="40215"/>
                    <a:pt x="10931" y="38989"/>
                    <a:pt x="12359" y="37739"/>
                  </a:cubicBezTo>
                  <a:cubicBezTo>
                    <a:pt x="13622" y="36619"/>
                    <a:pt x="14836" y="35369"/>
                    <a:pt x="16229" y="34417"/>
                  </a:cubicBezTo>
                  <a:cubicBezTo>
                    <a:pt x="16238" y="34408"/>
                    <a:pt x="16249" y="34404"/>
                    <a:pt x="16260" y="34404"/>
                  </a:cubicBezTo>
                  <a:cubicBezTo>
                    <a:pt x="16277" y="34404"/>
                    <a:pt x="16293" y="34414"/>
                    <a:pt x="16300" y="34429"/>
                  </a:cubicBezTo>
                  <a:cubicBezTo>
                    <a:pt x="16314" y="34394"/>
                    <a:pt x="16352" y="34375"/>
                    <a:pt x="16391" y="34375"/>
                  </a:cubicBezTo>
                  <a:cubicBezTo>
                    <a:pt x="16419" y="34375"/>
                    <a:pt x="16447" y="34385"/>
                    <a:pt x="16467" y="34405"/>
                  </a:cubicBezTo>
                  <a:cubicBezTo>
                    <a:pt x="16574" y="34548"/>
                    <a:pt x="16670" y="34679"/>
                    <a:pt x="16777" y="34833"/>
                  </a:cubicBezTo>
                  <a:cubicBezTo>
                    <a:pt x="16931" y="34833"/>
                    <a:pt x="17015" y="35012"/>
                    <a:pt x="16920" y="35131"/>
                  </a:cubicBezTo>
                  <a:cubicBezTo>
                    <a:pt x="14050" y="38048"/>
                    <a:pt x="11264" y="41096"/>
                    <a:pt x="8240" y="43858"/>
                  </a:cubicBezTo>
                  <a:cubicBezTo>
                    <a:pt x="8168" y="44513"/>
                    <a:pt x="8038" y="45168"/>
                    <a:pt x="7918" y="45823"/>
                  </a:cubicBezTo>
                  <a:cubicBezTo>
                    <a:pt x="8538" y="45906"/>
                    <a:pt x="9145" y="45918"/>
                    <a:pt x="9764" y="45978"/>
                  </a:cubicBezTo>
                  <a:lnTo>
                    <a:pt x="9776" y="45978"/>
                  </a:lnTo>
                  <a:cubicBezTo>
                    <a:pt x="9764" y="45918"/>
                    <a:pt x="9776" y="45859"/>
                    <a:pt x="9812" y="45823"/>
                  </a:cubicBezTo>
                  <a:cubicBezTo>
                    <a:pt x="12538" y="42668"/>
                    <a:pt x="15205" y="39394"/>
                    <a:pt x="18146" y="36453"/>
                  </a:cubicBezTo>
                  <a:lnTo>
                    <a:pt x="18170" y="36453"/>
                  </a:lnTo>
                  <a:cubicBezTo>
                    <a:pt x="18189" y="36433"/>
                    <a:pt x="18213" y="36424"/>
                    <a:pt x="18236" y="36424"/>
                  </a:cubicBezTo>
                  <a:cubicBezTo>
                    <a:pt x="18254" y="36424"/>
                    <a:pt x="18273" y="36430"/>
                    <a:pt x="18289" y="36441"/>
                  </a:cubicBezTo>
                  <a:cubicBezTo>
                    <a:pt x="18503" y="36584"/>
                    <a:pt x="18717" y="36738"/>
                    <a:pt x="18932" y="36881"/>
                  </a:cubicBezTo>
                  <a:cubicBezTo>
                    <a:pt x="18944" y="36893"/>
                    <a:pt x="18956" y="36917"/>
                    <a:pt x="18967" y="36941"/>
                  </a:cubicBezTo>
                  <a:cubicBezTo>
                    <a:pt x="19063" y="36988"/>
                    <a:pt x="19098" y="37131"/>
                    <a:pt x="19027" y="37215"/>
                  </a:cubicBezTo>
                  <a:cubicBezTo>
                    <a:pt x="16765" y="40036"/>
                    <a:pt x="14562" y="42906"/>
                    <a:pt x="12181" y="45609"/>
                  </a:cubicBezTo>
                  <a:cubicBezTo>
                    <a:pt x="12395" y="45728"/>
                    <a:pt x="12621" y="45811"/>
                    <a:pt x="12848" y="45894"/>
                  </a:cubicBezTo>
                  <a:cubicBezTo>
                    <a:pt x="13071" y="45948"/>
                    <a:pt x="13308" y="45975"/>
                    <a:pt x="13542" y="45975"/>
                  </a:cubicBezTo>
                  <a:cubicBezTo>
                    <a:pt x="13621" y="45975"/>
                    <a:pt x="13699" y="45972"/>
                    <a:pt x="13776" y="45966"/>
                  </a:cubicBezTo>
                  <a:cubicBezTo>
                    <a:pt x="13788" y="45966"/>
                    <a:pt x="13812" y="45966"/>
                    <a:pt x="13824" y="45978"/>
                  </a:cubicBezTo>
                  <a:cubicBezTo>
                    <a:pt x="15919" y="43227"/>
                    <a:pt x="17908" y="40358"/>
                    <a:pt x="20170" y="37739"/>
                  </a:cubicBezTo>
                  <a:cubicBezTo>
                    <a:pt x="20185" y="37720"/>
                    <a:pt x="20205" y="37712"/>
                    <a:pt x="20225" y="37712"/>
                  </a:cubicBezTo>
                  <a:cubicBezTo>
                    <a:pt x="20268" y="37712"/>
                    <a:pt x="20313" y="37749"/>
                    <a:pt x="20313" y="37798"/>
                  </a:cubicBezTo>
                  <a:lnTo>
                    <a:pt x="20384" y="37774"/>
                  </a:lnTo>
                  <a:cubicBezTo>
                    <a:pt x="20346" y="37688"/>
                    <a:pt x="20430" y="37572"/>
                    <a:pt x="20526" y="37572"/>
                  </a:cubicBezTo>
                  <a:cubicBezTo>
                    <a:pt x="20550" y="37572"/>
                    <a:pt x="20575" y="37579"/>
                    <a:pt x="20599" y="37596"/>
                  </a:cubicBezTo>
                  <a:cubicBezTo>
                    <a:pt x="21480" y="38203"/>
                    <a:pt x="22408" y="38739"/>
                    <a:pt x="23373" y="39203"/>
                  </a:cubicBezTo>
                  <a:cubicBezTo>
                    <a:pt x="23385" y="39203"/>
                    <a:pt x="23397" y="39215"/>
                    <a:pt x="23397" y="39215"/>
                  </a:cubicBezTo>
                  <a:cubicBezTo>
                    <a:pt x="23429" y="39189"/>
                    <a:pt x="23467" y="39177"/>
                    <a:pt x="23504" y="39177"/>
                  </a:cubicBezTo>
                  <a:cubicBezTo>
                    <a:pt x="23600" y="39177"/>
                    <a:pt x="23691" y="39258"/>
                    <a:pt x="23682" y="39370"/>
                  </a:cubicBezTo>
                  <a:cubicBezTo>
                    <a:pt x="23599" y="42751"/>
                    <a:pt x="23254" y="46216"/>
                    <a:pt x="22325" y="49490"/>
                  </a:cubicBezTo>
                  <a:cubicBezTo>
                    <a:pt x="22337" y="49490"/>
                    <a:pt x="22349" y="49490"/>
                    <a:pt x="22349" y="49502"/>
                  </a:cubicBezTo>
                  <a:cubicBezTo>
                    <a:pt x="22694" y="50073"/>
                    <a:pt x="23266" y="50478"/>
                    <a:pt x="23920" y="50609"/>
                  </a:cubicBezTo>
                  <a:cubicBezTo>
                    <a:pt x="23801" y="46942"/>
                    <a:pt x="24087" y="43227"/>
                    <a:pt x="24409" y="39572"/>
                  </a:cubicBezTo>
                  <a:cubicBezTo>
                    <a:pt x="24416" y="39471"/>
                    <a:pt x="24501" y="39405"/>
                    <a:pt x="24588" y="39405"/>
                  </a:cubicBezTo>
                  <a:cubicBezTo>
                    <a:pt x="24634" y="39405"/>
                    <a:pt x="24681" y="39424"/>
                    <a:pt x="24718" y="39465"/>
                  </a:cubicBezTo>
                  <a:cubicBezTo>
                    <a:pt x="24727" y="39462"/>
                    <a:pt x="24737" y="39460"/>
                    <a:pt x="24747" y="39460"/>
                  </a:cubicBezTo>
                  <a:cubicBezTo>
                    <a:pt x="24777" y="39460"/>
                    <a:pt x="24810" y="39474"/>
                    <a:pt x="24837" y="39501"/>
                  </a:cubicBezTo>
                  <a:cubicBezTo>
                    <a:pt x="25003" y="39633"/>
                    <a:pt x="25220" y="39704"/>
                    <a:pt x="25431" y="39704"/>
                  </a:cubicBezTo>
                  <a:cubicBezTo>
                    <a:pt x="25448" y="39704"/>
                    <a:pt x="25464" y="39704"/>
                    <a:pt x="25480" y="39703"/>
                  </a:cubicBezTo>
                  <a:cubicBezTo>
                    <a:pt x="25523" y="39627"/>
                    <a:pt x="25594" y="39593"/>
                    <a:pt x="25666" y="39593"/>
                  </a:cubicBezTo>
                  <a:cubicBezTo>
                    <a:pt x="25772" y="39593"/>
                    <a:pt x="25878" y="39670"/>
                    <a:pt x="25885" y="39798"/>
                  </a:cubicBezTo>
                  <a:cubicBezTo>
                    <a:pt x="25778" y="44049"/>
                    <a:pt x="25778" y="48323"/>
                    <a:pt x="25516" y="52574"/>
                  </a:cubicBezTo>
                  <a:cubicBezTo>
                    <a:pt x="25671" y="52895"/>
                    <a:pt x="25837" y="53217"/>
                    <a:pt x="26016" y="53526"/>
                  </a:cubicBezTo>
                  <a:cubicBezTo>
                    <a:pt x="26195" y="53812"/>
                    <a:pt x="26397" y="54062"/>
                    <a:pt x="26576" y="54360"/>
                  </a:cubicBezTo>
                  <a:cubicBezTo>
                    <a:pt x="26576" y="54348"/>
                    <a:pt x="26576" y="54348"/>
                    <a:pt x="26587" y="54336"/>
                  </a:cubicBezTo>
                  <a:cubicBezTo>
                    <a:pt x="26873" y="54050"/>
                    <a:pt x="27147" y="53741"/>
                    <a:pt x="27397" y="53431"/>
                  </a:cubicBezTo>
                  <a:cubicBezTo>
                    <a:pt x="27564" y="53193"/>
                    <a:pt x="27695" y="52907"/>
                    <a:pt x="27873" y="52681"/>
                  </a:cubicBezTo>
                  <a:cubicBezTo>
                    <a:pt x="27861" y="52657"/>
                    <a:pt x="27850" y="52633"/>
                    <a:pt x="27861" y="52609"/>
                  </a:cubicBezTo>
                  <a:cubicBezTo>
                    <a:pt x="27802" y="48287"/>
                    <a:pt x="27790" y="44001"/>
                    <a:pt x="27540" y="39679"/>
                  </a:cubicBezTo>
                  <a:cubicBezTo>
                    <a:pt x="27540" y="39570"/>
                    <a:pt x="27628" y="39501"/>
                    <a:pt x="27722" y="39501"/>
                  </a:cubicBezTo>
                  <a:cubicBezTo>
                    <a:pt x="27770" y="39501"/>
                    <a:pt x="27821" y="39520"/>
                    <a:pt x="27861" y="39560"/>
                  </a:cubicBezTo>
                  <a:cubicBezTo>
                    <a:pt x="28064" y="39514"/>
                    <a:pt x="28268" y="39497"/>
                    <a:pt x="28476" y="39497"/>
                  </a:cubicBezTo>
                  <a:cubicBezTo>
                    <a:pt x="28537" y="39497"/>
                    <a:pt x="28598" y="39498"/>
                    <a:pt x="28659" y="39501"/>
                  </a:cubicBezTo>
                  <a:cubicBezTo>
                    <a:pt x="28683" y="39501"/>
                    <a:pt x="28707" y="39524"/>
                    <a:pt x="28719" y="39536"/>
                  </a:cubicBezTo>
                  <a:cubicBezTo>
                    <a:pt x="28778" y="39560"/>
                    <a:pt x="28826" y="39620"/>
                    <a:pt x="28826" y="39691"/>
                  </a:cubicBezTo>
                  <a:cubicBezTo>
                    <a:pt x="29123" y="43346"/>
                    <a:pt x="29528" y="47037"/>
                    <a:pt x="29624" y="50704"/>
                  </a:cubicBezTo>
                  <a:cubicBezTo>
                    <a:pt x="30052" y="50240"/>
                    <a:pt x="30588" y="49883"/>
                    <a:pt x="31171" y="49645"/>
                  </a:cubicBezTo>
                  <a:cubicBezTo>
                    <a:pt x="30659" y="46263"/>
                    <a:pt x="29814" y="42882"/>
                    <a:pt x="29659" y="39453"/>
                  </a:cubicBezTo>
                  <a:cubicBezTo>
                    <a:pt x="29651" y="39332"/>
                    <a:pt x="29743" y="39249"/>
                    <a:pt x="29844" y="39249"/>
                  </a:cubicBezTo>
                  <a:cubicBezTo>
                    <a:pt x="29882" y="39249"/>
                    <a:pt x="29921" y="39260"/>
                    <a:pt x="29957" y="39286"/>
                  </a:cubicBezTo>
                  <a:cubicBezTo>
                    <a:pt x="30933" y="38810"/>
                    <a:pt x="32064" y="38620"/>
                    <a:pt x="32862" y="37834"/>
                  </a:cubicBezTo>
                  <a:cubicBezTo>
                    <a:pt x="32886" y="37810"/>
                    <a:pt x="32910" y="37798"/>
                    <a:pt x="32933" y="37786"/>
                  </a:cubicBezTo>
                  <a:cubicBezTo>
                    <a:pt x="32947" y="37718"/>
                    <a:pt x="33008" y="37677"/>
                    <a:pt x="33070" y="37677"/>
                  </a:cubicBezTo>
                  <a:cubicBezTo>
                    <a:pt x="33117" y="37677"/>
                    <a:pt x="33165" y="37700"/>
                    <a:pt x="33195" y="37750"/>
                  </a:cubicBezTo>
                  <a:cubicBezTo>
                    <a:pt x="34374" y="39155"/>
                    <a:pt x="35505" y="40596"/>
                    <a:pt x="36648" y="42013"/>
                  </a:cubicBezTo>
                  <a:cubicBezTo>
                    <a:pt x="37232" y="42739"/>
                    <a:pt x="37815" y="43454"/>
                    <a:pt x="38387" y="44180"/>
                  </a:cubicBezTo>
                  <a:cubicBezTo>
                    <a:pt x="38720" y="44608"/>
                    <a:pt x="39375" y="45775"/>
                    <a:pt x="39911" y="46001"/>
                  </a:cubicBezTo>
                  <a:cubicBezTo>
                    <a:pt x="40043" y="46001"/>
                    <a:pt x="40233" y="46002"/>
                    <a:pt x="40438" y="46002"/>
                  </a:cubicBezTo>
                  <a:cubicBezTo>
                    <a:pt x="40948" y="46002"/>
                    <a:pt x="41548" y="45996"/>
                    <a:pt x="41566" y="45954"/>
                  </a:cubicBezTo>
                  <a:cubicBezTo>
                    <a:pt x="41673" y="45632"/>
                    <a:pt x="41054" y="45216"/>
                    <a:pt x="40804" y="44954"/>
                  </a:cubicBezTo>
                  <a:cubicBezTo>
                    <a:pt x="40053" y="44168"/>
                    <a:pt x="39315" y="43370"/>
                    <a:pt x="38589" y="42561"/>
                  </a:cubicBezTo>
                  <a:cubicBezTo>
                    <a:pt x="37065" y="40858"/>
                    <a:pt x="35600" y="39120"/>
                    <a:pt x="34207" y="37322"/>
                  </a:cubicBezTo>
                  <a:lnTo>
                    <a:pt x="34196" y="37322"/>
                  </a:lnTo>
                  <a:cubicBezTo>
                    <a:pt x="34136" y="37322"/>
                    <a:pt x="34112" y="37262"/>
                    <a:pt x="34160" y="37227"/>
                  </a:cubicBezTo>
                  <a:cubicBezTo>
                    <a:pt x="34134" y="37106"/>
                    <a:pt x="34233" y="36992"/>
                    <a:pt x="34334" y="36992"/>
                  </a:cubicBezTo>
                  <a:cubicBezTo>
                    <a:pt x="34373" y="36992"/>
                    <a:pt x="34413" y="37008"/>
                    <a:pt x="34446" y="37048"/>
                  </a:cubicBezTo>
                  <a:lnTo>
                    <a:pt x="34481" y="37096"/>
                  </a:lnTo>
                  <a:cubicBezTo>
                    <a:pt x="34708" y="36977"/>
                    <a:pt x="34898" y="36810"/>
                    <a:pt x="35053" y="36596"/>
                  </a:cubicBezTo>
                  <a:cubicBezTo>
                    <a:pt x="35041" y="36548"/>
                    <a:pt x="35077" y="36488"/>
                    <a:pt x="35124" y="36488"/>
                  </a:cubicBezTo>
                  <a:cubicBezTo>
                    <a:pt x="35150" y="36459"/>
                    <a:pt x="35182" y="36447"/>
                    <a:pt x="35213" y="36447"/>
                  </a:cubicBezTo>
                  <a:cubicBezTo>
                    <a:pt x="35294" y="36447"/>
                    <a:pt x="35370" y="36533"/>
                    <a:pt x="35327" y="36619"/>
                  </a:cubicBezTo>
                  <a:cubicBezTo>
                    <a:pt x="38482" y="39394"/>
                    <a:pt x="41387" y="42561"/>
                    <a:pt x="44113" y="45751"/>
                  </a:cubicBezTo>
                  <a:cubicBezTo>
                    <a:pt x="44173" y="45823"/>
                    <a:pt x="44185" y="45930"/>
                    <a:pt x="44125" y="46001"/>
                  </a:cubicBezTo>
                  <a:cubicBezTo>
                    <a:pt x="44625" y="45906"/>
                    <a:pt x="45125" y="45859"/>
                    <a:pt x="45637" y="45811"/>
                  </a:cubicBezTo>
                  <a:cubicBezTo>
                    <a:pt x="45792" y="45216"/>
                    <a:pt x="45899" y="44620"/>
                    <a:pt x="46007" y="44013"/>
                  </a:cubicBezTo>
                  <a:cubicBezTo>
                    <a:pt x="42685" y="41299"/>
                    <a:pt x="39553" y="38334"/>
                    <a:pt x="36351" y="35476"/>
                  </a:cubicBezTo>
                  <a:cubicBezTo>
                    <a:pt x="36226" y="35362"/>
                    <a:pt x="36340" y="35193"/>
                    <a:pt x="36470" y="35193"/>
                  </a:cubicBezTo>
                  <a:cubicBezTo>
                    <a:pt x="36502" y="35193"/>
                    <a:pt x="36534" y="35203"/>
                    <a:pt x="36565" y="35226"/>
                  </a:cubicBezTo>
                  <a:cubicBezTo>
                    <a:pt x="36815" y="34952"/>
                    <a:pt x="37029" y="34655"/>
                    <a:pt x="37196" y="34333"/>
                  </a:cubicBezTo>
                  <a:cubicBezTo>
                    <a:pt x="37133" y="34198"/>
                    <a:pt x="37240" y="34077"/>
                    <a:pt x="37357" y="34077"/>
                  </a:cubicBezTo>
                  <a:cubicBezTo>
                    <a:pt x="37396" y="34077"/>
                    <a:pt x="37435" y="34090"/>
                    <a:pt x="37470" y="34119"/>
                  </a:cubicBezTo>
                  <a:lnTo>
                    <a:pt x="37803" y="33726"/>
                  </a:lnTo>
                  <a:cubicBezTo>
                    <a:pt x="37791" y="33726"/>
                    <a:pt x="37779" y="33714"/>
                    <a:pt x="37779" y="33714"/>
                  </a:cubicBezTo>
                  <a:cubicBezTo>
                    <a:pt x="37732" y="33679"/>
                    <a:pt x="37708" y="33607"/>
                    <a:pt x="37744" y="33548"/>
                  </a:cubicBezTo>
                  <a:cubicBezTo>
                    <a:pt x="37744" y="33524"/>
                    <a:pt x="37744" y="33512"/>
                    <a:pt x="37756" y="33500"/>
                  </a:cubicBezTo>
                  <a:cubicBezTo>
                    <a:pt x="38541" y="32369"/>
                    <a:pt x="38994" y="31214"/>
                    <a:pt x="38863" y="29821"/>
                  </a:cubicBezTo>
                  <a:cubicBezTo>
                    <a:pt x="38851" y="29700"/>
                    <a:pt x="38936" y="29641"/>
                    <a:pt x="39027" y="29641"/>
                  </a:cubicBezTo>
                  <a:cubicBezTo>
                    <a:pt x="39115" y="29641"/>
                    <a:pt x="39208" y="29697"/>
                    <a:pt x="39220" y="29809"/>
                  </a:cubicBezTo>
                  <a:cubicBezTo>
                    <a:pt x="42637" y="30559"/>
                    <a:pt x="46161" y="30892"/>
                    <a:pt x="49650" y="31059"/>
                  </a:cubicBezTo>
                  <a:cubicBezTo>
                    <a:pt x="50007" y="30583"/>
                    <a:pt x="50388" y="30130"/>
                    <a:pt x="50805" y="29702"/>
                  </a:cubicBezTo>
                  <a:cubicBezTo>
                    <a:pt x="50805" y="29690"/>
                    <a:pt x="50816" y="29690"/>
                    <a:pt x="50817" y="29690"/>
                  </a:cubicBezTo>
                  <a:lnTo>
                    <a:pt x="50817" y="29690"/>
                  </a:lnTo>
                  <a:cubicBezTo>
                    <a:pt x="50611" y="29692"/>
                    <a:pt x="50405" y="29694"/>
                    <a:pt x="50199" y="29694"/>
                  </a:cubicBezTo>
                  <a:cubicBezTo>
                    <a:pt x="46575" y="29694"/>
                    <a:pt x="42885" y="29306"/>
                    <a:pt x="39291" y="28845"/>
                  </a:cubicBezTo>
                  <a:cubicBezTo>
                    <a:pt x="39256" y="28845"/>
                    <a:pt x="39220" y="28833"/>
                    <a:pt x="39196" y="28809"/>
                  </a:cubicBezTo>
                  <a:cubicBezTo>
                    <a:pt x="39149" y="28797"/>
                    <a:pt x="39101" y="28761"/>
                    <a:pt x="39113" y="28702"/>
                  </a:cubicBezTo>
                  <a:cubicBezTo>
                    <a:pt x="39172" y="28392"/>
                    <a:pt x="39196" y="28071"/>
                    <a:pt x="39172" y="27749"/>
                  </a:cubicBezTo>
                  <a:cubicBezTo>
                    <a:pt x="39172" y="27674"/>
                    <a:pt x="39230" y="27627"/>
                    <a:pt x="39290" y="27627"/>
                  </a:cubicBezTo>
                  <a:cubicBezTo>
                    <a:pt x="39325" y="27627"/>
                    <a:pt x="39360" y="27643"/>
                    <a:pt x="39387" y="27678"/>
                  </a:cubicBezTo>
                  <a:cubicBezTo>
                    <a:pt x="39422" y="27642"/>
                    <a:pt x="39458" y="27618"/>
                    <a:pt x="39518" y="27618"/>
                  </a:cubicBezTo>
                  <a:cubicBezTo>
                    <a:pt x="43923" y="27761"/>
                    <a:pt x="48340" y="27678"/>
                    <a:pt x="52757" y="27844"/>
                  </a:cubicBezTo>
                  <a:cubicBezTo>
                    <a:pt x="53019" y="27392"/>
                    <a:pt x="53305" y="26952"/>
                    <a:pt x="53627" y="26535"/>
                  </a:cubicBezTo>
                  <a:cubicBezTo>
                    <a:pt x="53341" y="26213"/>
                    <a:pt x="53019" y="25939"/>
                    <a:pt x="52674" y="25701"/>
                  </a:cubicBezTo>
                  <a:cubicBezTo>
                    <a:pt x="52638" y="25678"/>
                    <a:pt x="52615" y="25642"/>
                    <a:pt x="52603" y="25606"/>
                  </a:cubicBezTo>
                  <a:cubicBezTo>
                    <a:pt x="48340" y="25975"/>
                    <a:pt x="44006" y="25939"/>
                    <a:pt x="39732" y="26070"/>
                  </a:cubicBezTo>
                  <a:cubicBezTo>
                    <a:pt x="39672" y="26070"/>
                    <a:pt x="39613" y="26035"/>
                    <a:pt x="39601" y="25987"/>
                  </a:cubicBezTo>
                  <a:cubicBezTo>
                    <a:pt x="39579" y="26002"/>
                    <a:pt x="39555" y="26009"/>
                    <a:pt x="39532" y="26009"/>
                  </a:cubicBezTo>
                  <a:cubicBezTo>
                    <a:pt x="39483" y="26009"/>
                    <a:pt x="39439" y="25977"/>
                    <a:pt x="39422" y="25928"/>
                  </a:cubicBezTo>
                  <a:cubicBezTo>
                    <a:pt x="39327" y="25642"/>
                    <a:pt x="39256" y="25356"/>
                    <a:pt x="39196" y="25058"/>
                  </a:cubicBezTo>
                  <a:cubicBezTo>
                    <a:pt x="39184" y="25011"/>
                    <a:pt x="39208" y="24963"/>
                    <a:pt x="39244" y="24927"/>
                  </a:cubicBezTo>
                  <a:cubicBezTo>
                    <a:pt x="39089" y="24868"/>
                    <a:pt x="39125" y="24630"/>
                    <a:pt x="39291" y="24618"/>
                  </a:cubicBezTo>
                  <a:cubicBezTo>
                    <a:pt x="42947" y="24380"/>
                    <a:pt x="46602" y="24034"/>
                    <a:pt x="50269" y="23963"/>
                  </a:cubicBezTo>
                  <a:cubicBezTo>
                    <a:pt x="50090" y="23380"/>
                    <a:pt x="49781" y="22844"/>
                    <a:pt x="49376" y="22380"/>
                  </a:cubicBezTo>
                  <a:cubicBezTo>
                    <a:pt x="49352" y="22403"/>
                    <a:pt x="49340" y="22403"/>
                    <a:pt x="49316" y="22415"/>
                  </a:cubicBezTo>
                  <a:cubicBezTo>
                    <a:pt x="45983" y="23082"/>
                    <a:pt x="42482" y="23642"/>
                    <a:pt x="39077" y="23796"/>
                  </a:cubicBezTo>
                  <a:cubicBezTo>
                    <a:pt x="39074" y="23797"/>
                    <a:pt x="39071" y="23797"/>
                    <a:pt x="39067" y="23797"/>
                  </a:cubicBezTo>
                  <a:cubicBezTo>
                    <a:pt x="38993" y="23797"/>
                    <a:pt x="38985" y="23665"/>
                    <a:pt x="39065" y="23653"/>
                  </a:cubicBezTo>
                  <a:lnTo>
                    <a:pt x="39101" y="23653"/>
                  </a:lnTo>
                  <a:lnTo>
                    <a:pt x="39101" y="23618"/>
                  </a:lnTo>
                  <a:cubicBezTo>
                    <a:pt x="39093" y="23619"/>
                    <a:pt x="39086" y="23620"/>
                    <a:pt x="39079" y="23620"/>
                  </a:cubicBezTo>
                  <a:cubicBezTo>
                    <a:pt x="39032" y="23620"/>
                    <a:pt x="39004" y="23588"/>
                    <a:pt x="38994" y="23546"/>
                  </a:cubicBezTo>
                  <a:cubicBezTo>
                    <a:pt x="38791" y="22344"/>
                    <a:pt x="38291" y="21225"/>
                    <a:pt x="37541" y="20284"/>
                  </a:cubicBezTo>
                  <a:cubicBezTo>
                    <a:pt x="37453" y="20167"/>
                    <a:pt x="37542" y="20009"/>
                    <a:pt x="37655" y="20009"/>
                  </a:cubicBezTo>
                  <a:cubicBezTo>
                    <a:pt x="37680" y="20009"/>
                    <a:pt x="37706" y="20017"/>
                    <a:pt x="37732" y="20034"/>
                  </a:cubicBezTo>
                  <a:cubicBezTo>
                    <a:pt x="40446" y="17867"/>
                    <a:pt x="43328" y="15903"/>
                    <a:pt x="46007" y="13676"/>
                  </a:cubicBezTo>
                  <a:cubicBezTo>
                    <a:pt x="45971" y="13283"/>
                    <a:pt x="45935" y="12878"/>
                    <a:pt x="45876" y="12485"/>
                  </a:cubicBezTo>
                  <a:cubicBezTo>
                    <a:pt x="45852" y="12271"/>
                    <a:pt x="45804" y="12045"/>
                    <a:pt x="45780" y="11831"/>
                  </a:cubicBezTo>
                  <a:lnTo>
                    <a:pt x="45768" y="11854"/>
                  </a:lnTo>
                  <a:cubicBezTo>
                    <a:pt x="45751" y="11868"/>
                    <a:pt x="45729" y="11874"/>
                    <a:pt x="45709" y="11874"/>
                  </a:cubicBezTo>
                  <a:cubicBezTo>
                    <a:pt x="45676" y="11874"/>
                    <a:pt x="45645" y="11856"/>
                    <a:pt x="45637" y="11819"/>
                  </a:cubicBezTo>
                  <a:cubicBezTo>
                    <a:pt x="42816" y="14331"/>
                    <a:pt x="39934" y="16807"/>
                    <a:pt x="36994" y="19165"/>
                  </a:cubicBezTo>
                  <a:cubicBezTo>
                    <a:pt x="36984" y="19204"/>
                    <a:pt x="36949" y="19227"/>
                    <a:pt x="36917" y="19227"/>
                  </a:cubicBezTo>
                  <a:cubicBezTo>
                    <a:pt x="36911" y="19227"/>
                    <a:pt x="36904" y="19226"/>
                    <a:pt x="36898" y="19224"/>
                  </a:cubicBezTo>
                  <a:cubicBezTo>
                    <a:pt x="36839" y="19224"/>
                    <a:pt x="36791" y="19177"/>
                    <a:pt x="36791" y="19129"/>
                  </a:cubicBezTo>
                  <a:cubicBezTo>
                    <a:pt x="36720" y="19022"/>
                    <a:pt x="36624" y="18903"/>
                    <a:pt x="36553" y="18831"/>
                  </a:cubicBezTo>
                  <a:cubicBezTo>
                    <a:pt x="36493" y="18748"/>
                    <a:pt x="36410" y="18665"/>
                    <a:pt x="36351" y="18570"/>
                  </a:cubicBezTo>
                  <a:cubicBezTo>
                    <a:pt x="36315" y="18570"/>
                    <a:pt x="36279" y="18522"/>
                    <a:pt x="36303" y="18486"/>
                  </a:cubicBezTo>
                  <a:lnTo>
                    <a:pt x="36279" y="18450"/>
                  </a:lnTo>
                  <a:cubicBezTo>
                    <a:pt x="36242" y="18377"/>
                    <a:pt x="36305" y="18296"/>
                    <a:pt x="36379" y="18296"/>
                  </a:cubicBezTo>
                  <a:cubicBezTo>
                    <a:pt x="36401" y="18296"/>
                    <a:pt x="36424" y="18303"/>
                    <a:pt x="36446" y="18319"/>
                  </a:cubicBezTo>
                  <a:cubicBezTo>
                    <a:pt x="39422" y="15164"/>
                    <a:pt x="42649" y="12247"/>
                    <a:pt x="45780" y="9247"/>
                  </a:cubicBezTo>
                  <a:cubicBezTo>
                    <a:pt x="45804" y="9211"/>
                    <a:pt x="45852" y="9199"/>
                    <a:pt x="45911" y="9199"/>
                  </a:cubicBezTo>
                  <a:cubicBezTo>
                    <a:pt x="45899" y="8925"/>
                    <a:pt x="45887" y="8652"/>
                    <a:pt x="45887" y="8366"/>
                  </a:cubicBezTo>
                  <a:cubicBezTo>
                    <a:pt x="45887" y="8211"/>
                    <a:pt x="45971" y="7747"/>
                    <a:pt x="45876" y="7604"/>
                  </a:cubicBezTo>
                  <a:cubicBezTo>
                    <a:pt x="45834" y="7542"/>
                    <a:pt x="45786" y="7522"/>
                    <a:pt x="45732" y="7522"/>
                  </a:cubicBezTo>
                  <a:cubicBezTo>
                    <a:pt x="45662" y="7522"/>
                    <a:pt x="45582" y="7555"/>
                    <a:pt x="45495" y="7568"/>
                  </a:cubicBezTo>
                  <a:lnTo>
                    <a:pt x="45137" y="7628"/>
                  </a:lnTo>
                  <a:cubicBezTo>
                    <a:pt x="44887" y="7675"/>
                    <a:pt x="44649" y="7723"/>
                    <a:pt x="44399" y="7759"/>
                  </a:cubicBezTo>
                  <a:cubicBezTo>
                    <a:pt x="44399" y="7782"/>
                    <a:pt x="44387" y="7818"/>
                    <a:pt x="44363" y="7842"/>
                  </a:cubicBezTo>
                  <a:cubicBezTo>
                    <a:pt x="41470" y="11128"/>
                    <a:pt x="38398" y="14355"/>
                    <a:pt x="35112" y="17248"/>
                  </a:cubicBezTo>
                  <a:cubicBezTo>
                    <a:pt x="35094" y="17260"/>
                    <a:pt x="35077" y="17266"/>
                    <a:pt x="35059" y="17266"/>
                  </a:cubicBezTo>
                  <a:cubicBezTo>
                    <a:pt x="35041" y="17266"/>
                    <a:pt x="35023" y="17260"/>
                    <a:pt x="35005" y="17248"/>
                  </a:cubicBezTo>
                  <a:cubicBezTo>
                    <a:pt x="34993" y="17236"/>
                    <a:pt x="34993" y="17212"/>
                    <a:pt x="34993" y="17188"/>
                  </a:cubicBezTo>
                  <a:cubicBezTo>
                    <a:pt x="34979" y="17202"/>
                    <a:pt x="34961" y="17208"/>
                    <a:pt x="34942" y="17208"/>
                  </a:cubicBezTo>
                  <a:cubicBezTo>
                    <a:pt x="34928" y="17208"/>
                    <a:pt x="34913" y="17205"/>
                    <a:pt x="34898" y="17200"/>
                  </a:cubicBezTo>
                  <a:lnTo>
                    <a:pt x="34350" y="16879"/>
                  </a:lnTo>
                  <a:cubicBezTo>
                    <a:pt x="34267" y="16819"/>
                    <a:pt x="34303" y="16676"/>
                    <a:pt x="34410" y="16676"/>
                  </a:cubicBezTo>
                  <a:cubicBezTo>
                    <a:pt x="36315" y="13414"/>
                    <a:pt x="38672" y="10449"/>
                    <a:pt x="41423" y="7866"/>
                  </a:cubicBezTo>
                  <a:lnTo>
                    <a:pt x="41423" y="7866"/>
                  </a:lnTo>
                  <a:cubicBezTo>
                    <a:pt x="41101" y="7907"/>
                    <a:pt x="40774" y="7928"/>
                    <a:pt x="40446" y="7928"/>
                  </a:cubicBezTo>
                  <a:cubicBezTo>
                    <a:pt x="40119" y="7928"/>
                    <a:pt x="39791" y="7907"/>
                    <a:pt x="39470" y="7866"/>
                  </a:cubicBezTo>
                  <a:cubicBezTo>
                    <a:pt x="39458" y="7878"/>
                    <a:pt x="39458" y="7902"/>
                    <a:pt x="39446" y="7913"/>
                  </a:cubicBezTo>
                  <a:cubicBezTo>
                    <a:pt x="37303" y="10449"/>
                    <a:pt x="35398" y="13105"/>
                    <a:pt x="33469" y="15819"/>
                  </a:cubicBezTo>
                  <a:cubicBezTo>
                    <a:pt x="33451" y="15843"/>
                    <a:pt x="33422" y="15855"/>
                    <a:pt x="33392" y="15855"/>
                  </a:cubicBezTo>
                  <a:cubicBezTo>
                    <a:pt x="33362" y="15855"/>
                    <a:pt x="33332" y="15843"/>
                    <a:pt x="33314" y="15819"/>
                  </a:cubicBezTo>
                  <a:cubicBezTo>
                    <a:pt x="33291" y="15807"/>
                    <a:pt x="33279" y="15807"/>
                    <a:pt x="33267" y="15795"/>
                  </a:cubicBezTo>
                  <a:cubicBezTo>
                    <a:pt x="32219" y="15236"/>
                    <a:pt x="31159" y="14962"/>
                    <a:pt x="30028" y="14652"/>
                  </a:cubicBezTo>
                  <a:cubicBezTo>
                    <a:pt x="30005" y="14640"/>
                    <a:pt x="29981" y="14629"/>
                    <a:pt x="29969" y="14605"/>
                  </a:cubicBezTo>
                  <a:cubicBezTo>
                    <a:pt x="29956" y="14609"/>
                    <a:pt x="29944" y="14611"/>
                    <a:pt x="29931" y="14611"/>
                  </a:cubicBezTo>
                  <a:cubicBezTo>
                    <a:pt x="29871" y="14611"/>
                    <a:pt x="29814" y="14566"/>
                    <a:pt x="29814" y="14498"/>
                  </a:cubicBezTo>
                  <a:cubicBezTo>
                    <a:pt x="30052" y="11081"/>
                    <a:pt x="30445" y="7616"/>
                    <a:pt x="30993" y="4234"/>
                  </a:cubicBezTo>
                  <a:cubicBezTo>
                    <a:pt x="30993" y="4211"/>
                    <a:pt x="31005" y="4199"/>
                    <a:pt x="31017" y="4187"/>
                  </a:cubicBezTo>
                  <a:cubicBezTo>
                    <a:pt x="30671" y="3699"/>
                    <a:pt x="30255" y="3282"/>
                    <a:pt x="29755" y="2949"/>
                  </a:cubicBezTo>
                  <a:cubicBezTo>
                    <a:pt x="29743" y="2937"/>
                    <a:pt x="29731" y="2925"/>
                    <a:pt x="29731" y="2913"/>
                  </a:cubicBezTo>
                  <a:cubicBezTo>
                    <a:pt x="29409" y="6699"/>
                    <a:pt x="29123" y="10509"/>
                    <a:pt x="28671" y="14283"/>
                  </a:cubicBezTo>
                  <a:cubicBezTo>
                    <a:pt x="28664" y="14342"/>
                    <a:pt x="28612" y="14378"/>
                    <a:pt x="28559" y="14378"/>
                  </a:cubicBezTo>
                  <a:cubicBezTo>
                    <a:pt x="28525" y="14378"/>
                    <a:pt x="28492" y="14363"/>
                    <a:pt x="28469" y="14331"/>
                  </a:cubicBezTo>
                  <a:lnTo>
                    <a:pt x="28469" y="14343"/>
                  </a:lnTo>
                  <a:cubicBezTo>
                    <a:pt x="28335" y="14383"/>
                    <a:pt x="28187" y="14413"/>
                    <a:pt x="28042" y="14413"/>
                  </a:cubicBezTo>
                  <a:cubicBezTo>
                    <a:pt x="27889" y="14413"/>
                    <a:pt x="27739" y="14381"/>
                    <a:pt x="27611" y="14295"/>
                  </a:cubicBezTo>
                  <a:cubicBezTo>
                    <a:pt x="27588" y="14283"/>
                    <a:pt x="27564" y="14248"/>
                    <a:pt x="27564" y="14212"/>
                  </a:cubicBezTo>
                  <a:cubicBezTo>
                    <a:pt x="27552" y="14200"/>
                    <a:pt x="27552" y="14176"/>
                    <a:pt x="27552" y="14164"/>
                  </a:cubicBezTo>
                  <a:cubicBezTo>
                    <a:pt x="27147" y="9723"/>
                    <a:pt x="27207" y="5258"/>
                    <a:pt x="27528" y="817"/>
                  </a:cubicBezTo>
                  <a:cubicBezTo>
                    <a:pt x="27528" y="782"/>
                    <a:pt x="27540" y="758"/>
                    <a:pt x="27552" y="734"/>
                  </a:cubicBezTo>
                  <a:cubicBezTo>
                    <a:pt x="27284" y="467"/>
                    <a:pt x="26871" y="1"/>
                    <a:pt x="266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906006" y="3605464"/>
              <a:ext cx="219473" cy="223356"/>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3"/>
          <p:cNvGrpSpPr/>
          <p:nvPr/>
        </p:nvGrpSpPr>
        <p:grpSpPr>
          <a:xfrm>
            <a:off x="-43821" y="3308725"/>
            <a:ext cx="9426685" cy="3138541"/>
            <a:chOff x="-43821" y="3308725"/>
            <a:chExt cx="9426685" cy="3138541"/>
          </a:xfrm>
        </p:grpSpPr>
        <p:sp>
          <p:nvSpPr>
            <p:cNvPr id="136" name="Google Shape;136;p3"/>
            <p:cNvSpPr/>
            <p:nvPr/>
          </p:nvSpPr>
          <p:spPr>
            <a:xfrm flipH="1" rot="10800000">
              <a:off x="2365038" y="3956691"/>
              <a:ext cx="6897500" cy="1532775"/>
            </a:xfrm>
            <a:custGeom>
              <a:rect b="b" l="l" r="r" t="t"/>
              <a:pathLst>
                <a:path extrusionOk="0" h="61311" w="275900">
                  <a:moveTo>
                    <a:pt x="0" y="29392"/>
                  </a:moveTo>
                  <a:lnTo>
                    <a:pt x="33816" y="0"/>
                  </a:lnTo>
                  <a:lnTo>
                    <a:pt x="275900" y="316"/>
                  </a:lnTo>
                  <a:lnTo>
                    <a:pt x="274320" y="61311"/>
                  </a:lnTo>
                  <a:lnTo>
                    <a:pt x="228495" y="53726"/>
                  </a:lnTo>
                  <a:lnTo>
                    <a:pt x="148853" y="8533"/>
                  </a:lnTo>
                  <a:lnTo>
                    <a:pt x="106188" y="14854"/>
                  </a:lnTo>
                  <a:lnTo>
                    <a:pt x="38241" y="40453"/>
                  </a:lnTo>
                  <a:lnTo>
                    <a:pt x="4741" y="38557"/>
                  </a:lnTo>
                  <a:close/>
                </a:path>
              </a:pathLst>
            </a:custGeom>
            <a:solidFill>
              <a:schemeClr val="lt2"/>
            </a:solidFill>
            <a:ln cap="flat" cmpd="sng" w="9525">
              <a:solidFill>
                <a:schemeClr val="dk2"/>
              </a:solidFill>
              <a:prstDash val="solid"/>
              <a:round/>
              <a:headEnd len="med" w="med" type="none"/>
              <a:tailEnd len="med" w="med" type="none"/>
            </a:ln>
          </p:spPr>
        </p:sp>
        <p:sp>
          <p:nvSpPr>
            <p:cNvPr id="137" name="Google Shape;137;p3"/>
            <p:cNvSpPr/>
            <p:nvPr/>
          </p:nvSpPr>
          <p:spPr>
            <a:xfrm flipH="1" rot="10800000">
              <a:off x="128638" y="4912691"/>
              <a:ext cx="1706600" cy="553075"/>
            </a:xfrm>
            <a:custGeom>
              <a:rect b="b" l="l" r="r" t="t"/>
              <a:pathLst>
                <a:path extrusionOk="0" h="22123" w="68264">
                  <a:moveTo>
                    <a:pt x="0" y="316"/>
                  </a:moveTo>
                  <a:lnTo>
                    <a:pt x="59099" y="0"/>
                  </a:lnTo>
                  <a:lnTo>
                    <a:pt x="68264" y="21175"/>
                  </a:lnTo>
                  <a:lnTo>
                    <a:pt x="48354" y="22123"/>
                  </a:lnTo>
                  <a:lnTo>
                    <a:pt x="3161" y="316"/>
                  </a:lnTo>
                  <a:close/>
                </a:path>
              </a:pathLst>
            </a:custGeom>
            <a:solidFill>
              <a:schemeClr val="lt2"/>
            </a:solidFill>
            <a:ln cap="flat" cmpd="sng" w="9525">
              <a:solidFill>
                <a:schemeClr val="dk2"/>
              </a:solidFill>
              <a:prstDash val="solid"/>
              <a:round/>
              <a:headEnd len="med" w="med" type="none"/>
              <a:tailEnd len="med" w="med" type="none"/>
            </a:ln>
          </p:spPr>
        </p:sp>
        <p:sp>
          <p:nvSpPr>
            <p:cNvPr id="138" name="Google Shape;138;p3"/>
            <p:cNvSpPr/>
            <p:nvPr/>
          </p:nvSpPr>
          <p:spPr>
            <a:xfrm flipH="1" rot="10800000">
              <a:off x="1745360" y="3308725"/>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flipH="1" rot="10800000">
              <a:off x="-43808" y="4654749"/>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flipH="1" rot="10800000">
              <a:off x="2284488" y="3528968"/>
              <a:ext cx="7097734" cy="1891580"/>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flipH="1" rot="10800000">
              <a:off x="1689818" y="5018832"/>
              <a:ext cx="826640" cy="1185023"/>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flipH="1" rot="10800000">
              <a:off x="-43808" y="4654968"/>
              <a:ext cx="3441078" cy="179229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flipH="1" rot="10800000">
              <a:off x="431214" y="5132086"/>
              <a:ext cx="557990" cy="264643"/>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flipH="1" rot="10800000">
              <a:off x="1559797" y="5222103"/>
              <a:ext cx="165251" cy="499266"/>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flipH="1" rot="10800000">
              <a:off x="5016896" y="4450762"/>
              <a:ext cx="2058313" cy="531811"/>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flipH="1" rot="10800000">
              <a:off x="1014739" y="4773375"/>
              <a:ext cx="200869" cy="51739"/>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flipH="1" rot="10800000">
              <a:off x="971329" y="4823411"/>
              <a:ext cx="190991" cy="69426"/>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flipH="1" rot="-10366118">
              <a:off x="140549" y="5466212"/>
              <a:ext cx="147486" cy="14487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flipH="1" rot="-10366118">
              <a:off x="202741" y="5400407"/>
              <a:ext cx="149573" cy="111353"/>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flipH="1" rot="10800000">
              <a:off x="8571139" y="4019193"/>
              <a:ext cx="315135" cy="3660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flipH="1" rot="10800000">
              <a:off x="8505772" y="4077151"/>
              <a:ext cx="197083" cy="55761"/>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flipH="1" rot="10800000">
              <a:off x="5615414" y="5330758"/>
              <a:ext cx="297411" cy="27697"/>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flipH="1" rot="10800000">
              <a:off x="5788165" y="5296469"/>
              <a:ext cx="142372" cy="18736"/>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flipH="1" rot="10800000">
              <a:off x="2865390" y="5842022"/>
              <a:ext cx="43155" cy="142086"/>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flipH="1" rot="10800000">
              <a:off x="2907588" y="5865409"/>
              <a:ext cx="55401" cy="157431"/>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flipH="1" rot="10800000">
              <a:off x="1673846" y="5906442"/>
              <a:ext cx="87757" cy="122662"/>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flipH="1" rot="10800000">
              <a:off x="1678621" y="5992334"/>
              <a:ext cx="86111" cy="91928"/>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flipH="1" rot="10800000">
              <a:off x="2168572" y="4462000"/>
              <a:ext cx="132816" cy="92532"/>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flipH="1" rot="10800000">
              <a:off x="2192886" y="4393670"/>
              <a:ext cx="136273" cy="9834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flipH="1" rot="10800000">
              <a:off x="4129748" y="4765454"/>
              <a:ext cx="123760" cy="63554"/>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flipH="1" rot="10800000">
              <a:off x="4216630" y="4785156"/>
              <a:ext cx="94727" cy="45552"/>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flipH="1" rot="10800000">
              <a:off x="1886742" y="5140313"/>
              <a:ext cx="77659" cy="91324"/>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flipH="1" rot="10800000">
              <a:off x="1848817" y="5159412"/>
              <a:ext cx="38034" cy="60481"/>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flipH="1" rot="10800000">
              <a:off x="6988499" y="4904915"/>
              <a:ext cx="116516" cy="7782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flipH="1" rot="10800000">
              <a:off x="6971375" y="4851622"/>
              <a:ext cx="72061" cy="71183"/>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flipH="1" rot="10800000">
              <a:off x="2219779" y="5041684"/>
              <a:ext cx="89843" cy="21130"/>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flipH="1" rot="10800000">
              <a:off x="2258143" y="5017316"/>
              <a:ext cx="109985" cy="30570"/>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flipH="1" rot="10800000">
              <a:off x="2897482" y="5070583"/>
              <a:ext cx="109653" cy="10605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flipH="1" rot="10800000">
              <a:off x="2890610" y="5127829"/>
              <a:ext cx="83160" cy="88063"/>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flipH="1" rot="10800000">
              <a:off x="3714209" y="4230716"/>
              <a:ext cx="136275" cy="3240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flipH="1" rot="10800000">
              <a:off x="3727009" y="4290939"/>
              <a:ext cx="109756" cy="25054"/>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flipH="1" rot="10800000">
              <a:off x="8865922" y="3421011"/>
              <a:ext cx="234239" cy="4868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flipH="1" rot="10800000">
              <a:off x="8969763" y="3369859"/>
              <a:ext cx="122717" cy="2014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flipH="1" rot="-10369799">
              <a:off x="5163217" y="4839054"/>
              <a:ext cx="122661" cy="27551"/>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flipH="1" rot="10800000">
              <a:off x="5197135" y="4880216"/>
              <a:ext cx="106637" cy="3556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flipH="1" rot="10800000">
              <a:off x="7332513" y="4119196"/>
              <a:ext cx="200870" cy="17123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flipH="1" rot="-10021251">
              <a:off x="7379011" y="4186447"/>
              <a:ext cx="82582" cy="107065"/>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flipH="1" rot="10800000">
              <a:off x="1626438" y="4996166"/>
              <a:ext cx="511650" cy="86850"/>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79" name="Google Shape;179;p3"/>
            <p:cNvSpPr/>
            <p:nvPr/>
          </p:nvSpPr>
          <p:spPr>
            <a:xfrm flipH="1" rot="10800000">
              <a:off x="-43821" y="4654749"/>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flipH="1" rot="10800000">
              <a:off x="1745348" y="3308725"/>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3"/>
          <p:cNvSpPr/>
          <p:nvPr/>
        </p:nvSpPr>
        <p:spPr>
          <a:xfrm flipH="1" rot="10800000">
            <a:off x="694854" y="-276796"/>
            <a:ext cx="98734" cy="13446"/>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3"/>
          <p:cNvGrpSpPr/>
          <p:nvPr/>
        </p:nvGrpSpPr>
        <p:grpSpPr>
          <a:xfrm>
            <a:off x="-281437" y="-388176"/>
            <a:ext cx="7741101" cy="1698687"/>
            <a:chOff x="-281437" y="-388176"/>
            <a:chExt cx="7741101" cy="1698687"/>
          </a:xfrm>
        </p:grpSpPr>
        <p:sp>
          <p:nvSpPr>
            <p:cNvPr id="183" name="Google Shape;183;p3"/>
            <p:cNvSpPr/>
            <p:nvPr/>
          </p:nvSpPr>
          <p:spPr>
            <a:xfrm flipH="1" rot="10800000">
              <a:off x="4757575" y="-156291"/>
              <a:ext cx="1935725" cy="229125"/>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184" name="Google Shape;184;p3"/>
            <p:cNvSpPr/>
            <p:nvPr/>
          </p:nvSpPr>
          <p:spPr>
            <a:xfrm flipH="1" rot="10800000">
              <a:off x="3758981" y="857804"/>
              <a:ext cx="203504" cy="34137"/>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flipH="1" rot="10800000">
              <a:off x="3862877" y="906651"/>
              <a:ext cx="113662" cy="19044"/>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flipH="1" rot="10800000">
              <a:off x="499301" y="975915"/>
              <a:ext cx="211956" cy="2530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flipH="1" rot="10800000">
              <a:off x="597983" y="1021852"/>
              <a:ext cx="137261" cy="1443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flipH="1" rot="10800000">
              <a:off x="1349150" y="-172566"/>
              <a:ext cx="1966400" cy="990075"/>
            </a:xfrm>
            <a:custGeom>
              <a:rect b="b" l="l" r="r" t="t"/>
              <a:pathLst>
                <a:path extrusionOk="0" h="39603" w="78656">
                  <a:moveTo>
                    <a:pt x="1114" y="2528"/>
                  </a:moveTo>
                  <a:lnTo>
                    <a:pt x="0" y="39603"/>
                  </a:lnTo>
                  <a:lnTo>
                    <a:pt x="78656" y="36678"/>
                  </a:lnTo>
                  <a:lnTo>
                    <a:pt x="33982" y="12957"/>
                  </a:lnTo>
                  <a:lnTo>
                    <a:pt x="8699" y="0"/>
                  </a:lnTo>
                  <a:close/>
                </a:path>
              </a:pathLst>
            </a:custGeom>
            <a:solidFill>
              <a:schemeClr val="accent1"/>
            </a:solidFill>
            <a:ln>
              <a:noFill/>
            </a:ln>
          </p:spPr>
        </p:sp>
        <p:sp>
          <p:nvSpPr>
            <p:cNvPr id="189" name="Google Shape;189;p3"/>
            <p:cNvSpPr/>
            <p:nvPr/>
          </p:nvSpPr>
          <p:spPr>
            <a:xfrm>
              <a:off x="-29350" y="-27375"/>
              <a:ext cx="1098225" cy="1113525"/>
            </a:xfrm>
            <a:custGeom>
              <a:rect b="b" l="l" r="r" t="t"/>
              <a:pathLst>
                <a:path extrusionOk="0" h="44541" w="43929">
                  <a:moveTo>
                    <a:pt x="0" y="34428"/>
                  </a:moveTo>
                  <a:lnTo>
                    <a:pt x="632" y="612"/>
                  </a:lnTo>
                  <a:lnTo>
                    <a:pt x="21661" y="0"/>
                  </a:lnTo>
                  <a:lnTo>
                    <a:pt x="21806" y="23051"/>
                  </a:lnTo>
                  <a:lnTo>
                    <a:pt x="43929" y="33164"/>
                  </a:lnTo>
                  <a:lnTo>
                    <a:pt x="33816" y="41381"/>
                  </a:lnTo>
                  <a:lnTo>
                    <a:pt x="8533" y="44541"/>
                  </a:lnTo>
                  <a:close/>
                </a:path>
              </a:pathLst>
            </a:custGeom>
            <a:solidFill>
              <a:schemeClr val="accent1"/>
            </a:solidFill>
            <a:ln>
              <a:noFill/>
            </a:ln>
          </p:spPr>
        </p:sp>
        <p:sp>
          <p:nvSpPr>
            <p:cNvPr id="190" name="Google Shape;190;p3"/>
            <p:cNvSpPr/>
            <p:nvPr/>
          </p:nvSpPr>
          <p:spPr>
            <a:xfrm flipH="1" rot="10800000">
              <a:off x="1292104" y="-15461"/>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flipH="1" rot="10800000">
              <a:off x="3031657" y="-385226"/>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flipH="1" rot="10800000">
              <a:off x="-281425" y="-32027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flipH="1" rot="10800000">
              <a:off x="3100921" y="274586"/>
              <a:ext cx="552228" cy="65551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flipH="1" rot="10800000">
              <a:off x="1436559" y="-15187"/>
              <a:ext cx="2730130" cy="1196987"/>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flipH="1" rot="10800000">
              <a:off x="3338789" y="-276778"/>
              <a:ext cx="4107571" cy="721430"/>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flipH="1" rot="10800000">
              <a:off x="232236" y="-319947"/>
              <a:ext cx="1332382" cy="1559267"/>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flipH="1" rot="10800000">
              <a:off x="-89056" y="711125"/>
              <a:ext cx="1225801" cy="35552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flipH="1" rot="10800000">
              <a:off x="2885281" y="504329"/>
              <a:ext cx="441530" cy="591414"/>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flipH="1" rot="10800000">
              <a:off x="4777687" y="-136288"/>
              <a:ext cx="1490609" cy="27238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flipH="1" rot="10800000">
              <a:off x="2092864" y="638046"/>
              <a:ext cx="161684" cy="105759"/>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flipH="1" rot="10800000">
              <a:off x="2153401" y="611042"/>
              <a:ext cx="113552" cy="67286"/>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flipH="1" rot="10800000">
              <a:off x="2480511" y="214251"/>
              <a:ext cx="159873" cy="9357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flipH="1" rot="10800000">
              <a:off x="2549775" y="162934"/>
              <a:ext cx="153232" cy="6470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flipH="1" rot="10800000">
              <a:off x="3850913" y="195921"/>
              <a:ext cx="173154" cy="131992"/>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flipH="1" rot="10800000">
              <a:off x="3782308" y="205140"/>
              <a:ext cx="124144" cy="65420"/>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flipH="1" rot="10800000">
              <a:off x="971306" y="27208"/>
              <a:ext cx="191540" cy="156250"/>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flipH="1" rot="10800000">
              <a:off x="941614" y="37249"/>
              <a:ext cx="93245" cy="79689"/>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flipH="1" rot="9405165">
              <a:off x="489179" y="195855"/>
              <a:ext cx="58780" cy="108011"/>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flipH="1" rot="9882276">
              <a:off x="472624" y="133453"/>
              <a:ext cx="62510" cy="125459"/>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flipH="1" rot="10800000">
              <a:off x="3116344" y="663809"/>
              <a:ext cx="91105" cy="140609"/>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flipH="1" rot="10800000">
              <a:off x="3117222" y="760074"/>
              <a:ext cx="91818" cy="10625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flipH="1" rot="10800000">
              <a:off x="6339800" y="23583"/>
              <a:ext cx="163824" cy="7173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flipH="1" rot="10800000">
              <a:off x="6381677" y="-43979"/>
              <a:ext cx="169367" cy="77165"/>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flipH="1" rot="-9599408">
              <a:off x="684884" y="1199546"/>
              <a:ext cx="123432" cy="92643"/>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flipH="1" rot="-9599408">
              <a:off x="767209" y="1163446"/>
              <a:ext cx="91655" cy="72171"/>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flipH="1" rot="10800000">
              <a:off x="1388755" y="708154"/>
              <a:ext cx="68329" cy="113168"/>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flipH="1" rot="10800000">
              <a:off x="1345726" y="744541"/>
              <a:ext cx="30185" cy="72006"/>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flipH="1" rot="10800000">
              <a:off x="7102580" y="-118127"/>
              <a:ext cx="133474" cy="8089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flipH="1" rot="10800000">
              <a:off x="7087103" y="-180421"/>
              <a:ext cx="84080" cy="76451"/>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flipH="1" rot="10800000">
              <a:off x="1540784" y="791905"/>
              <a:ext cx="125791" cy="49614"/>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flipH="1" rot="10800000">
              <a:off x="1570312" y="734003"/>
              <a:ext cx="163056" cy="46979"/>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flipH="1" rot="10800000">
              <a:off x="620322" y="596024"/>
              <a:ext cx="112564" cy="67890"/>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flipH="1" rot="10800000">
              <a:off x="626579" y="645694"/>
              <a:ext cx="87702" cy="57682"/>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flipH="1" rot="10800000">
              <a:off x="3316506" y="-172847"/>
              <a:ext cx="78702" cy="8078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flipH="1" rot="10800000">
              <a:off x="3363652" y="-141673"/>
              <a:ext cx="61414" cy="66737"/>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flipH="1" rot="10800000">
              <a:off x="4855678" y="-62531"/>
              <a:ext cx="137316" cy="3688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flipH="1" rot="10800000">
              <a:off x="4891792" y="-14288"/>
              <a:ext cx="116900" cy="4418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flipH="1" rot="10800000">
              <a:off x="5458416" y="301954"/>
              <a:ext cx="291920" cy="34137"/>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flipH="1" rot="10800000">
              <a:off x="5615659" y="271438"/>
              <a:ext cx="99008" cy="24313"/>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flipH="1" rot="10800000">
              <a:off x="3044970" y="-388176"/>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flipH="1" rot="10800000">
              <a:off x="948875" y="631947"/>
              <a:ext cx="95850" cy="170250"/>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32" name="Google Shape;232;p3"/>
            <p:cNvSpPr/>
            <p:nvPr/>
          </p:nvSpPr>
          <p:spPr>
            <a:xfrm flipH="1" rot="10800000">
              <a:off x="2894900" y="269747"/>
              <a:ext cx="467900" cy="107750"/>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33" name="Google Shape;233;p3"/>
            <p:cNvSpPr/>
            <p:nvPr/>
          </p:nvSpPr>
          <p:spPr>
            <a:xfrm flipH="1" rot="10800000">
              <a:off x="1292104" y="-19136"/>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flipH="1" rot="-2700000">
              <a:off x="3757632" y="959198"/>
              <a:ext cx="227980" cy="24642"/>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flipH="1" rot="-2700000">
              <a:off x="3846048" y="881675"/>
              <a:ext cx="133693" cy="15257"/>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flipH="1" rot="10800000">
              <a:off x="609290" y="-235249"/>
              <a:ext cx="188686" cy="31996"/>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flipH="1" rot="10800000">
              <a:off x="-281437" y="-32027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2067" name="Shape 2067"/>
        <p:cNvGrpSpPr/>
        <p:nvPr/>
      </p:nvGrpSpPr>
      <p:grpSpPr>
        <a:xfrm>
          <a:off x="0" y="0"/>
          <a:ext cx="0" cy="0"/>
          <a:chOff x="0" y="0"/>
          <a:chExt cx="0" cy="0"/>
        </a:xfrm>
      </p:grpSpPr>
      <p:sp>
        <p:nvSpPr>
          <p:cNvPr id="2068" name="Google Shape;2068;p21"/>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69" name="Google Shape;2069;p21"/>
          <p:cNvSpPr txBox="1"/>
          <p:nvPr>
            <p:ph idx="2" type="title"/>
          </p:nvPr>
        </p:nvSpPr>
        <p:spPr>
          <a:xfrm>
            <a:off x="1793433" y="1790934"/>
            <a:ext cx="22701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2070" name="Google Shape;2070;p21"/>
          <p:cNvSpPr txBox="1"/>
          <p:nvPr>
            <p:ph idx="1" type="subTitle"/>
          </p:nvPr>
        </p:nvSpPr>
        <p:spPr>
          <a:xfrm>
            <a:off x="1793425" y="2252734"/>
            <a:ext cx="2270100" cy="62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1" name="Google Shape;2071;p21"/>
          <p:cNvSpPr txBox="1"/>
          <p:nvPr>
            <p:ph idx="3" type="title"/>
          </p:nvPr>
        </p:nvSpPr>
        <p:spPr>
          <a:xfrm>
            <a:off x="5080453" y="1790934"/>
            <a:ext cx="22701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2072" name="Google Shape;2072;p21"/>
          <p:cNvSpPr txBox="1"/>
          <p:nvPr>
            <p:ph idx="4" type="subTitle"/>
          </p:nvPr>
        </p:nvSpPr>
        <p:spPr>
          <a:xfrm>
            <a:off x="5080445" y="2252734"/>
            <a:ext cx="2270100" cy="62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3" name="Google Shape;2073;p21"/>
          <p:cNvSpPr txBox="1"/>
          <p:nvPr>
            <p:ph idx="5" type="title"/>
          </p:nvPr>
        </p:nvSpPr>
        <p:spPr>
          <a:xfrm>
            <a:off x="1793433" y="3500206"/>
            <a:ext cx="22701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2074" name="Google Shape;2074;p21"/>
          <p:cNvSpPr txBox="1"/>
          <p:nvPr>
            <p:ph idx="6" type="subTitle"/>
          </p:nvPr>
        </p:nvSpPr>
        <p:spPr>
          <a:xfrm>
            <a:off x="1793425" y="3972456"/>
            <a:ext cx="2270100" cy="62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5" name="Google Shape;2075;p21"/>
          <p:cNvSpPr txBox="1"/>
          <p:nvPr>
            <p:ph idx="7" type="title"/>
          </p:nvPr>
        </p:nvSpPr>
        <p:spPr>
          <a:xfrm>
            <a:off x="5080453" y="3500206"/>
            <a:ext cx="22701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500">
                <a:solidFill>
                  <a:schemeClr val="dk2"/>
                </a:solidFill>
              </a:defRPr>
            </a:lvl1pPr>
            <a:lvl2pPr lvl="1" rtl="0" algn="ctr">
              <a:spcBef>
                <a:spcPts val="0"/>
              </a:spcBef>
              <a:spcAft>
                <a:spcPts val="0"/>
              </a:spcAft>
              <a:buSzPts val="3500"/>
              <a:buNone/>
              <a:defRPr>
                <a:latin typeface="Baloo Tammudu 2"/>
                <a:ea typeface="Baloo Tammudu 2"/>
                <a:cs typeface="Baloo Tammudu 2"/>
                <a:sym typeface="Baloo Tammudu 2"/>
              </a:defRPr>
            </a:lvl2pPr>
            <a:lvl3pPr lvl="2" rtl="0" algn="ctr">
              <a:spcBef>
                <a:spcPts val="0"/>
              </a:spcBef>
              <a:spcAft>
                <a:spcPts val="0"/>
              </a:spcAft>
              <a:buSzPts val="3500"/>
              <a:buNone/>
              <a:defRPr>
                <a:latin typeface="Baloo Tammudu 2"/>
                <a:ea typeface="Baloo Tammudu 2"/>
                <a:cs typeface="Baloo Tammudu 2"/>
                <a:sym typeface="Baloo Tammudu 2"/>
              </a:defRPr>
            </a:lvl3pPr>
            <a:lvl4pPr lvl="3" rtl="0" algn="ctr">
              <a:spcBef>
                <a:spcPts val="0"/>
              </a:spcBef>
              <a:spcAft>
                <a:spcPts val="0"/>
              </a:spcAft>
              <a:buSzPts val="3500"/>
              <a:buNone/>
              <a:defRPr>
                <a:latin typeface="Baloo Tammudu 2"/>
                <a:ea typeface="Baloo Tammudu 2"/>
                <a:cs typeface="Baloo Tammudu 2"/>
                <a:sym typeface="Baloo Tammudu 2"/>
              </a:defRPr>
            </a:lvl4pPr>
            <a:lvl5pPr lvl="4" rtl="0" algn="ctr">
              <a:spcBef>
                <a:spcPts val="0"/>
              </a:spcBef>
              <a:spcAft>
                <a:spcPts val="0"/>
              </a:spcAft>
              <a:buSzPts val="3500"/>
              <a:buNone/>
              <a:defRPr>
                <a:latin typeface="Baloo Tammudu 2"/>
                <a:ea typeface="Baloo Tammudu 2"/>
                <a:cs typeface="Baloo Tammudu 2"/>
                <a:sym typeface="Baloo Tammudu 2"/>
              </a:defRPr>
            </a:lvl5pPr>
            <a:lvl6pPr lvl="5" rtl="0" algn="ctr">
              <a:spcBef>
                <a:spcPts val="0"/>
              </a:spcBef>
              <a:spcAft>
                <a:spcPts val="0"/>
              </a:spcAft>
              <a:buSzPts val="3500"/>
              <a:buNone/>
              <a:defRPr>
                <a:latin typeface="Baloo Tammudu 2"/>
                <a:ea typeface="Baloo Tammudu 2"/>
                <a:cs typeface="Baloo Tammudu 2"/>
                <a:sym typeface="Baloo Tammudu 2"/>
              </a:defRPr>
            </a:lvl6pPr>
            <a:lvl7pPr lvl="6" rtl="0" algn="ctr">
              <a:spcBef>
                <a:spcPts val="0"/>
              </a:spcBef>
              <a:spcAft>
                <a:spcPts val="0"/>
              </a:spcAft>
              <a:buSzPts val="3500"/>
              <a:buNone/>
              <a:defRPr>
                <a:latin typeface="Baloo Tammudu 2"/>
                <a:ea typeface="Baloo Tammudu 2"/>
                <a:cs typeface="Baloo Tammudu 2"/>
                <a:sym typeface="Baloo Tammudu 2"/>
              </a:defRPr>
            </a:lvl7pPr>
            <a:lvl8pPr lvl="7" rtl="0" algn="ctr">
              <a:spcBef>
                <a:spcPts val="0"/>
              </a:spcBef>
              <a:spcAft>
                <a:spcPts val="0"/>
              </a:spcAft>
              <a:buSzPts val="3500"/>
              <a:buNone/>
              <a:defRPr>
                <a:latin typeface="Baloo Tammudu 2"/>
                <a:ea typeface="Baloo Tammudu 2"/>
                <a:cs typeface="Baloo Tammudu 2"/>
                <a:sym typeface="Baloo Tammudu 2"/>
              </a:defRPr>
            </a:lvl8pPr>
            <a:lvl9pPr lvl="8" rtl="0" algn="ctr">
              <a:spcBef>
                <a:spcPts val="0"/>
              </a:spcBef>
              <a:spcAft>
                <a:spcPts val="0"/>
              </a:spcAft>
              <a:buSzPts val="3500"/>
              <a:buNone/>
              <a:defRPr>
                <a:latin typeface="Baloo Tammudu 2"/>
                <a:ea typeface="Baloo Tammudu 2"/>
                <a:cs typeface="Baloo Tammudu 2"/>
                <a:sym typeface="Baloo Tammudu 2"/>
              </a:defRPr>
            </a:lvl9pPr>
          </a:lstStyle>
          <a:p/>
        </p:txBody>
      </p:sp>
      <p:sp>
        <p:nvSpPr>
          <p:cNvPr id="2076" name="Google Shape;2076;p21"/>
          <p:cNvSpPr txBox="1"/>
          <p:nvPr>
            <p:ph idx="8" type="subTitle"/>
          </p:nvPr>
        </p:nvSpPr>
        <p:spPr>
          <a:xfrm>
            <a:off x="5080445" y="3972456"/>
            <a:ext cx="2270100" cy="62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077" name="Google Shape;2077;p21"/>
          <p:cNvGrpSpPr/>
          <p:nvPr/>
        </p:nvGrpSpPr>
        <p:grpSpPr>
          <a:xfrm>
            <a:off x="-80975" y="-832522"/>
            <a:ext cx="9816496" cy="6392544"/>
            <a:chOff x="-80975" y="-832522"/>
            <a:chExt cx="9816496" cy="6392544"/>
          </a:xfrm>
        </p:grpSpPr>
        <p:sp>
          <p:nvSpPr>
            <p:cNvPr id="2078" name="Google Shape;2078;p21"/>
            <p:cNvSpPr/>
            <p:nvPr/>
          </p:nvSpPr>
          <p:spPr>
            <a:xfrm>
              <a:off x="-64725" y="2683025"/>
              <a:ext cx="479400" cy="2657075"/>
            </a:xfrm>
            <a:custGeom>
              <a:rect b="b" l="l" r="r" t="t"/>
              <a:pathLst>
                <a:path extrusionOk="0" h="106283" w="19176">
                  <a:moveTo>
                    <a:pt x="325" y="3901"/>
                  </a:moveTo>
                  <a:lnTo>
                    <a:pt x="5200" y="0"/>
                  </a:lnTo>
                  <a:lnTo>
                    <a:pt x="19176" y="67930"/>
                  </a:lnTo>
                  <a:lnTo>
                    <a:pt x="10678" y="89456"/>
                  </a:lnTo>
                  <a:lnTo>
                    <a:pt x="0" y="106283"/>
                  </a:lnTo>
                  <a:close/>
                </a:path>
              </a:pathLst>
            </a:custGeom>
            <a:solidFill>
              <a:schemeClr val="accent1"/>
            </a:solidFill>
            <a:ln>
              <a:noFill/>
            </a:ln>
          </p:spPr>
        </p:sp>
        <p:sp>
          <p:nvSpPr>
            <p:cNvPr id="2079" name="Google Shape;2079;p21"/>
            <p:cNvSpPr/>
            <p:nvPr/>
          </p:nvSpPr>
          <p:spPr>
            <a:xfrm rot="5400000">
              <a:off x="877066" y="2768252"/>
              <a:ext cx="157117" cy="26356"/>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1"/>
            <p:cNvSpPr/>
            <p:nvPr/>
          </p:nvSpPr>
          <p:spPr>
            <a:xfrm rot="5400000">
              <a:off x="943634" y="2819608"/>
              <a:ext cx="87753" cy="14703"/>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1"/>
            <p:cNvSpPr/>
            <p:nvPr/>
          </p:nvSpPr>
          <p:spPr>
            <a:xfrm rot="5400000">
              <a:off x="961578" y="258300"/>
              <a:ext cx="163643" cy="19534"/>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1"/>
            <p:cNvSpPr/>
            <p:nvPr/>
          </p:nvSpPr>
          <p:spPr>
            <a:xfrm rot="5400000">
              <a:off x="1021684" y="309847"/>
              <a:ext cx="105974" cy="1114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1"/>
            <p:cNvSpPr/>
            <p:nvPr/>
          </p:nvSpPr>
          <p:spPr>
            <a:xfrm>
              <a:off x="-56600" y="415425"/>
              <a:ext cx="967950" cy="2527050"/>
            </a:xfrm>
            <a:custGeom>
              <a:rect b="b" l="l" r="r" t="t"/>
              <a:pathLst>
                <a:path extrusionOk="0" h="101082" w="38718">
                  <a:moveTo>
                    <a:pt x="36766" y="17938"/>
                  </a:moveTo>
                  <a:lnTo>
                    <a:pt x="0" y="0"/>
                  </a:lnTo>
                  <a:lnTo>
                    <a:pt x="0" y="101082"/>
                  </a:lnTo>
                  <a:lnTo>
                    <a:pt x="28715" y="43312"/>
                  </a:lnTo>
                  <a:lnTo>
                    <a:pt x="38718" y="23793"/>
                  </a:lnTo>
                  <a:close/>
                </a:path>
              </a:pathLst>
            </a:custGeom>
            <a:solidFill>
              <a:schemeClr val="accent1"/>
            </a:solidFill>
            <a:ln>
              <a:noFill/>
            </a:ln>
          </p:spPr>
        </p:sp>
        <p:sp>
          <p:nvSpPr>
            <p:cNvPr id="2084" name="Google Shape;2084;p21"/>
            <p:cNvSpPr/>
            <p:nvPr/>
          </p:nvSpPr>
          <p:spPr>
            <a:xfrm>
              <a:off x="-80975" y="-57200"/>
              <a:ext cx="1199700" cy="683125"/>
            </a:xfrm>
            <a:custGeom>
              <a:rect b="b" l="l" r="r" t="t"/>
              <a:pathLst>
                <a:path extrusionOk="0" h="27325" w="47988">
                  <a:moveTo>
                    <a:pt x="40953" y="1029"/>
                  </a:moveTo>
                  <a:lnTo>
                    <a:pt x="1625" y="704"/>
                  </a:lnTo>
                  <a:lnTo>
                    <a:pt x="0" y="27030"/>
                  </a:lnTo>
                  <a:lnTo>
                    <a:pt x="22426" y="5904"/>
                  </a:lnTo>
                  <a:lnTo>
                    <a:pt x="39205" y="27325"/>
                  </a:lnTo>
                  <a:lnTo>
                    <a:pt x="45549" y="19518"/>
                  </a:lnTo>
                  <a:lnTo>
                    <a:pt x="47988" y="0"/>
                  </a:lnTo>
                  <a:close/>
                </a:path>
              </a:pathLst>
            </a:custGeom>
            <a:solidFill>
              <a:schemeClr val="accent1"/>
            </a:solidFill>
            <a:ln>
              <a:noFill/>
            </a:ln>
          </p:spPr>
        </p:sp>
        <p:sp>
          <p:nvSpPr>
            <p:cNvPr id="2085" name="Google Shape;2085;p21"/>
            <p:cNvSpPr/>
            <p:nvPr/>
          </p:nvSpPr>
          <p:spPr>
            <a:xfrm rot="5400000">
              <a:off x="-376575" y="1443130"/>
              <a:ext cx="2219853" cy="930246"/>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1"/>
            <p:cNvSpPr/>
            <p:nvPr/>
          </p:nvSpPr>
          <p:spPr>
            <a:xfrm rot="5400000">
              <a:off x="-1400993" y="3525102"/>
              <a:ext cx="3408402" cy="64088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1"/>
            <p:cNvSpPr/>
            <p:nvPr/>
          </p:nvSpPr>
          <p:spPr>
            <a:xfrm rot="5400000">
              <a:off x="-50456" y="-333165"/>
              <a:ext cx="1425750" cy="125905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1"/>
            <p:cNvSpPr/>
            <p:nvPr/>
          </p:nvSpPr>
          <p:spPr>
            <a:xfrm rot="5400000">
              <a:off x="532040" y="2154945"/>
              <a:ext cx="426352" cy="50609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1"/>
            <p:cNvSpPr/>
            <p:nvPr/>
          </p:nvSpPr>
          <p:spPr>
            <a:xfrm rot="5400000">
              <a:off x="-323398" y="1501690"/>
              <a:ext cx="2107820" cy="924144"/>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1"/>
            <p:cNvSpPr/>
            <p:nvPr/>
          </p:nvSpPr>
          <p:spPr>
            <a:xfrm rot="5400000">
              <a:off x="-1240655" y="3685612"/>
              <a:ext cx="3171285" cy="556987"/>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1"/>
            <p:cNvSpPr/>
            <p:nvPr/>
          </p:nvSpPr>
          <p:spPr>
            <a:xfrm rot="5400000">
              <a:off x="120729" y="-107526"/>
              <a:ext cx="1028677" cy="1203845"/>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1"/>
            <p:cNvSpPr/>
            <p:nvPr/>
          </p:nvSpPr>
          <p:spPr>
            <a:xfrm rot="5400000">
              <a:off x="493248" y="67956"/>
              <a:ext cx="946390" cy="27448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1"/>
            <p:cNvSpPr/>
            <p:nvPr/>
          </p:nvSpPr>
          <p:spPr>
            <a:xfrm rot="5400000">
              <a:off x="727398" y="1970474"/>
              <a:ext cx="340887" cy="456606"/>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1"/>
            <p:cNvSpPr/>
            <p:nvPr/>
          </p:nvSpPr>
          <p:spPr>
            <a:xfrm rot="5400000">
              <a:off x="-295303" y="3959631"/>
              <a:ext cx="1150837" cy="210295"/>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1"/>
            <p:cNvSpPr/>
            <p:nvPr/>
          </p:nvSpPr>
          <p:spPr>
            <a:xfrm rot="5400000">
              <a:off x="751196" y="1438139"/>
              <a:ext cx="124829" cy="81652"/>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1"/>
            <p:cNvSpPr/>
            <p:nvPr/>
          </p:nvSpPr>
          <p:spPr>
            <a:xfrm rot="5400000">
              <a:off x="734077" y="1481148"/>
              <a:ext cx="87669" cy="51949"/>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1"/>
            <p:cNvSpPr/>
            <p:nvPr/>
          </p:nvSpPr>
          <p:spPr>
            <a:xfrm rot="5400000">
              <a:off x="420008" y="1741425"/>
              <a:ext cx="123431" cy="7224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1"/>
            <p:cNvSpPr/>
            <p:nvPr/>
          </p:nvSpPr>
          <p:spPr>
            <a:xfrm rot="5400000">
              <a:off x="371809" y="1803480"/>
              <a:ext cx="118304" cy="49957"/>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1"/>
            <p:cNvSpPr/>
            <p:nvPr/>
          </p:nvSpPr>
          <p:spPr>
            <a:xfrm rot="5400000">
              <a:off x="415559" y="2789737"/>
              <a:ext cx="133685" cy="101906"/>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1"/>
            <p:cNvSpPr/>
            <p:nvPr/>
          </p:nvSpPr>
          <p:spPr>
            <a:xfrm rot="5400000">
              <a:off x="415898" y="2743550"/>
              <a:ext cx="95847" cy="50508"/>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1"/>
            <p:cNvSpPr/>
            <p:nvPr/>
          </p:nvSpPr>
          <p:spPr>
            <a:xfrm rot="5400000">
              <a:off x="287573" y="564278"/>
              <a:ext cx="147880" cy="120635"/>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1"/>
            <p:cNvSpPr/>
            <p:nvPr/>
          </p:nvSpPr>
          <p:spPr>
            <a:xfrm rot="5400000">
              <a:off x="303717" y="532964"/>
              <a:ext cx="71991" cy="61525"/>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1"/>
            <p:cNvSpPr/>
            <p:nvPr/>
          </p:nvSpPr>
          <p:spPr>
            <a:xfrm rot="6794872">
              <a:off x="450403" y="159426"/>
              <a:ext cx="45381" cy="8339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1"/>
            <p:cNvSpPr/>
            <p:nvPr/>
          </p:nvSpPr>
          <p:spPr>
            <a:xfrm rot="6317691">
              <a:off x="407521" y="141351"/>
              <a:ext cx="48263" cy="96860"/>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1"/>
            <p:cNvSpPr/>
            <p:nvPr/>
          </p:nvSpPr>
          <p:spPr>
            <a:xfrm rot="5400000">
              <a:off x="811783" y="2187615"/>
              <a:ext cx="70338" cy="108558"/>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1"/>
            <p:cNvSpPr/>
            <p:nvPr/>
          </p:nvSpPr>
          <p:spPr>
            <a:xfrm rot="5400000">
              <a:off x="872567" y="2201831"/>
              <a:ext cx="70889" cy="8203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1"/>
            <p:cNvSpPr/>
            <p:nvPr/>
          </p:nvSpPr>
          <p:spPr>
            <a:xfrm rot="5400000">
              <a:off x="262849" y="4730935"/>
              <a:ext cx="126482" cy="5538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1"/>
            <p:cNvSpPr/>
            <p:nvPr/>
          </p:nvSpPr>
          <p:spPr>
            <a:xfrm rot="5400000">
              <a:off x="210646" y="4763308"/>
              <a:ext cx="130762" cy="59576"/>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1"/>
            <p:cNvSpPr/>
            <p:nvPr/>
          </p:nvSpPr>
          <p:spPr>
            <a:xfrm rot="4199541">
              <a:off x="1194396" y="341409"/>
              <a:ext cx="95295" cy="71524"/>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1"/>
            <p:cNvSpPr/>
            <p:nvPr/>
          </p:nvSpPr>
          <p:spPr>
            <a:xfrm rot="4199541">
              <a:off x="1170890" y="400603"/>
              <a:ext cx="70762" cy="55720"/>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1"/>
            <p:cNvSpPr/>
            <p:nvPr/>
          </p:nvSpPr>
          <p:spPr>
            <a:xfrm rot="5400000">
              <a:off x="844219" y="855636"/>
              <a:ext cx="52754" cy="87372"/>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1"/>
            <p:cNvSpPr/>
            <p:nvPr/>
          </p:nvSpPr>
          <p:spPr>
            <a:xfrm rot="5400000">
              <a:off x="871147" y="823581"/>
              <a:ext cx="23305" cy="55593"/>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1"/>
            <p:cNvSpPr/>
            <p:nvPr/>
          </p:nvSpPr>
          <p:spPr>
            <a:xfrm rot="5400000">
              <a:off x="168697" y="5304583"/>
              <a:ext cx="103050" cy="6245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1"/>
            <p:cNvSpPr/>
            <p:nvPr/>
          </p:nvSpPr>
          <p:spPr>
            <a:xfrm rot="5400000">
              <a:off x="137956" y="5275282"/>
              <a:ext cx="64915" cy="59025"/>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1"/>
            <p:cNvSpPr/>
            <p:nvPr/>
          </p:nvSpPr>
          <p:spPr>
            <a:xfrm rot="5400000">
              <a:off x="862164" y="1019725"/>
              <a:ext cx="97118" cy="38305"/>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1"/>
            <p:cNvSpPr/>
            <p:nvPr/>
          </p:nvSpPr>
          <p:spPr>
            <a:xfrm rot="5400000">
              <a:off x="802059" y="1057925"/>
              <a:ext cx="125889" cy="36271"/>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1"/>
            <p:cNvSpPr/>
            <p:nvPr/>
          </p:nvSpPr>
          <p:spPr>
            <a:xfrm rot="5400000">
              <a:off x="723098" y="296925"/>
              <a:ext cx="86906" cy="52415"/>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1"/>
            <p:cNvSpPr/>
            <p:nvPr/>
          </p:nvSpPr>
          <p:spPr>
            <a:xfrm rot="5400000">
              <a:off x="767102" y="296098"/>
              <a:ext cx="67711" cy="4453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1"/>
            <p:cNvSpPr/>
            <p:nvPr/>
          </p:nvSpPr>
          <p:spPr>
            <a:xfrm rot="5400000">
              <a:off x="147553" y="2360455"/>
              <a:ext cx="60762" cy="62372"/>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1"/>
            <p:cNvSpPr/>
            <p:nvPr/>
          </p:nvSpPr>
          <p:spPr>
            <a:xfrm rot="5400000">
              <a:off x="172871" y="2395603"/>
              <a:ext cx="47415" cy="51525"/>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1"/>
            <p:cNvSpPr/>
            <p:nvPr/>
          </p:nvSpPr>
          <p:spPr>
            <a:xfrm rot="5400000">
              <a:off x="193146" y="3588343"/>
              <a:ext cx="106016" cy="28474"/>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1"/>
            <p:cNvSpPr/>
            <p:nvPr/>
          </p:nvSpPr>
          <p:spPr>
            <a:xfrm rot="5400000">
              <a:off x="241091" y="3605525"/>
              <a:ext cx="90253" cy="3411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1"/>
            <p:cNvSpPr/>
            <p:nvPr/>
          </p:nvSpPr>
          <p:spPr>
            <a:xfrm rot="5400000">
              <a:off x="413800" y="4114426"/>
              <a:ext cx="225379" cy="26356"/>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1"/>
            <p:cNvSpPr/>
            <p:nvPr/>
          </p:nvSpPr>
          <p:spPr>
            <a:xfrm rot="5400000">
              <a:off x="460919" y="4165148"/>
              <a:ext cx="76440" cy="18771"/>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1"/>
            <p:cNvSpPr/>
            <p:nvPr/>
          </p:nvSpPr>
          <p:spPr>
            <a:xfrm rot="5400000">
              <a:off x="-1403270" y="3535380"/>
              <a:ext cx="3408402" cy="64088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1"/>
            <p:cNvSpPr/>
            <p:nvPr/>
          </p:nvSpPr>
          <p:spPr>
            <a:xfrm rot="5400000">
              <a:off x="796803" y="504619"/>
              <a:ext cx="73996" cy="131433"/>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127" name="Google Shape;2127;p21"/>
            <p:cNvSpPr/>
            <p:nvPr/>
          </p:nvSpPr>
          <p:spPr>
            <a:xfrm rot="5400000">
              <a:off x="349434" y="2174778"/>
              <a:ext cx="361219" cy="83183"/>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128" name="Google Shape;2128;p21"/>
            <p:cNvSpPr/>
            <p:nvPr/>
          </p:nvSpPr>
          <p:spPr>
            <a:xfrm rot="5400000">
              <a:off x="-379413" y="1443130"/>
              <a:ext cx="2219853" cy="930246"/>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1"/>
            <p:cNvSpPr/>
            <p:nvPr/>
          </p:nvSpPr>
          <p:spPr>
            <a:xfrm rot="-2700000">
              <a:off x="942236" y="2780325"/>
              <a:ext cx="176004" cy="19024"/>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1"/>
            <p:cNvSpPr/>
            <p:nvPr/>
          </p:nvSpPr>
          <p:spPr>
            <a:xfrm rot="-2700000">
              <a:off x="915159" y="2815811"/>
              <a:ext cx="103213" cy="11779"/>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1"/>
            <p:cNvSpPr/>
            <p:nvPr/>
          </p:nvSpPr>
          <p:spPr>
            <a:xfrm rot="5400000">
              <a:off x="38087" y="331649"/>
              <a:ext cx="145677" cy="24703"/>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1"/>
            <p:cNvSpPr/>
            <p:nvPr/>
          </p:nvSpPr>
          <p:spPr>
            <a:xfrm rot="5400000">
              <a:off x="33574" y="370145"/>
              <a:ext cx="76228" cy="10381"/>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1"/>
            <p:cNvSpPr/>
            <p:nvPr/>
          </p:nvSpPr>
          <p:spPr>
            <a:xfrm rot="5400000">
              <a:off x="-50456" y="-333175"/>
              <a:ext cx="1425750" cy="125905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1"/>
            <p:cNvSpPr/>
            <p:nvPr/>
          </p:nvSpPr>
          <p:spPr>
            <a:xfrm>
              <a:off x="8166500" y="-64000"/>
              <a:ext cx="1023825" cy="3883700"/>
            </a:xfrm>
            <a:custGeom>
              <a:rect b="b" l="l" r="r" t="t"/>
              <a:pathLst>
                <a:path extrusionOk="0" h="155348" w="40953">
                  <a:moveTo>
                    <a:pt x="17879" y="155348"/>
                  </a:moveTo>
                  <a:lnTo>
                    <a:pt x="40303" y="134258"/>
                  </a:lnTo>
                  <a:lnTo>
                    <a:pt x="40953" y="976"/>
                  </a:lnTo>
                  <a:lnTo>
                    <a:pt x="0" y="0"/>
                  </a:lnTo>
                  <a:lnTo>
                    <a:pt x="1748" y="3879"/>
                  </a:lnTo>
                  <a:lnTo>
                    <a:pt x="31706" y="56673"/>
                  </a:lnTo>
                  <a:lnTo>
                    <a:pt x="27516" y="84956"/>
                  </a:lnTo>
                  <a:lnTo>
                    <a:pt x="10546" y="129998"/>
                  </a:lnTo>
                  <a:lnTo>
                    <a:pt x="11803" y="152205"/>
                  </a:lnTo>
                  <a:close/>
                </a:path>
              </a:pathLst>
            </a:custGeom>
            <a:solidFill>
              <a:schemeClr val="lt2"/>
            </a:solidFill>
            <a:ln cap="flat" cmpd="sng" w="9525">
              <a:solidFill>
                <a:schemeClr val="dk2"/>
              </a:solidFill>
              <a:prstDash val="solid"/>
              <a:round/>
              <a:headEnd len="med" w="med" type="none"/>
              <a:tailEnd len="med" w="med" type="none"/>
            </a:ln>
          </p:spPr>
        </p:sp>
        <p:sp>
          <p:nvSpPr>
            <p:cNvPr id="2135" name="Google Shape;2135;p21"/>
            <p:cNvSpPr/>
            <p:nvPr/>
          </p:nvSpPr>
          <p:spPr>
            <a:xfrm>
              <a:off x="8718225" y="4170975"/>
              <a:ext cx="472100" cy="1063500"/>
            </a:xfrm>
            <a:custGeom>
              <a:rect b="b" l="l" r="r" t="t"/>
              <a:pathLst>
                <a:path extrusionOk="0" h="42540" w="18884">
                  <a:moveTo>
                    <a:pt x="18884" y="42540"/>
                  </a:moveTo>
                  <a:lnTo>
                    <a:pt x="18234" y="6137"/>
                  </a:lnTo>
                  <a:lnTo>
                    <a:pt x="628" y="0"/>
                  </a:lnTo>
                  <a:lnTo>
                    <a:pt x="0" y="13198"/>
                  </a:lnTo>
                  <a:lnTo>
                    <a:pt x="12708" y="42215"/>
                  </a:lnTo>
                  <a:close/>
                </a:path>
              </a:pathLst>
            </a:custGeom>
            <a:solidFill>
              <a:schemeClr val="lt2"/>
            </a:solidFill>
            <a:ln cap="flat" cmpd="sng" w="9525">
              <a:solidFill>
                <a:schemeClr val="dk2"/>
              </a:solidFill>
              <a:prstDash val="solid"/>
              <a:round/>
              <a:headEnd len="med" w="med" type="none"/>
              <a:tailEnd len="med" w="med" type="none"/>
            </a:ln>
          </p:spPr>
        </p:sp>
        <p:sp>
          <p:nvSpPr>
            <p:cNvPr id="2136" name="Google Shape;2136;p21"/>
            <p:cNvSpPr/>
            <p:nvPr/>
          </p:nvSpPr>
          <p:spPr>
            <a:xfrm flipH="1" rot="5400000">
              <a:off x="5823261" y="999137"/>
              <a:ext cx="5063025" cy="1399708"/>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1"/>
            <p:cNvSpPr/>
            <p:nvPr/>
          </p:nvSpPr>
          <p:spPr>
            <a:xfrm flipH="1" rot="5400000">
              <a:off x="8000785" y="3681901"/>
              <a:ext cx="2281146" cy="118825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1"/>
            <p:cNvSpPr/>
            <p:nvPr/>
          </p:nvSpPr>
          <p:spPr>
            <a:xfrm flipH="1" rot="5400000">
              <a:off x="6075301" y="893517"/>
              <a:ext cx="4705203" cy="1253959"/>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1"/>
            <p:cNvSpPr/>
            <p:nvPr/>
          </p:nvSpPr>
          <p:spPr>
            <a:xfrm flipH="1" rot="5400000">
              <a:off x="8907375" y="3600542"/>
              <a:ext cx="547993" cy="785571"/>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1"/>
            <p:cNvSpPr/>
            <p:nvPr/>
          </p:nvSpPr>
          <p:spPr>
            <a:xfrm flipH="1" rot="5400000">
              <a:off x="8000876" y="3681955"/>
              <a:ext cx="2281146" cy="1188143"/>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1"/>
            <p:cNvSpPr/>
            <p:nvPr/>
          </p:nvSpPr>
          <p:spPr>
            <a:xfrm flipH="1" rot="5400000">
              <a:off x="8766423" y="4829024"/>
              <a:ext cx="369901" cy="175436"/>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1"/>
            <p:cNvSpPr/>
            <p:nvPr/>
          </p:nvSpPr>
          <p:spPr>
            <a:xfrm flipH="1" rot="5400000">
              <a:off x="9034044" y="4133259"/>
              <a:ext cx="109548" cy="330972"/>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1"/>
            <p:cNvSpPr/>
            <p:nvPr/>
          </p:nvSpPr>
          <p:spPr>
            <a:xfrm flipH="1" rot="5400000">
              <a:off x="7906018" y="1203180"/>
              <a:ext cx="1364489" cy="352546"/>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1"/>
            <p:cNvSpPr/>
            <p:nvPr/>
          </p:nvSpPr>
          <p:spPr>
            <a:xfrm flipH="1" rot="5400000">
              <a:off x="8576418" y="4631121"/>
              <a:ext cx="133168" cy="34299"/>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1"/>
            <p:cNvSpPr/>
            <p:nvPr/>
          </p:nvSpPr>
          <p:spPr>
            <a:xfrm flipH="1" rot="5400000">
              <a:off x="8618730" y="4657316"/>
              <a:ext cx="126611" cy="46024"/>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1"/>
            <p:cNvSpPr/>
            <p:nvPr/>
          </p:nvSpPr>
          <p:spPr>
            <a:xfrm flipH="1" rot="5833880">
              <a:off x="9084289" y="5197475"/>
              <a:ext cx="97774" cy="96043"/>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1"/>
            <p:cNvSpPr/>
            <p:nvPr/>
          </p:nvSpPr>
          <p:spPr>
            <a:xfrm flipH="1" rot="5833880">
              <a:off x="9028861" y="5166666"/>
              <a:ext cx="99158" cy="73818"/>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1"/>
            <p:cNvSpPr/>
            <p:nvPr/>
          </p:nvSpPr>
          <p:spPr>
            <a:xfrm flipH="1" rot="5400000">
              <a:off x="8033565" y="-411111"/>
              <a:ext cx="208908" cy="2426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1"/>
            <p:cNvSpPr/>
            <p:nvPr/>
          </p:nvSpPr>
          <p:spPr>
            <a:xfrm flipH="1" rot="5400000">
              <a:off x="8117465" y="-334996"/>
              <a:ext cx="130650" cy="36965"/>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1"/>
            <p:cNvSpPr/>
            <p:nvPr/>
          </p:nvSpPr>
          <p:spPr>
            <a:xfrm flipH="1" rot="5400000">
              <a:off x="8905955" y="1557158"/>
              <a:ext cx="197167" cy="18361"/>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1"/>
            <p:cNvSpPr/>
            <p:nvPr/>
          </p:nvSpPr>
          <p:spPr>
            <a:xfrm flipH="1" rot="5400000">
              <a:off x="8931644" y="1496997"/>
              <a:ext cx="94385" cy="12420"/>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1"/>
            <p:cNvSpPr/>
            <p:nvPr/>
          </p:nvSpPr>
          <p:spPr>
            <a:xfrm flipH="1" rot="5400000">
              <a:off x="9367080" y="3426600"/>
              <a:ext cx="28609" cy="94191"/>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1"/>
            <p:cNvSpPr/>
            <p:nvPr/>
          </p:nvSpPr>
          <p:spPr>
            <a:xfrm flipH="1" rot="5400000">
              <a:off x="9383611" y="3389480"/>
              <a:ext cx="36728" cy="104363"/>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1"/>
            <p:cNvSpPr/>
            <p:nvPr/>
          </p:nvSpPr>
          <p:spPr>
            <a:xfrm flipH="1" rot="5400000">
              <a:off x="9388565" y="4208167"/>
              <a:ext cx="58176" cy="81315"/>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1"/>
            <p:cNvSpPr/>
            <p:nvPr/>
          </p:nvSpPr>
          <p:spPr>
            <a:xfrm flipH="1" rot="5400000">
              <a:off x="9435864" y="4215734"/>
              <a:ext cx="57084" cy="60941"/>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1"/>
            <p:cNvSpPr/>
            <p:nvPr/>
          </p:nvSpPr>
          <p:spPr>
            <a:xfrm flipH="1" rot="5400000">
              <a:off x="8406082" y="3875249"/>
              <a:ext cx="88046" cy="61341"/>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1"/>
            <p:cNvSpPr/>
            <p:nvPr/>
          </p:nvSpPr>
          <p:spPr>
            <a:xfrm flipH="1" rot="5400000">
              <a:off x="8361567" y="3856057"/>
              <a:ext cx="90338" cy="65197"/>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1"/>
            <p:cNvSpPr/>
            <p:nvPr/>
          </p:nvSpPr>
          <p:spPr>
            <a:xfrm flipH="1" rot="5400000">
              <a:off x="8600646" y="2587730"/>
              <a:ext cx="82043" cy="4213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1"/>
            <p:cNvSpPr/>
            <p:nvPr/>
          </p:nvSpPr>
          <p:spPr>
            <a:xfrm flipH="1" rot="5400000">
              <a:off x="8617364" y="2545723"/>
              <a:ext cx="62796" cy="30197"/>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1"/>
            <p:cNvSpPr/>
            <p:nvPr/>
          </p:nvSpPr>
          <p:spPr>
            <a:xfrm flipH="1" rot="5400000">
              <a:off x="8873637" y="4080766"/>
              <a:ext cx="51481" cy="60540"/>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1"/>
            <p:cNvSpPr/>
            <p:nvPr/>
          </p:nvSpPr>
          <p:spPr>
            <a:xfrm flipH="1" rot="5400000">
              <a:off x="8889208" y="4129265"/>
              <a:ext cx="25213" cy="40094"/>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1"/>
            <p:cNvSpPr/>
            <p:nvPr/>
          </p:nvSpPr>
          <p:spPr>
            <a:xfrm flipH="1" rot="5400000">
              <a:off x="8700230" y="690244"/>
              <a:ext cx="77240" cy="51590"/>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1"/>
            <p:cNvSpPr/>
            <p:nvPr/>
          </p:nvSpPr>
          <p:spPr>
            <a:xfrm flipH="1" rot="5400000">
              <a:off x="8677435" y="718532"/>
              <a:ext cx="47770" cy="47188"/>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1"/>
            <p:cNvSpPr/>
            <p:nvPr/>
          </p:nvSpPr>
          <p:spPr>
            <a:xfrm flipH="1" rot="5400000">
              <a:off x="8780947" y="3879213"/>
              <a:ext cx="59558" cy="14007"/>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1"/>
            <p:cNvSpPr/>
            <p:nvPr/>
          </p:nvSpPr>
          <p:spPr>
            <a:xfrm flipH="1" rot="5400000">
              <a:off x="8761245" y="3843975"/>
              <a:ext cx="72911" cy="20265"/>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1"/>
            <p:cNvSpPr/>
            <p:nvPr/>
          </p:nvSpPr>
          <p:spPr>
            <a:xfrm flipH="1" rot="5400000">
              <a:off x="8821687" y="3395223"/>
              <a:ext cx="72694" cy="70310"/>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1"/>
            <p:cNvSpPr/>
            <p:nvPr/>
          </p:nvSpPr>
          <p:spPr>
            <a:xfrm flipH="1" rot="5400000">
              <a:off x="8862454" y="3414525"/>
              <a:ext cx="55131" cy="58381"/>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1"/>
            <p:cNvSpPr/>
            <p:nvPr/>
          </p:nvSpPr>
          <p:spPr>
            <a:xfrm flipH="1" rot="5400000">
              <a:off x="8231681" y="2869378"/>
              <a:ext cx="90340" cy="21485"/>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1"/>
            <p:cNvSpPr/>
            <p:nvPr/>
          </p:nvSpPr>
          <p:spPr>
            <a:xfrm flipH="1" rot="5400000">
              <a:off x="8277957" y="2872121"/>
              <a:ext cx="72760" cy="16609"/>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1"/>
            <p:cNvSpPr/>
            <p:nvPr/>
          </p:nvSpPr>
          <p:spPr>
            <a:xfrm flipH="1" rot="5400000">
              <a:off x="7667830" y="-583720"/>
              <a:ext cx="155281" cy="3227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1"/>
            <p:cNvSpPr/>
            <p:nvPr/>
          </p:nvSpPr>
          <p:spPr>
            <a:xfrm flipH="1" rot="5400000">
              <a:off x="7661424" y="-606135"/>
              <a:ext cx="81351" cy="1335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1"/>
            <p:cNvSpPr/>
            <p:nvPr/>
          </p:nvSpPr>
          <p:spPr>
            <a:xfrm flipH="1" rot="5830109">
              <a:off x="8637867" y="1914909"/>
              <a:ext cx="81313" cy="18264"/>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1"/>
            <p:cNvSpPr/>
            <p:nvPr/>
          </p:nvSpPr>
          <p:spPr>
            <a:xfrm flipH="1" rot="5400000">
              <a:off x="8673123" y="1895078"/>
              <a:ext cx="70691" cy="23576"/>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1"/>
            <p:cNvSpPr/>
            <p:nvPr/>
          </p:nvSpPr>
          <p:spPr>
            <a:xfrm flipH="1" rot="5400000">
              <a:off x="8182358" y="403265"/>
              <a:ext cx="133160" cy="11351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1"/>
            <p:cNvSpPr/>
            <p:nvPr/>
          </p:nvSpPr>
          <p:spPr>
            <a:xfrm flipH="1" rot="6178808">
              <a:off x="8244877" y="432914"/>
              <a:ext cx="54746" cy="70978"/>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1"/>
            <p:cNvSpPr/>
            <p:nvPr/>
          </p:nvSpPr>
          <p:spPr>
            <a:xfrm flipH="1" rot="5400000">
              <a:off x="8632750" y="4110968"/>
              <a:ext cx="339173" cy="57573"/>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177" name="Google Shape;2177;p21"/>
            <p:cNvSpPr/>
            <p:nvPr/>
          </p:nvSpPr>
          <p:spPr>
            <a:xfrm flipH="1" rot="5400000">
              <a:off x="8000785" y="3681909"/>
              <a:ext cx="2281146" cy="118825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1"/>
            <p:cNvSpPr/>
            <p:nvPr/>
          </p:nvSpPr>
          <p:spPr>
            <a:xfrm flipH="1" rot="5400000">
              <a:off x="5823261" y="999145"/>
              <a:ext cx="5063025" cy="1399708"/>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9" name="Google Shape;2179;p21"/>
          <p:cNvGrpSpPr/>
          <p:nvPr/>
        </p:nvGrpSpPr>
        <p:grpSpPr>
          <a:xfrm>
            <a:off x="748021" y="1264737"/>
            <a:ext cx="7757968" cy="3781750"/>
            <a:chOff x="748021" y="1264737"/>
            <a:chExt cx="7757968" cy="3781750"/>
          </a:xfrm>
        </p:grpSpPr>
        <p:sp>
          <p:nvSpPr>
            <p:cNvPr id="2180" name="Google Shape;2180;p21"/>
            <p:cNvSpPr/>
            <p:nvPr/>
          </p:nvSpPr>
          <p:spPr>
            <a:xfrm rot="-4949700">
              <a:off x="758970" y="4692400"/>
              <a:ext cx="222188" cy="216923"/>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1"/>
            <p:cNvSpPr/>
            <p:nvPr/>
          </p:nvSpPr>
          <p:spPr>
            <a:xfrm rot="-4949700">
              <a:off x="819726" y="4208522"/>
              <a:ext cx="222419" cy="220363"/>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1"/>
            <p:cNvSpPr/>
            <p:nvPr/>
          </p:nvSpPr>
          <p:spPr>
            <a:xfrm rot="-4949700">
              <a:off x="1227076" y="4811340"/>
              <a:ext cx="219440" cy="22332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1"/>
            <p:cNvSpPr/>
            <p:nvPr/>
          </p:nvSpPr>
          <p:spPr>
            <a:xfrm rot="-4949700">
              <a:off x="759887" y="4692521"/>
              <a:ext cx="222188" cy="216923"/>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1"/>
            <p:cNvSpPr/>
            <p:nvPr/>
          </p:nvSpPr>
          <p:spPr>
            <a:xfrm rot="-4949700">
              <a:off x="820643" y="4208643"/>
              <a:ext cx="222419" cy="220363"/>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1"/>
            <p:cNvSpPr/>
            <p:nvPr/>
          </p:nvSpPr>
          <p:spPr>
            <a:xfrm rot="-4949700">
              <a:off x="1227993" y="4811461"/>
              <a:ext cx="219440" cy="22332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1"/>
            <p:cNvSpPr/>
            <p:nvPr/>
          </p:nvSpPr>
          <p:spPr>
            <a:xfrm rot="-1075126">
              <a:off x="8059762" y="1316021"/>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1"/>
            <p:cNvSpPr/>
            <p:nvPr/>
          </p:nvSpPr>
          <p:spPr>
            <a:xfrm rot="-1075126">
              <a:off x="8060267" y="1317584"/>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188" name="Shape 2188"/>
        <p:cNvGrpSpPr/>
        <p:nvPr/>
      </p:nvGrpSpPr>
      <p:grpSpPr>
        <a:xfrm>
          <a:off x="0" y="0"/>
          <a:ext cx="0" cy="0"/>
          <a:chOff x="0" y="0"/>
          <a:chExt cx="0" cy="0"/>
        </a:xfrm>
      </p:grpSpPr>
      <p:sp>
        <p:nvSpPr>
          <p:cNvPr id="2189" name="Google Shape;2189;p22"/>
          <p:cNvSpPr txBox="1"/>
          <p:nvPr>
            <p:ph hasCustomPrompt="1" type="title"/>
          </p:nvPr>
        </p:nvSpPr>
        <p:spPr>
          <a:xfrm>
            <a:off x="2464375" y="632900"/>
            <a:ext cx="42153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4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190" name="Google Shape;2190;p22"/>
          <p:cNvSpPr txBox="1"/>
          <p:nvPr>
            <p:ph idx="1" type="subTitle"/>
          </p:nvPr>
        </p:nvSpPr>
        <p:spPr>
          <a:xfrm>
            <a:off x="2464330" y="1332099"/>
            <a:ext cx="4215300" cy="3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1" name="Google Shape;2191;p22"/>
          <p:cNvSpPr txBox="1"/>
          <p:nvPr>
            <p:ph hasCustomPrompt="1" idx="2" type="title"/>
          </p:nvPr>
        </p:nvSpPr>
        <p:spPr>
          <a:xfrm>
            <a:off x="2464375" y="1968100"/>
            <a:ext cx="42153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192" name="Google Shape;2192;p22"/>
          <p:cNvSpPr txBox="1"/>
          <p:nvPr>
            <p:ph idx="3" type="subTitle"/>
          </p:nvPr>
        </p:nvSpPr>
        <p:spPr>
          <a:xfrm>
            <a:off x="2464330" y="2667299"/>
            <a:ext cx="4215300" cy="3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3" name="Google Shape;2193;p22"/>
          <p:cNvSpPr txBox="1"/>
          <p:nvPr>
            <p:ph hasCustomPrompt="1" idx="4" type="title"/>
          </p:nvPr>
        </p:nvSpPr>
        <p:spPr>
          <a:xfrm>
            <a:off x="2464375" y="3303300"/>
            <a:ext cx="42153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4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194" name="Google Shape;2194;p22"/>
          <p:cNvSpPr txBox="1"/>
          <p:nvPr>
            <p:ph idx="5" type="subTitle"/>
          </p:nvPr>
        </p:nvSpPr>
        <p:spPr>
          <a:xfrm>
            <a:off x="2464330" y="4002499"/>
            <a:ext cx="4215300" cy="3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195" name="Google Shape;2195;p22"/>
          <p:cNvGrpSpPr/>
          <p:nvPr/>
        </p:nvGrpSpPr>
        <p:grpSpPr>
          <a:xfrm>
            <a:off x="-508658" y="-537887"/>
            <a:ext cx="10593046" cy="6109254"/>
            <a:chOff x="-508658" y="-537887"/>
            <a:chExt cx="10593046" cy="6109254"/>
          </a:xfrm>
        </p:grpSpPr>
        <p:sp>
          <p:nvSpPr>
            <p:cNvPr id="2196" name="Google Shape;2196;p22"/>
            <p:cNvSpPr/>
            <p:nvPr/>
          </p:nvSpPr>
          <p:spPr>
            <a:xfrm>
              <a:off x="-56600" y="1957925"/>
              <a:ext cx="1603250" cy="3242100"/>
            </a:xfrm>
            <a:custGeom>
              <a:rect b="b" l="l" r="r" t="t"/>
              <a:pathLst>
                <a:path extrusionOk="0" h="129684" w="64130">
                  <a:moveTo>
                    <a:pt x="0" y="0"/>
                  </a:moveTo>
                  <a:lnTo>
                    <a:pt x="31337" y="39760"/>
                  </a:lnTo>
                  <a:lnTo>
                    <a:pt x="64130" y="83758"/>
                  </a:lnTo>
                  <a:lnTo>
                    <a:pt x="47511" y="93534"/>
                  </a:lnTo>
                  <a:lnTo>
                    <a:pt x="36012" y="111997"/>
                  </a:lnTo>
                  <a:lnTo>
                    <a:pt x="50053" y="129034"/>
                  </a:lnTo>
                  <a:lnTo>
                    <a:pt x="325" y="129684"/>
                  </a:lnTo>
                  <a:close/>
                </a:path>
              </a:pathLst>
            </a:custGeom>
            <a:solidFill>
              <a:schemeClr val="accent1"/>
            </a:solidFill>
            <a:ln>
              <a:noFill/>
            </a:ln>
          </p:spPr>
        </p:sp>
        <p:sp>
          <p:nvSpPr>
            <p:cNvPr id="2197" name="Google Shape;2197;p22"/>
            <p:cNvSpPr/>
            <p:nvPr/>
          </p:nvSpPr>
          <p:spPr>
            <a:xfrm>
              <a:off x="-137625" y="300600"/>
              <a:ext cx="349150" cy="2201725"/>
            </a:xfrm>
            <a:custGeom>
              <a:rect b="b" l="l" r="r" t="t"/>
              <a:pathLst>
                <a:path extrusionOk="0" h="88069" w="13966">
                  <a:moveTo>
                    <a:pt x="13966" y="88069"/>
                  </a:moveTo>
                  <a:lnTo>
                    <a:pt x="13141" y="38615"/>
                  </a:lnTo>
                  <a:lnTo>
                    <a:pt x="10069" y="18323"/>
                  </a:lnTo>
                  <a:lnTo>
                    <a:pt x="0" y="0"/>
                  </a:lnTo>
                  <a:lnTo>
                    <a:pt x="3241" y="76422"/>
                  </a:lnTo>
                  <a:close/>
                </a:path>
              </a:pathLst>
            </a:custGeom>
            <a:solidFill>
              <a:schemeClr val="accent1"/>
            </a:solidFill>
            <a:ln>
              <a:noFill/>
            </a:ln>
          </p:spPr>
        </p:sp>
        <p:sp>
          <p:nvSpPr>
            <p:cNvPr id="2198" name="Google Shape;2198;p22"/>
            <p:cNvSpPr/>
            <p:nvPr/>
          </p:nvSpPr>
          <p:spPr>
            <a:xfrm flipH="1" rot="4573863">
              <a:off x="1035202" y="2202076"/>
              <a:ext cx="158559" cy="26596"/>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2"/>
            <p:cNvSpPr/>
            <p:nvPr/>
          </p:nvSpPr>
          <p:spPr>
            <a:xfrm flipH="1" rot="4573863">
              <a:off x="1090517" y="2155674"/>
              <a:ext cx="88559" cy="14837"/>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2"/>
            <p:cNvSpPr/>
            <p:nvPr/>
          </p:nvSpPr>
          <p:spPr>
            <a:xfrm flipH="1" rot="4573863">
              <a:off x="1721648" y="4647819"/>
              <a:ext cx="165144" cy="19712"/>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2"/>
            <p:cNvSpPr/>
            <p:nvPr/>
          </p:nvSpPr>
          <p:spPr>
            <a:xfrm flipH="1" rot="4573863">
              <a:off x="1770022" y="4598132"/>
              <a:ext cx="106946" cy="11246"/>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2"/>
            <p:cNvSpPr/>
            <p:nvPr/>
          </p:nvSpPr>
          <p:spPr>
            <a:xfrm flipH="1" rot="4573662">
              <a:off x="1050450" y="4378228"/>
              <a:ext cx="855740" cy="855740"/>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2203" name="Google Shape;2203;p22"/>
            <p:cNvSpPr/>
            <p:nvPr/>
          </p:nvSpPr>
          <p:spPr>
            <a:xfrm flipH="1" rot="4573863">
              <a:off x="-13736" y="2655146"/>
              <a:ext cx="2240223" cy="93872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2"/>
            <p:cNvSpPr/>
            <p:nvPr/>
          </p:nvSpPr>
          <p:spPr>
            <a:xfrm flipH="1" rot="4573863">
              <a:off x="-1500392" y="1005666"/>
              <a:ext cx="3439677" cy="64672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2"/>
            <p:cNvSpPr/>
            <p:nvPr/>
          </p:nvSpPr>
          <p:spPr>
            <a:xfrm flipH="1" rot="4573863">
              <a:off x="704610" y="4086139"/>
              <a:ext cx="1438833" cy="1270538"/>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2"/>
            <p:cNvSpPr/>
            <p:nvPr/>
          </p:nvSpPr>
          <p:spPr>
            <a:xfrm flipH="1" rot="4573863">
              <a:off x="782825" y="2376558"/>
              <a:ext cx="430264" cy="510712"/>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2"/>
            <p:cNvSpPr/>
            <p:nvPr/>
          </p:nvSpPr>
          <p:spPr>
            <a:xfrm flipH="1" rot="4573863">
              <a:off x="26678" y="2604505"/>
              <a:ext cx="2127162" cy="932571"/>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2"/>
            <p:cNvSpPr/>
            <p:nvPr/>
          </p:nvSpPr>
          <p:spPr>
            <a:xfrm flipH="1" rot="4573863">
              <a:off x="-1368276" y="921765"/>
              <a:ext cx="3200385" cy="562066"/>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2"/>
            <p:cNvSpPr/>
            <p:nvPr/>
          </p:nvSpPr>
          <p:spPr>
            <a:xfrm flipH="1" rot="4573863">
              <a:off x="830591" y="3926483"/>
              <a:ext cx="1038116" cy="1214823"/>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2"/>
            <p:cNvSpPr/>
            <p:nvPr/>
          </p:nvSpPr>
          <p:spPr>
            <a:xfrm flipH="1" rot="4573863">
              <a:off x="1266361" y="4599255"/>
              <a:ext cx="955074" cy="276992"/>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2"/>
            <p:cNvSpPr/>
            <p:nvPr/>
          </p:nvSpPr>
          <p:spPr>
            <a:xfrm flipH="1" rot="4573863">
              <a:off x="1025795" y="2569927"/>
              <a:ext cx="344015" cy="460770"/>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2"/>
            <p:cNvSpPr/>
            <p:nvPr/>
          </p:nvSpPr>
          <p:spPr>
            <a:xfrm flipH="1" rot="4573863">
              <a:off x="-436557" y="1013666"/>
              <a:ext cx="1161397" cy="21221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2"/>
            <p:cNvSpPr/>
            <p:nvPr/>
          </p:nvSpPr>
          <p:spPr>
            <a:xfrm flipH="1" rot="4573863">
              <a:off x="1225154" y="3484854"/>
              <a:ext cx="125975" cy="82396"/>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2"/>
            <p:cNvSpPr/>
            <p:nvPr/>
          </p:nvSpPr>
          <p:spPr>
            <a:xfrm flipH="1" rot="4573863">
              <a:off x="1202151" y="3480820"/>
              <a:ext cx="88473" cy="52422"/>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2"/>
            <p:cNvSpPr/>
            <p:nvPr/>
          </p:nvSpPr>
          <p:spPr>
            <a:xfrm flipH="1" rot="4573863">
              <a:off x="828848" y="3276675"/>
              <a:ext cx="124564" cy="72904"/>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2"/>
            <p:cNvSpPr/>
            <p:nvPr/>
          </p:nvSpPr>
          <p:spPr>
            <a:xfrm flipH="1" rot="4573863">
              <a:off x="769453" y="3250215"/>
              <a:ext cx="119390" cy="50413"/>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2"/>
            <p:cNvSpPr/>
            <p:nvPr/>
          </p:nvSpPr>
          <p:spPr>
            <a:xfrm flipH="1" rot="4573863">
              <a:off x="568973" y="2219545"/>
              <a:ext cx="134912" cy="102835"/>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2"/>
            <p:cNvSpPr/>
            <p:nvPr/>
          </p:nvSpPr>
          <p:spPr>
            <a:xfrm flipH="1" rot="4573863">
              <a:off x="587121" y="2320399"/>
              <a:ext cx="96726" cy="50969"/>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2"/>
            <p:cNvSpPr/>
            <p:nvPr/>
          </p:nvSpPr>
          <p:spPr>
            <a:xfrm flipH="1" rot="4573863">
              <a:off x="975629" y="4411159"/>
              <a:ext cx="149237" cy="121735"/>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2"/>
            <p:cNvSpPr/>
            <p:nvPr/>
          </p:nvSpPr>
          <p:spPr>
            <a:xfrm flipH="1" rot="4573863">
              <a:off x="1007174" y="4505881"/>
              <a:ext cx="72651" cy="62086"/>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2"/>
            <p:cNvSpPr/>
            <p:nvPr/>
          </p:nvSpPr>
          <p:spPr>
            <a:xfrm flipH="1" rot="3178841">
              <a:off x="1238434" y="4818210"/>
              <a:ext cx="45791" cy="84147"/>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2"/>
            <p:cNvSpPr/>
            <p:nvPr/>
          </p:nvSpPr>
          <p:spPr>
            <a:xfrm flipH="1" rot="3655923">
              <a:off x="1199089" y="4832486"/>
              <a:ext cx="48698" cy="97739"/>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2"/>
            <p:cNvSpPr/>
            <p:nvPr/>
          </p:nvSpPr>
          <p:spPr>
            <a:xfrm flipH="1" rot="4573863">
              <a:off x="1102073" y="2715513"/>
              <a:ext cx="70984" cy="109548"/>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2"/>
            <p:cNvSpPr/>
            <p:nvPr/>
          </p:nvSpPr>
          <p:spPr>
            <a:xfrm flipH="1" rot="4573863">
              <a:off x="1161411" y="2713295"/>
              <a:ext cx="71540" cy="82781"/>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2"/>
            <p:cNvSpPr/>
            <p:nvPr/>
          </p:nvSpPr>
          <p:spPr>
            <a:xfrm flipH="1" rot="4573863">
              <a:off x="-41285" y="400769"/>
              <a:ext cx="127643" cy="55886"/>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2"/>
            <p:cNvSpPr/>
            <p:nvPr/>
          </p:nvSpPr>
          <p:spPr>
            <a:xfrm flipH="1" rot="4573863">
              <a:off x="-100793" y="376892"/>
              <a:ext cx="131961" cy="60119"/>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2"/>
            <p:cNvSpPr/>
            <p:nvPr/>
          </p:nvSpPr>
          <p:spPr>
            <a:xfrm flipH="1" rot="5774418">
              <a:off x="1924635" y="4466947"/>
              <a:ext cx="96158" cy="72172"/>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2"/>
            <p:cNvSpPr/>
            <p:nvPr/>
          </p:nvSpPr>
          <p:spPr>
            <a:xfrm flipH="1" rot="5774418">
              <a:off x="1889630" y="4433241"/>
              <a:ext cx="71402" cy="56224"/>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2"/>
            <p:cNvSpPr/>
            <p:nvPr/>
          </p:nvSpPr>
          <p:spPr>
            <a:xfrm flipH="1" rot="4573863">
              <a:off x="1456605" y="4036398"/>
              <a:ext cx="53238" cy="88169"/>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2"/>
            <p:cNvSpPr/>
            <p:nvPr/>
          </p:nvSpPr>
          <p:spPr>
            <a:xfrm flipH="1" rot="4573863">
              <a:off x="1494941" y="4096494"/>
              <a:ext cx="23519" cy="56100"/>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2"/>
            <p:cNvSpPr/>
            <p:nvPr/>
          </p:nvSpPr>
          <p:spPr>
            <a:xfrm flipH="1" rot="4573863">
              <a:off x="-271865" y="-143080"/>
              <a:ext cx="103996" cy="6302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2"/>
            <p:cNvSpPr/>
            <p:nvPr/>
          </p:nvSpPr>
          <p:spPr>
            <a:xfrm flipH="1" rot="4573863">
              <a:off x="1440028" y="3914736"/>
              <a:ext cx="98009" cy="38654"/>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2"/>
            <p:cNvSpPr/>
            <p:nvPr/>
          </p:nvSpPr>
          <p:spPr>
            <a:xfrm flipH="1" rot="4573863">
              <a:off x="1371768" y="3890300"/>
              <a:ext cx="127044" cy="36602"/>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2"/>
            <p:cNvSpPr/>
            <p:nvPr/>
          </p:nvSpPr>
          <p:spPr>
            <a:xfrm flipH="1" rot="4573863">
              <a:off x="1475795" y="4643760"/>
              <a:ext cx="87703" cy="52893"/>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2"/>
            <p:cNvSpPr/>
            <p:nvPr/>
          </p:nvSpPr>
          <p:spPr>
            <a:xfrm flipH="1" rot="4573863">
              <a:off x="1520348" y="4644145"/>
              <a:ext cx="68333" cy="44940"/>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2"/>
            <p:cNvSpPr/>
            <p:nvPr/>
          </p:nvSpPr>
          <p:spPr>
            <a:xfrm flipH="1" rot="4573863">
              <a:off x="415213" y="2752747"/>
              <a:ext cx="61320" cy="62941"/>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2"/>
            <p:cNvSpPr/>
            <p:nvPr/>
          </p:nvSpPr>
          <p:spPr>
            <a:xfrm flipH="1" rot="4573863">
              <a:off x="433082" y="2724609"/>
              <a:ext cx="47850" cy="51995"/>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2"/>
            <p:cNvSpPr/>
            <p:nvPr/>
          </p:nvSpPr>
          <p:spPr>
            <a:xfrm flipH="1" rot="4573863">
              <a:off x="168376" y="1566603"/>
              <a:ext cx="106989" cy="28734"/>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2"/>
            <p:cNvSpPr/>
            <p:nvPr/>
          </p:nvSpPr>
          <p:spPr>
            <a:xfrm flipH="1" rot="4573863">
              <a:off x="210792" y="1534535"/>
              <a:ext cx="91082" cy="34421"/>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2"/>
            <p:cNvSpPr/>
            <p:nvPr/>
          </p:nvSpPr>
          <p:spPr>
            <a:xfrm flipH="1" rot="4573863">
              <a:off x="256801" y="985748"/>
              <a:ext cx="227447" cy="26596"/>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2"/>
            <p:cNvSpPr/>
            <p:nvPr/>
          </p:nvSpPr>
          <p:spPr>
            <a:xfrm flipH="1" rot="4573863">
              <a:off x="293873" y="950153"/>
              <a:ext cx="77141" cy="18942"/>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2"/>
            <p:cNvSpPr/>
            <p:nvPr/>
          </p:nvSpPr>
          <p:spPr>
            <a:xfrm flipH="1" rot="4573863">
              <a:off x="-1505092" y="996139"/>
              <a:ext cx="3439677" cy="64672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2"/>
            <p:cNvSpPr/>
            <p:nvPr/>
          </p:nvSpPr>
          <p:spPr>
            <a:xfrm flipH="1" rot="4573662">
              <a:off x="1488823" y="4345437"/>
              <a:ext cx="74687" cy="132659"/>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244" name="Google Shape;2244;p22"/>
            <p:cNvSpPr/>
            <p:nvPr/>
          </p:nvSpPr>
          <p:spPr>
            <a:xfrm flipH="1" rot="4573662">
              <a:off x="650766" y="2829418"/>
              <a:ext cx="364589" cy="83959"/>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245" name="Google Shape;2245;p22"/>
            <p:cNvSpPr/>
            <p:nvPr/>
          </p:nvSpPr>
          <p:spPr>
            <a:xfrm flipH="1" rot="4573863">
              <a:off x="-16517" y="2655828"/>
              <a:ext cx="2240223" cy="93872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2"/>
            <p:cNvSpPr/>
            <p:nvPr/>
          </p:nvSpPr>
          <p:spPr>
            <a:xfrm flipH="1" rot="-8926250">
              <a:off x="1096786" y="2179620"/>
              <a:ext cx="177629" cy="19200"/>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2"/>
            <p:cNvSpPr/>
            <p:nvPr/>
          </p:nvSpPr>
          <p:spPr>
            <a:xfrm flipH="1" rot="-8926250">
              <a:off x="1063650" y="2167291"/>
              <a:ext cx="104166" cy="11888"/>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2"/>
            <p:cNvSpPr/>
            <p:nvPr/>
          </p:nvSpPr>
          <p:spPr>
            <a:xfrm flipH="1" rot="4573863">
              <a:off x="798531" y="4794770"/>
              <a:ext cx="147013" cy="24928"/>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2"/>
            <p:cNvSpPr/>
            <p:nvPr/>
          </p:nvSpPr>
          <p:spPr>
            <a:xfrm flipH="1" rot="4573863">
              <a:off x="787590" y="4780711"/>
              <a:ext cx="76928" cy="10476"/>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2"/>
            <p:cNvSpPr/>
            <p:nvPr/>
          </p:nvSpPr>
          <p:spPr>
            <a:xfrm flipH="1" rot="4573863">
              <a:off x="704612" y="4086149"/>
              <a:ext cx="1438833" cy="1270538"/>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2"/>
            <p:cNvSpPr/>
            <p:nvPr/>
          </p:nvSpPr>
          <p:spPr>
            <a:xfrm>
              <a:off x="7418950" y="-169650"/>
              <a:ext cx="1828250" cy="1218850"/>
            </a:xfrm>
            <a:custGeom>
              <a:rect b="b" l="l" r="r" t="t"/>
              <a:pathLst>
                <a:path extrusionOk="0" h="48754" w="73130">
                  <a:moveTo>
                    <a:pt x="14951" y="1625"/>
                  </a:moveTo>
                  <a:lnTo>
                    <a:pt x="0" y="17876"/>
                  </a:lnTo>
                  <a:lnTo>
                    <a:pt x="18526" y="26327"/>
                  </a:lnTo>
                  <a:lnTo>
                    <a:pt x="23401" y="48754"/>
                  </a:lnTo>
                  <a:lnTo>
                    <a:pt x="73130" y="37703"/>
                  </a:lnTo>
                  <a:lnTo>
                    <a:pt x="71180" y="0"/>
                  </a:lnTo>
                  <a:close/>
                </a:path>
              </a:pathLst>
            </a:custGeom>
            <a:solidFill>
              <a:schemeClr val="lt2"/>
            </a:solidFill>
            <a:ln>
              <a:noFill/>
            </a:ln>
          </p:spPr>
        </p:sp>
        <p:sp>
          <p:nvSpPr>
            <p:cNvPr id="2252" name="Google Shape;2252;p22"/>
            <p:cNvSpPr/>
            <p:nvPr/>
          </p:nvSpPr>
          <p:spPr>
            <a:xfrm>
              <a:off x="7168450" y="618575"/>
              <a:ext cx="2284625" cy="3393375"/>
            </a:xfrm>
            <a:custGeom>
              <a:rect b="b" l="l" r="r" t="t"/>
              <a:pathLst>
                <a:path extrusionOk="0" h="135735" w="91385">
                  <a:moveTo>
                    <a:pt x="1820" y="16597"/>
                  </a:moveTo>
                  <a:lnTo>
                    <a:pt x="82500" y="0"/>
                  </a:lnTo>
                  <a:lnTo>
                    <a:pt x="86733" y="121557"/>
                  </a:lnTo>
                  <a:lnTo>
                    <a:pt x="91385" y="135735"/>
                  </a:lnTo>
                  <a:lnTo>
                    <a:pt x="77303" y="114994"/>
                  </a:lnTo>
                  <a:lnTo>
                    <a:pt x="65349" y="67041"/>
                  </a:lnTo>
                  <a:lnTo>
                    <a:pt x="47006" y="52709"/>
                  </a:lnTo>
                  <a:lnTo>
                    <a:pt x="11721" y="35664"/>
                  </a:lnTo>
                  <a:lnTo>
                    <a:pt x="0" y="21859"/>
                  </a:lnTo>
                  <a:close/>
                </a:path>
              </a:pathLst>
            </a:custGeom>
            <a:solidFill>
              <a:schemeClr val="lt2"/>
            </a:solidFill>
            <a:ln>
              <a:noFill/>
            </a:ln>
          </p:spPr>
        </p:sp>
        <p:sp>
          <p:nvSpPr>
            <p:cNvPr id="2253" name="Google Shape;2253;p22"/>
            <p:cNvSpPr/>
            <p:nvPr/>
          </p:nvSpPr>
          <p:spPr>
            <a:xfrm>
              <a:off x="6657100" y="-112725"/>
              <a:ext cx="1176250" cy="871600"/>
            </a:xfrm>
            <a:custGeom>
              <a:rect b="b" l="l" r="r" t="t"/>
              <a:pathLst>
                <a:path extrusionOk="0" h="34864" w="47050">
                  <a:moveTo>
                    <a:pt x="0" y="412"/>
                  </a:moveTo>
                  <a:lnTo>
                    <a:pt x="47050" y="0"/>
                  </a:lnTo>
                  <a:lnTo>
                    <a:pt x="17237" y="34864"/>
                  </a:lnTo>
                  <a:lnTo>
                    <a:pt x="9461" y="27430"/>
                  </a:lnTo>
                  <a:lnTo>
                    <a:pt x="1177" y="1649"/>
                  </a:lnTo>
                  <a:close/>
                </a:path>
              </a:pathLst>
            </a:custGeom>
            <a:solidFill>
              <a:schemeClr val="lt2"/>
            </a:solidFill>
            <a:ln>
              <a:noFill/>
            </a:ln>
          </p:spPr>
        </p:sp>
        <p:sp>
          <p:nvSpPr>
            <p:cNvPr id="2254" name="Google Shape;2254;p22"/>
            <p:cNvSpPr/>
            <p:nvPr/>
          </p:nvSpPr>
          <p:spPr>
            <a:xfrm rot="2785382">
              <a:off x="6190987" y="1859341"/>
              <a:ext cx="4120858" cy="1139239"/>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2"/>
            <p:cNvSpPr/>
            <p:nvPr/>
          </p:nvSpPr>
          <p:spPr>
            <a:xfrm rot="2785382">
              <a:off x="6341045" y="-15572"/>
              <a:ext cx="1856653" cy="967133"/>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2"/>
            <p:cNvSpPr/>
            <p:nvPr/>
          </p:nvSpPr>
          <p:spPr>
            <a:xfrm rot="2785382">
              <a:off x="6479884" y="1982901"/>
              <a:ext cx="3829622" cy="1020613"/>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2"/>
            <p:cNvSpPr/>
            <p:nvPr/>
          </p:nvSpPr>
          <p:spPr>
            <a:xfrm rot="2785382">
              <a:off x="7228600" y="292645"/>
              <a:ext cx="446018" cy="639386"/>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2"/>
            <p:cNvSpPr/>
            <p:nvPr/>
          </p:nvSpPr>
          <p:spPr>
            <a:xfrm rot="2785382">
              <a:off x="6341099" y="-15578"/>
              <a:ext cx="1856653" cy="967044"/>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2"/>
            <p:cNvSpPr/>
            <p:nvPr/>
          </p:nvSpPr>
          <p:spPr>
            <a:xfrm rot="2785382">
              <a:off x="6647293" y="125462"/>
              <a:ext cx="301067" cy="142790"/>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2"/>
            <p:cNvSpPr/>
            <p:nvPr/>
          </p:nvSpPr>
          <p:spPr>
            <a:xfrm rot="2785382">
              <a:off x="7181068" y="349498"/>
              <a:ext cx="89162" cy="269382"/>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2"/>
            <p:cNvSpPr/>
            <p:nvPr/>
          </p:nvSpPr>
          <p:spPr>
            <a:xfrm rot="2785382">
              <a:off x="8013147" y="2343093"/>
              <a:ext cx="1110574" cy="286942"/>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2"/>
            <p:cNvSpPr/>
            <p:nvPr/>
          </p:nvSpPr>
          <p:spPr>
            <a:xfrm rot="2785993">
              <a:off x="6712407" y="514270"/>
              <a:ext cx="108394" cy="27915"/>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2"/>
            <p:cNvSpPr/>
            <p:nvPr/>
          </p:nvSpPr>
          <p:spPr>
            <a:xfrm rot="2785382">
              <a:off x="6720118" y="468685"/>
              <a:ext cx="103050" cy="37459"/>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2"/>
            <p:cNvSpPr/>
            <p:nvPr/>
          </p:nvSpPr>
          <p:spPr>
            <a:xfrm rot="2352104">
              <a:off x="6680769" y="-138094"/>
              <a:ext cx="79600" cy="78198"/>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2"/>
            <p:cNvSpPr/>
            <p:nvPr/>
          </p:nvSpPr>
          <p:spPr>
            <a:xfrm rot="2352104">
              <a:off x="6671450" y="-73613"/>
              <a:ext cx="80727" cy="60102"/>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2"/>
            <p:cNvSpPr/>
            <p:nvPr/>
          </p:nvSpPr>
          <p:spPr>
            <a:xfrm rot="2785382">
              <a:off x="9215777" y="3778153"/>
              <a:ext cx="170033" cy="19751"/>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2"/>
            <p:cNvSpPr/>
            <p:nvPr/>
          </p:nvSpPr>
          <p:spPr>
            <a:xfrm rot="2785382">
              <a:off x="9227760" y="3699237"/>
              <a:ext cx="106337" cy="30086"/>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2"/>
            <p:cNvSpPr/>
            <p:nvPr/>
          </p:nvSpPr>
          <p:spPr>
            <a:xfrm rot="2785610">
              <a:off x="8628829" y="2135369"/>
              <a:ext cx="160476" cy="14945"/>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2"/>
            <p:cNvSpPr/>
            <p:nvPr/>
          </p:nvSpPr>
          <p:spPr>
            <a:xfrm rot="2785610">
              <a:off x="8690927" y="2189440"/>
              <a:ext cx="76821" cy="10110"/>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2"/>
            <p:cNvSpPr/>
            <p:nvPr/>
          </p:nvSpPr>
          <p:spPr>
            <a:xfrm rot="2785491">
              <a:off x="7849456" y="768253"/>
              <a:ext cx="23290" cy="76678"/>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2"/>
            <p:cNvSpPr/>
            <p:nvPr/>
          </p:nvSpPr>
          <p:spPr>
            <a:xfrm rot="2785491">
              <a:off x="7876268" y="771451"/>
              <a:ext cx="29899" cy="84958"/>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2"/>
            <p:cNvSpPr/>
            <p:nvPr/>
          </p:nvSpPr>
          <p:spPr>
            <a:xfrm rot="2785382">
              <a:off x="7423896" y="296035"/>
              <a:ext cx="47350" cy="66183"/>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2"/>
            <p:cNvSpPr/>
            <p:nvPr/>
          </p:nvSpPr>
          <p:spPr>
            <a:xfrm rot="2785382">
              <a:off x="7453381" y="279638"/>
              <a:ext cx="46461" cy="49600"/>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2"/>
            <p:cNvSpPr/>
            <p:nvPr/>
          </p:nvSpPr>
          <p:spPr>
            <a:xfrm rot="2785382">
              <a:off x="7033555" y="1049274"/>
              <a:ext cx="71661" cy="49926"/>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2"/>
            <p:cNvSpPr/>
            <p:nvPr/>
          </p:nvSpPr>
          <p:spPr>
            <a:xfrm rot="2785382">
              <a:off x="7016733" y="1082220"/>
              <a:ext cx="73527" cy="53065"/>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2"/>
            <p:cNvSpPr/>
            <p:nvPr/>
          </p:nvSpPr>
          <p:spPr>
            <a:xfrm rot="2785382">
              <a:off x="7876776" y="1714546"/>
              <a:ext cx="66775" cy="3429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2"/>
            <p:cNvSpPr/>
            <p:nvPr/>
          </p:nvSpPr>
          <p:spPr>
            <a:xfrm rot="2785382">
              <a:off x="7915710" y="1743714"/>
              <a:ext cx="51111" cy="24578"/>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2"/>
            <p:cNvSpPr/>
            <p:nvPr/>
          </p:nvSpPr>
          <p:spPr>
            <a:xfrm rot="2785382">
              <a:off x="7198293" y="676552"/>
              <a:ext cx="41901" cy="49275"/>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2"/>
            <p:cNvSpPr/>
            <p:nvPr/>
          </p:nvSpPr>
          <p:spPr>
            <a:xfrm rot="2785382">
              <a:off x="7188943" y="660935"/>
              <a:ext cx="20521" cy="32633"/>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2"/>
            <p:cNvSpPr/>
            <p:nvPr/>
          </p:nvSpPr>
          <p:spPr>
            <a:xfrm rot="2785382">
              <a:off x="8998058" y="2772363"/>
              <a:ext cx="62867" cy="41990"/>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2"/>
            <p:cNvSpPr/>
            <p:nvPr/>
          </p:nvSpPr>
          <p:spPr>
            <a:xfrm rot="2785382">
              <a:off x="8973282" y="2779831"/>
              <a:ext cx="38881" cy="38407"/>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2"/>
            <p:cNvSpPr/>
            <p:nvPr/>
          </p:nvSpPr>
          <p:spPr>
            <a:xfrm rot="2785382">
              <a:off x="7268869" y="877813"/>
              <a:ext cx="48475" cy="11401"/>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2"/>
            <p:cNvSpPr/>
            <p:nvPr/>
          </p:nvSpPr>
          <p:spPr>
            <a:xfrm rot="2785382">
              <a:off x="7273770" y="901509"/>
              <a:ext cx="59343" cy="16494"/>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2"/>
            <p:cNvSpPr/>
            <p:nvPr/>
          </p:nvSpPr>
          <p:spPr>
            <a:xfrm rot="2785560">
              <a:off x="7547190" y="1097166"/>
              <a:ext cx="59160" cy="5722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2"/>
            <p:cNvSpPr/>
            <p:nvPr/>
          </p:nvSpPr>
          <p:spPr>
            <a:xfrm rot="2785560">
              <a:off x="7565717" y="1076211"/>
              <a:ext cx="44867" cy="47519"/>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2"/>
            <p:cNvSpPr/>
            <p:nvPr/>
          </p:nvSpPr>
          <p:spPr>
            <a:xfrm rot="2785529">
              <a:off x="7506015" y="1767643"/>
              <a:ext cx="73533" cy="1748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2"/>
            <p:cNvSpPr/>
            <p:nvPr/>
          </p:nvSpPr>
          <p:spPr>
            <a:xfrm rot="2785529">
              <a:off x="7535105" y="1748415"/>
              <a:ext cx="59224" cy="13520"/>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2"/>
            <p:cNvSpPr/>
            <p:nvPr/>
          </p:nvSpPr>
          <p:spPr>
            <a:xfrm rot="2785382">
              <a:off x="9100711" y="4094589"/>
              <a:ext cx="126385" cy="26266"/>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2"/>
            <p:cNvSpPr/>
            <p:nvPr/>
          </p:nvSpPr>
          <p:spPr>
            <a:xfrm rot="2785382">
              <a:off x="9123106" y="4145424"/>
              <a:ext cx="66213" cy="10868"/>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2"/>
            <p:cNvSpPr/>
            <p:nvPr/>
          </p:nvSpPr>
          <p:spPr>
            <a:xfrm rot="2355119">
              <a:off x="8283018" y="2107396"/>
              <a:ext cx="66195" cy="14868"/>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2"/>
            <p:cNvSpPr/>
            <p:nvPr/>
          </p:nvSpPr>
          <p:spPr>
            <a:xfrm rot="2785382">
              <a:off x="8314638" y="2098558"/>
              <a:ext cx="57536" cy="19189"/>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2"/>
            <p:cNvSpPr/>
            <p:nvPr/>
          </p:nvSpPr>
          <p:spPr>
            <a:xfrm rot="2785382">
              <a:off x="8830040" y="3173029"/>
              <a:ext cx="108380" cy="92390"/>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2"/>
            <p:cNvSpPr/>
            <p:nvPr/>
          </p:nvSpPr>
          <p:spPr>
            <a:xfrm rot="2007246">
              <a:off x="8870987" y="3172323"/>
              <a:ext cx="44566" cy="57774"/>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2"/>
            <p:cNvSpPr/>
            <p:nvPr/>
          </p:nvSpPr>
          <p:spPr>
            <a:xfrm rot="2785149">
              <a:off x="7007867" y="715270"/>
              <a:ext cx="276095" cy="46866"/>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295" name="Google Shape;2295;p22"/>
            <p:cNvSpPr/>
            <p:nvPr/>
          </p:nvSpPr>
          <p:spPr>
            <a:xfrm rot="2785382">
              <a:off x="6341040" y="-15577"/>
              <a:ext cx="1856653" cy="967133"/>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2"/>
            <p:cNvSpPr/>
            <p:nvPr/>
          </p:nvSpPr>
          <p:spPr>
            <a:xfrm rot="2785382">
              <a:off x="6190982" y="1859336"/>
              <a:ext cx="4120858" cy="1139239"/>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2"/>
            <p:cNvSpPr/>
            <p:nvPr/>
          </p:nvSpPr>
          <p:spPr>
            <a:xfrm rot="-949783">
              <a:off x="993012" y="3827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2"/>
            <p:cNvSpPr/>
            <p:nvPr/>
          </p:nvSpPr>
          <p:spPr>
            <a:xfrm rot="-949783">
              <a:off x="1459721" y="2458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2"/>
            <p:cNvSpPr/>
            <p:nvPr/>
          </p:nvSpPr>
          <p:spPr>
            <a:xfrm rot="-949783">
              <a:off x="1067139" y="8564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2"/>
            <p:cNvSpPr/>
            <p:nvPr/>
          </p:nvSpPr>
          <p:spPr>
            <a:xfrm rot="-949783">
              <a:off x="993265" y="3836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2"/>
            <p:cNvSpPr/>
            <p:nvPr/>
          </p:nvSpPr>
          <p:spPr>
            <a:xfrm rot="-949783">
              <a:off x="1459974" y="2467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2"/>
            <p:cNvSpPr/>
            <p:nvPr/>
          </p:nvSpPr>
          <p:spPr>
            <a:xfrm rot="-949783">
              <a:off x="1067391" y="8573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2"/>
            <p:cNvSpPr/>
            <p:nvPr/>
          </p:nvSpPr>
          <p:spPr>
            <a:xfrm flipH="1" rot="1075117">
              <a:off x="8093053" y="4240990"/>
              <a:ext cx="588921" cy="583504"/>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2"/>
            <p:cNvSpPr/>
            <p:nvPr/>
          </p:nvSpPr>
          <p:spPr>
            <a:xfrm flipH="1" rot="1075117">
              <a:off x="8092299" y="4243320"/>
              <a:ext cx="588921" cy="583504"/>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_1_1">
    <p:spTree>
      <p:nvGrpSpPr>
        <p:cNvPr id="2305" name="Shape 2305"/>
        <p:cNvGrpSpPr/>
        <p:nvPr/>
      </p:nvGrpSpPr>
      <p:grpSpPr>
        <a:xfrm>
          <a:off x="0" y="0"/>
          <a:ext cx="0" cy="0"/>
          <a:chOff x="0" y="0"/>
          <a:chExt cx="0" cy="0"/>
        </a:xfrm>
      </p:grpSpPr>
      <p:sp>
        <p:nvSpPr>
          <p:cNvPr id="2306" name="Google Shape;2306;p23"/>
          <p:cNvSpPr txBox="1"/>
          <p:nvPr>
            <p:ph idx="1" type="subTitle"/>
          </p:nvPr>
        </p:nvSpPr>
        <p:spPr>
          <a:xfrm>
            <a:off x="758000" y="2345338"/>
            <a:ext cx="3188400" cy="1263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2307" name="Google Shape;2307;p23"/>
          <p:cNvSpPr txBox="1"/>
          <p:nvPr>
            <p:ph type="title"/>
          </p:nvPr>
        </p:nvSpPr>
        <p:spPr>
          <a:xfrm>
            <a:off x="830863" y="1534863"/>
            <a:ext cx="3115500" cy="8904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8" name="Google Shape;2308;p23"/>
          <p:cNvSpPr/>
          <p:nvPr/>
        </p:nvSpPr>
        <p:spPr>
          <a:xfrm flipH="1" rot="-7383161">
            <a:off x="9556580" y="1985757"/>
            <a:ext cx="72459" cy="43916"/>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flipH="1" rot="-6614759">
            <a:off x="9634432" y="3123707"/>
            <a:ext cx="45643" cy="41502"/>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0" name="Google Shape;2310;p23"/>
          <p:cNvGrpSpPr/>
          <p:nvPr/>
        </p:nvGrpSpPr>
        <p:grpSpPr>
          <a:xfrm>
            <a:off x="6755329" y="-1454059"/>
            <a:ext cx="3064849" cy="3747894"/>
            <a:chOff x="6755329" y="-1454059"/>
            <a:chExt cx="3064849" cy="3747894"/>
          </a:xfrm>
        </p:grpSpPr>
        <p:sp>
          <p:nvSpPr>
            <p:cNvPr id="2311" name="Google Shape;2311;p23"/>
            <p:cNvSpPr/>
            <p:nvPr/>
          </p:nvSpPr>
          <p:spPr>
            <a:xfrm flipH="1" rot="-7383161">
              <a:off x="8124638" y="775141"/>
              <a:ext cx="110477" cy="18532"/>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flipH="1" rot="-7383161">
              <a:off x="8147693" y="818296"/>
              <a:ext cx="61704" cy="10339"/>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8093275" y="-47775"/>
              <a:ext cx="1080700" cy="1600750"/>
            </a:xfrm>
            <a:custGeom>
              <a:rect b="b" l="l" r="r" t="t"/>
              <a:pathLst>
                <a:path extrusionOk="0" h="64030" w="43228">
                  <a:moveTo>
                    <a:pt x="0" y="0"/>
                  </a:moveTo>
                  <a:lnTo>
                    <a:pt x="43228" y="325"/>
                  </a:lnTo>
                  <a:lnTo>
                    <a:pt x="42903" y="64030"/>
                  </a:lnTo>
                  <a:lnTo>
                    <a:pt x="25352" y="22427"/>
                  </a:lnTo>
                  <a:lnTo>
                    <a:pt x="2939" y="7607"/>
                  </a:lnTo>
                  <a:close/>
                </a:path>
              </a:pathLst>
            </a:custGeom>
            <a:solidFill>
              <a:schemeClr val="accent1"/>
            </a:solidFill>
            <a:ln>
              <a:noFill/>
            </a:ln>
          </p:spPr>
        </p:sp>
        <p:sp>
          <p:nvSpPr>
            <p:cNvPr id="2314" name="Google Shape;2314;p23"/>
            <p:cNvSpPr/>
            <p:nvPr/>
          </p:nvSpPr>
          <p:spPr>
            <a:xfrm flipH="1" rot="-7383161">
              <a:off x="7195624" y="-142414"/>
              <a:ext cx="1560883" cy="65410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3"/>
            <p:cNvSpPr/>
            <p:nvPr/>
          </p:nvSpPr>
          <p:spPr>
            <a:xfrm flipH="1" rot="-7383161">
              <a:off x="7774169" y="936062"/>
              <a:ext cx="2396607" cy="450636"/>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3"/>
            <p:cNvSpPr/>
            <p:nvPr/>
          </p:nvSpPr>
          <p:spPr>
            <a:xfrm flipH="1" rot="-7383161">
              <a:off x="6898483" y="-1235140"/>
              <a:ext cx="1002512" cy="885302"/>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flipH="1" rot="-7383161">
              <a:off x="8010788" y="305721"/>
              <a:ext cx="299788" cy="355861"/>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flipH="1" rot="-7383161">
              <a:off x="7257970" y="-108648"/>
              <a:ext cx="1482107" cy="649809"/>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flipH="1" rot="-7383161">
              <a:off x="7878373" y="1051445"/>
              <a:ext cx="2229880" cy="391643"/>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flipH="1" rot="-7383161">
              <a:off x="7130137" y="-1109524"/>
              <a:ext cx="723311" cy="846480"/>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flipH="1" rot="-7383161">
              <a:off x="7870659" y="258355"/>
              <a:ext cx="239694" cy="321061"/>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flipH="1" rot="-7383161">
              <a:off x="8665512" y="1207740"/>
              <a:ext cx="809208" cy="147868"/>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flipH="1" rot="-7383161">
              <a:off x="7720214" y="-66315"/>
              <a:ext cx="87773" cy="57413"/>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flipH="1" rot="-7383161">
              <a:off x="7765113" y="-52969"/>
              <a:ext cx="61644" cy="36528"/>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flipH="1" rot="-7383161">
              <a:off x="8030790" y="-14323"/>
              <a:ext cx="86790" cy="50799"/>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flipH="1" rot="-7383161">
              <a:off x="8082031" y="4050"/>
              <a:ext cx="83185" cy="35127"/>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flipH="1" rot="-7383161">
              <a:off x="8434479" y="602029"/>
              <a:ext cx="94000" cy="71655"/>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flipH="1" rot="-7383161">
              <a:off x="8431163" y="570611"/>
              <a:ext cx="67394" cy="35515"/>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flipH="1" rot="-7383161">
              <a:off x="7650905" y="-756879"/>
              <a:ext cx="103981" cy="84824"/>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flipH="1" rot="-7383161">
              <a:off x="7667089" y="-780330"/>
              <a:ext cx="50620" cy="43261"/>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flipH="1" rot="-8777956">
              <a:off x="7458789" y="-950552"/>
              <a:ext cx="31907" cy="5863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flipH="1" rot="-8301029">
              <a:off x="7477847" y="-977863"/>
              <a:ext cx="33935" cy="68100"/>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flipH="1" rot="-7383161">
              <a:off x="8012290" y="386611"/>
              <a:ext cx="49458" cy="76332"/>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flipH="1" rot="-7383161">
              <a:off x="7976478" y="419913"/>
              <a:ext cx="49846" cy="57681"/>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flipH="1" rot="-7383161">
              <a:off x="9264614" y="1688702"/>
              <a:ext cx="88935" cy="3894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flipH="1" rot="-7383161">
              <a:off x="9305831" y="1688343"/>
              <a:ext cx="91945" cy="41891"/>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3"/>
            <p:cNvSpPr/>
            <p:nvPr/>
          </p:nvSpPr>
          <p:spPr>
            <a:xfrm flipH="1" rot="-7383161">
              <a:off x="8467340" y="234541"/>
              <a:ext cx="42725" cy="4385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3"/>
            <p:cNvSpPr/>
            <p:nvPr/>
          </p:nvSpPr>
          <p:spPr>
            <a:xfrm flipH="1" rot="-7383161">
              <a:off x="8472444" y="263021"/>
              <a:ext cx="33340" cy="36230"/>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flipH="1" rot="-7383161">
              <a:off x="8875597" y="986239"/>
              <a:ext cx="74545" cy="20022"/>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flipH="1" rot="-7383161">
              <a:off x="8865199" y="1011407"/>
              <a:ext cx="63461" cy="2398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flipH="1" rot="-7383161">
              <a:off x="8869763" y="1403892"/>
              <a:ext cx="158475" cy="18532"/>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flipH="1" rot="-7383161">
              <a:off x="8956239" y="1423722"/>
              <a:ext cx="53749" cy="13199"/>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flipH="1" rot="-7383161">
              <a:off x="7779452" y="941245"/>
              <a:ext cx="2396607" cy="450636"/>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flipH="1" rot="-7382760">
              <a:off x="8086988" y="258977"/>
              <a:ext cx="253980" cy="58488"/>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345" name="Google Shape;2345;p23"/>
            <p:cNvSpPr/>
            <p:nvPr/>
          </p:nvSpPr>
          <p:spPr>
            <a:xfrm flipH="1" rot="-7383161">
              <a:off x="7197296" y="-143502"/>
              <a:ext cx="1560883" cy="65410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flipH="1" rot="716841">
              <a:off x="8077242" y="811282"/>
              <a:ext cx="123760" cy="13377"/>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flipH="1" rot="716841">
              <a:off x="8152460" y="808267"/>
              <a:ext cx="72575" cy="828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flipH="1" rot="-7383161">
              <a:off x="7691750" y="-984604"/>
              <a:ext cx="102432" cy="17370"/>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flipH="1" rot="-7383161">
              <a:off x="7751304" y="-976151"/>
              <a:ext cx="53600" cy="7300"/>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flipH="1" rot="-7383161">
              <a:off x="6898479" y="-1235146"/>
              <a:ext cx="1002512" cy="885302"/>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1" name="Google Shape;2351;p23"/>
          <p:cNvGrpSpPr/>
          <p:nvPr/>
        </p:nvGrpSpPr>
        <p:grpSpPr>
          <a:xfrm>
            <a:off x="-848706" y="1626293"/>
            <a:ext cx="2689814" cy="4332782"/>
            <a:chOff x="-848706" y="1626293"/>
            <a:chExt cx="2689814" cy="4332782"/>
          </a:xfrm>
        </p:grpSpPr>
        <p:sp>
          <p:nvSpPr>
            <p:cNvPr id="2352" name="Google Shape;2352;p23"/>
            <p:cNvSpPr/>
            <p:nvPr/>
          </p:nvSpPr>
          <p:spPr>
            <a:xfrm>
              <a:off x="-122625" y="2325775"/>
              <a:ext cx="1349850" cy="2985725"/>
            </a:xfrm>
            <a:custGeom>
              <a:rect b="b" l="l" r="r" t="t"/>
              <a:pathLst>
                <a:path extrusionOk="0" h="119429" w="53994">
                  <a:moveTo>
                    <a:pt x="23988" y="94177"/>
                  </a:moveTo>
                  <a:lnTo>
                    <a:pt x="31857" y="119429"/>
                  </a:lnTo>
                  <a:lnTo>
                    <a:pt x="3832" y="119262"/>
                  </a:lnTo>
                  <a:lnTo>
                    <a:pt x="0" y="5493"/>
                  </a:lnTo>
                  <a:lnTo>
                    <a:pt x="3137" y="0"/>
                  </a:lnTo>
                  <a:lnTo>
                    <a:pt x="5834" y="41239"/>
                  </a:lnTo>
                  <a:lnTo>
                    <a:pt x="18792" y="55764"/>
                  </a:lnTo>
                  <a:lnTo>
                    <a:pt x="45288" y="75045"/>
                  </a:lnTo>
                  <a:lnTo>
                    <a:pt x="53994" y="93454"/>
                  </a:lnTo>
                  <a:close/>
                </a:path>
              </a:pathLst>
            </a:custGeom>
            <a:solidFill>
              <a:schemeClr val="lt2"/>
            </a:solidFill>
            <a:ln cap="flat" cmpd="sng" w="9525">
              <a:solidFill>
                <a:schemeClr val="dk2"/>
              </a:solidFill>
              <a:prstDash val="solid"/>
              <a:round/>
              <a:headEnd len="med" w="med" type="none"/>
              <a:tailEnd len="med" w="med" type="none"/>
            </a:ln>
          </p:spPr>
        </p:sp>
        <p:sp>
          <p:nvSpPr>
            <p:cNvPr id="2353" name="Google Shape;2353;p23"/>
            <p:cNvSpPr/>
            <p:nvPr/>
          </p:nvSpPr>
          <p:spPr>
            <a:xfrm>
              <a:off x="548609" y="4875850"/>
              <a:ext cx="903654" cy="655882"/>
            </a:xfrm>
            <a:custGeom>
              <a:rect b="b" l="l" r="r" t="t"/>
              <a:pathLst>
                <a:path extrusionOk="0" h="28213" w="38871">
                  <a:moveTo>
                    <a:pt x="38871" y="28213"/>
                  </a:moveTo>
                  <a:lnTo>
                    <a:pt x="0" y="14916"/>
                  </a:lnTo>
                  <a:lnTo>
                    <a:pt x="28241" y="0"/>
                  </a:lnTo>
                  <a:lnTo>
                    <a:pt x="33931" y="7823"/>
                  </a:lnTo>
                  <a:lnTo>
                    <a:pt x="38431" y="26066"/>
                  </a:lnTo>
                  <a:close/>
                </a:path>
              </a:pathLst>
            </a:custGeom>
            <a:solidFill>
              <a:schemeClr val="lt2"/>
            </a:solidFill>
            <a:ln>
              <a:noFill/>
            </a:ln>
          </p:spPr>
        </p:sp>
        <p:sp>
          <p:nvSpPr>
            <p:cNvPr id="2354" name="Google Shape;2354;p23"/>
            <p:cNvSpPr/>
            <p:nvPr/>
          </p:nvSpPr>
          <p:spPr>
            <a:xfrm rot="-7399558">
              <a:off x="-1227161" y="2851581"/>
              <a:ext cx="3446721" cy="952869"/>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rot="-7399558">
              <a:off x="236023" y="4683614"/>
              <a:ext cx="1552920" cy="808918"/>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rot="-7399558">
              <a:off x="-1213688" y="2826994"/>
              <a:ext cx="3203129" cy="853649"/>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rot="-7399558">
              <a:off x="697575" y="4674798"/>
              <a:ext cx="373054" cy="534788"/>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rot="-7399558">
              <a:off x="235971" y="4683685"/>
              <a:ext cx="1552920" cy="808844"/>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rot="-7399558">
              <a:off x="1234334" y="5321792"/>
              <a:ext cx="251815" cy="119431"/>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rot="-7399558">
              <a:off x="1013695" y="4968676"/>
              <a:ext cx="74576" cy="225313"/>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rot="-7399558">
              <a:off x="-220360" y="3113504"/>
              <a:ext cx="928894" cy="240001"/>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rot="-7399335">
              <a:off x="1389965" y="5101804"/>
              <a:ext cx="90650" cy="23346"/>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rot="-7399558">
              <a:off x="1381974" y="5130639"/>
              <a:ext cx="86192" cy="31331"/>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rot="-7832005">
              <a:off x="1346505" y="5603809"/>
              <a:ext cx="66561" cy="6538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rot="-7832005">
              <a:off x="1361494" y="5567058"/>
              <a:ext cx="67503" cy="50258"/>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rot="-7399558">
              <a:off x="-235828" y="2045182"/>
              <a:ext cx="142217" cy="16520"/>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rot="-7399558">
              <a:off x="-203820" y="2104509"/>
              <a:ext cx="88941" cy="25164"/>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rot="-7399012">
              <a:off x="10137" y="3489213"/>
              <a:ext cx="134206" cy="12498"/>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rot="-7399012">
              <a:off x="36129" y="3445708"/>
              <a:ext cx="64245" cy="8455"/>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rot="-7398706">
              <a:off x="566324" y="4689349"/>
              <a:ext cx="19474" cy="64112"/>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rot="-7398706">
              <a:off x="539871" y="4675364"/>
              <a:ext cx="25001" cy="71036"/>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rot="-7399558">
              <a:off x="825462" y="5148226"/>
              <a:ext cx="39604" cy="55356"/>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rot="-7399558">
              <a:off x="798258" y="5171154"/>
              <a:ext cx="38861" cy="41486"/>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rot="-7399558">
              <a:off x="1237471" y="4598164"/>
              <a:ext cx="59938" cy="41759"/>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rot="-7399558">
              <a:off x="1254906" y="4570813"/>
              <a:ext cx="61499" cy="44384"/>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rot="-7399558">
              <a:off x="645523" y="3938445"/>
              <a:ext cx="55852" cy="2868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rot="-7399558">
              <a:off x="630101" y="3917870"/>
              <a:ext cx="42749" cy="20557"/>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3"/>
            <p:cNvSpPr/>
            <p:nvPr/>
          </p:nvSpPr>
          <p:spPr>
            <a:xfrm rot="-7399558">
              <a:off x="1071044" y="4883116"/>
              <a:ext cx="35047" cy="41214"/>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3"/>
            <p:cNvSpPr/>
            <p:nvPr/>
          </p:nvSpPr>
          <p:spPr>
            <a:xfrm rot="-7399558">
              <a:off x="1092912" y="4912761"/>
              <a:ext cx="17164" cy="27294"/>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3"/>
            <p:cNvSpPr/>
            <p:nvPr/>
          </p:nvSpPr>
          <p:spPr>
            <a:xfrm rot="-7399558">
              <a:off x="-115865" y="2894841"/>
              <a:ext cx="52582" cy="35121"/>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3"/>
            <p:cNvSpPr/>
            <p:nvPr/>
          </p:nvSpPr>
          <p:spPr>
            <a:xfrm rot="-7399558">
              <a:off x="-74729" y="2897145"/>
              <a:ext cx="32520" cy="32124"/>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3"/>
            <p:cNvSpPr/>
            <p:nvPr/>
          </p:nvSpPr>
          <p:spPr>
            <a:xfrm rot="-7399558">
              <a:off x="1034661" y="4737916"/>
              <a:ext cx="40545" cy="9536"/>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3"/>
            <p:cNvSpPr/>
            <p:nvPr/>
          </p:nvSpPr>
          <p:spPr>
            <a:xfrm rot="-7399558">
              <a:off x="1025518" y="4712650"/>
              <a:ext cx="49635" cy="13796"/>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3"/>
            <p:cNvSpPr/>
            <p:nvPr/>
          </p:nvSpPr>
          <p:spPr>
            <a:xfrm rot="-7399030">
              <a:off x="832841" y="4477143"/>
              <a:ext cx="49475" cy="47856"/>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3"/>
            <p:cNvSpPr/>
            <p:nvPr/>
          </p:nvSpPr>
          <p:spPr>
            <a:xfrm rot="-7399030">
              <a:off x="825609" y="4500748"/>
              <a:ext cx="37522" cy="39736"/>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3"/>
            <p:cNvSpPr/>
            <p:nvPr/>
          </p:nvSpPr>
          <p:spPr>
            <a:xfrm rot="-7399213">
              <a:off x="951685" y="3963405"/>
              <a:ext cx="61498" cy="14626"/>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3"/>
            <p:cNvSpPr/>
            <p:nvPr/>
          </p:nvSpPr>
          <p:spPr>
            <a:xfrm rot="-7399213">
              <a:off x="936459" y="3979255"/>
              <a:ext cx="49531" cy="11307"/>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3"/>
            <p:cNvSpPr/>
            <p:nvPr/>
          </p:nvSpPr>
          <p:spPr>
            <a:xfrm rot="-7399558">
              <a:off x="-57313" y="1799755"/>
              <a:ext cx="105709" cy="21969"/>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3"/>
            <p:cNvSpPr/>
            <p:nvPr/>
          </p:nvSpPr>
          <p:spPr>
            <a:xfrm rot="-7399558">
              <a:off x="-19392" y="1771843"/>
              <a:ext cx="55381" cy="9090"/>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3"/>
            <p:cNvSpPr/>
            <p:nvPr/>
          </p:nvSpPr>
          <p:spPr>
            <a:xfrm rot="-7829077">
              <a:off x="368766" y="3570816"/>
              <a:ext cx="55355" cy="12433"/>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3"/>
            <p:cNvSpPr/>
            <p:nvPr/>
          </p:nvSpPr>
          <p:spPr>
            <a:xfrm rot="-7399558">
              <a:off x="348922" y="3570437"/>
              <a:ext cx="48124" cy="16050"/>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3"/>
            <p:cNvSpPr/>
            <p:nvPr/>
          </p:nvSpPr>
          <p:spPr>
            <a:xfrm rot="-7399558">
              <a:off x="48057" y="2544929"/>
              <a:ext cx="90650" cy="77276"/>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3"/>
            <p:cNvSpPr/>
            <p:nvPr/>
          </p:nvSpPr>
          <p:spPr>
            <a:xfrm rot="-8177631">
              <a:off x="64627" y="2572891"/>
              <a:ext cx="37271" cy="48319"/>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3"/>
            <p:cNvSpPr/>
            <p:nvPr/>
          </p:nvSpPr>
          <p:spPr>
            <a:xfrm rot="-7398802">
              <a:off x="1039038" y="4864147"/>
              <a:ext cx="230943" cy="39201"/>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395" name="Google Shape;2395;p23"/>
            <p:cNvSpPr/>
            <p:nvPr/>
          </p:nvSpPr>
          <p:spPr>
            <a:xfrm rot="-7399558">
              <a:off x="236026" y="4683618"/>
              <a:ext cx="1552920" cy="808918"/>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3"/>
            <p:cNvSpPr/>
            <p:nvPr/>
          </p:nvSpPr>
          <p:spPr>
            <a:xfrm rot="-7399558">
              <a:off x="-1227158" y="2851585"/>
              <a:ext cx="3446721" cy="952869"/>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7" name="Google Shape;2397;p23"/>
          <p:cNvSpPr/>
          <p:nvPr/>
        </p:nvSpPr>
        <p:spPr>
          <a:xfrm rot="-949783">
            <a:off x="714847"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3"/>
          <p:cNvSpPr/>
          <p:nvPr/>
        </p:nvSpPr>
        <p:spPr>
          <a:xfrm rot="-949783">
            <a:off x="248138"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3"/>
          <p:cNvSpPr/>
          <p:nvPr/>
        </p:nvSpPr>
        <p:spPr>
          <a:xfrm rot="-949783">
            <a:off x="32226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3"/>
          <p:cNvSpPr/>
          <p:nvPr/>
        </p:nvSpPr>
        <p:spPr>
          <a:xfrm rot="-949783">
            <a:off x="24839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3"/>
          <p:cNvSpPr/>
          <p:nvPr/>
        </p:nvSpPr>
        <p:spPr>
          <a:xfrm rot="-949783">
            <a:off x="715099"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3"/>
          <p:cNvSpPr/>
          <p:nvPr/>
        </p:nvSpPr>
        <p:spPr>
          <a:xfrm rot="-949783">
            <a:off x="322517"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3" name="Google Shape;2403;p23"/>
          <p:cNvGrpSpPr/>
          <p:nvPr/>
        </p:nvGrpSpPr>
        <p:grpSpPr>
          <a:xfrm>
            <a:off x="8315880" y="4474337"/>
            <a:ext cx="496861" cy="495567"/>
            <a:chOff x="8315880" y="4474337"/>
            <a:chExt cx="496861" cy="495567"/>
          </a:xfrm>
        </p:grpSpPr>
        <p:sp>
          <p:nvSpPr>
            <p:cNvPr id="2404" name="Google Shape;2404;p23"/>
            <p:cNvSpPr/>
            <p:nvPr/>
          </p:nvSpPr>
          <p:spPr>
            <a:xfrm flipH="1" rot="1075126">
              <a:off x="8367019" y="4525621"/>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3"/>
            <p:cNvSpPr/>
            <p:nvPr/>
          </p:nvSpPr>
          <p:spPr>
            <a:xfrm flipH="1" rot="1075126">
              <a:off x="8366514" y="4527184"/>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_1_1_1_1">
    <p:spTree>
      <p:nvGrpSpPr>
        <p:cNvPr id="2406" name="Shape 2406"/>
        <p:cNvGrpSpPr/>
        <p:nvPr/>
      </p:nvGrpSpPr>
      <p:grpSpPr>
        <a:xfrm>
          <a:off x="0" y="0"/>
          <a:ext cx="0" cy="0"/>
          <a:chOff x="0" y="0"/>
          <a:chExt cx="0" cy="0"/>
        </a:xfrm>
      </p:grpSpPr>
      <p:sp>
        <p:nvSpPr>
          <p:cNvPr id="2407" name="Google Shape;2407;p24"/>
          <p:cNvSpPr txBox="1"/>
          <p:nvPr>
            <p:ph type="title"/>
          </p:nvPr>
        </p:nvSpPr>
        <p:spPr>
          <a:xfrm>
            <a:off x="4562875" y="1112100"/>
            <a:ext cx="3994200" cy="184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8" name="Google Shape;2408;p24"/>
          <p:cNvSpPr txBox="1"/>
          <p:nvPr>
            <p:ph idx="1" type="subTitle"/>
          </p:nvPr>
        </p:nvSpPr>
        <p:spPr>
          <a:xfrm>
            <a:off x="4562874" y="3147300"/>
            <a:ext cx="3791700" cy="8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409" name="Google Shape;2409;p24"/>
          <p:cNvGrpSpPr/>
          <p:nvPr/>
        </p:nvGrpSpPr>
        <p:grpSpPr>
          <a:xfrm>
            <a:off x="-352700" y="4241376"/>
            <a:ext cx="4915568" cy="1078654"/>
            <a:chOff x="-352700" y="4241376"/>
            <a:chExt cx="4915568" cy="1078654"/>
          </a:xfrm>
        </p:grpSpPr>
        <p:sp>
          <p:nvSpPr>
            <p:cNvPr id="2410" name="Google Shape;2410;p24"/>
            <p:cNvSpPr/>
            <p:nvPr/>
          </p:nvSpPr>
          <p:spPr>
            <a:xfrm>
              <a:off x="2847072" y="5027291"/>
              <a:ext cx="1229185" cy="145494"/>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2411" name="Google Shape;2411;p24"/>
            <p:cNvSpPr/>
            <p:nvPr/>
          </p:nvSpPr>
          <p:spPr>
            <a:xfrm>
              <a:off x="2212965" y="4507165"/>
              <a:ext cx="129224" cy="21677"/>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2278939" y="4485731"/>
              <a:ext cx="72174" cy="12093"/>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143068" y="4437776"/>
              <a:ext cx="134591" cy="16066"/>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205731" y="4415506"/>
              <a:ext cx="87160" cy="9166"/>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682722" y="4554428"/>
              <a:ext cx="1248664" cy="628698"/>
            </a:xfrm>
            <a:custGeom>
              <a:rect b="b" l="l" r="r" t="t"/>
              <a:pathLst>
                <a:path extrusionOk="0" h="39603" w="78656">
                  <a:moveTo>
                    <a:pt x="1114" y="2528"/>
                  </a:moveTo>
                  <a:lnTo>
                    <a:pt x="0" y="39603"/>
                  </a:lnTo>
                  <a:lnTo>
                    <a:pt x="78656" y="36678"/>
                  </a:lnTo>
                  <a:lnTo>
                    <a:pt x="33982" y="12957"/>
                  </a:lnTo>
                  <a:lnTo>
                    <a:pt x="8699" y="0"/>
                  </a:lnTo>
                  <a:close/>
                </a:path>
              </a:pathLst>
            </a:custGeom>
            <a:solidFill>
              <a:schemeClr val="accent1"/>
            </a:solidFill>
            <a:ln>
              <a:noFill/>
            </a:ln>
          </p:spPr>
        </p:sp>
        <p:sp>
          <p:nvSpPr>
            <p:cNvPr id="2416" name="Google Shape;2416;p24"/>
            <p:cNvSpPr/>
            <p:nvPr/>
          </p:nvSpPr>
          <p:spPr>
            <a:xfrm>
              <a:off x="-192625" y="4383845"/>
              <a:ext cx="697373" cy="697373"/>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2417" name="Google Shape;2417;p24"/>
            <p:cNvSpPr/>
            <p:nvPr/>
          </p:nvSpPr>
          <p:spPr>
            <a:xfrm>
              <a:off x="646498" y="4318262"/>
              <a:ext cx="1825757" cy="765097"/>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1751115" y="4791051"/>
              <a:ext cx="2803299" cy="527106"/>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352693" y="4241380"/>
              <a:ext cx="1172633" cy="1035533"/>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1795097" y="4482933"/>
              <a:ext cx="350661" cy="416248"/>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738227" y="4323106"/>
              <a:ext cx="1733613" cy="760079"/>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1946143" y="4791190"/>
              <a:ext cx="2608279" cy="458103"/>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26518" y="4286582"/>
              <a:ext cx="846053" cy="990123"/>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230538" y="4396223"/>
              <a:ext cx="778375" cy="225758"/>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1658166" y="4377752"/>
              <a:ext cx="280368" cy="375544"/>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2859843" y="4987122"/>
              <a:ext cx="946526" cy="172961"/>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1154981" y="4601230"/>
              <a:ext cx="102668" cy="67156"/>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1193422" y="4642807"/>
              <a:ext cx="72105" cy="42726"/>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1401136" y="4878074"/>
              <a:ext cx="101518" cy="59419"/>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1445119" y="4928991"/>
              <a:ext cx="97301" cy="41088"/>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2271342" y="4865318"/>
              <a:ext cx="109952" cy="83814"/>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2227778" y="4901737"/>
              <a:ext cx="78831" cy="41541"/>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442792" y="4957046"/>
              <a:ext cx="121627" cy="99218"/>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423937" y="4999285"/>
              <a:ext cx="59210" cy="50602"/>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rot="1394959">
              <a:off x="136639" y="4880589"/>
              <a:ext cx="37327" cy="6859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rot="917665">
              <a:off x="126129" y="4909133"/>
              <a:ext cx="39693" cy="79665"/>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1804890" y="4562741"/>
              <a:ext cx="57851" cy="89286"/>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1805448" y="4523430"/>
              <a:ext cx="58304" cy="67470"/>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3851785" y="5013017"/>
              <a:ext cx="104027" cy="45549"/>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878377" y="5052468"/>
              <a:ext cx="107547" cy="48999"/>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rot="-1200545">
              <a:off x="260913" y="4253010"/>
              <a:ext cx="78380" cy="58829"/>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rot="-1200545">
              <a:off x="313190" y="4288933"/>
              <a:ext cx="58201" cy="45829"/>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707872" y="4552007"/>
              <a:ext cx="43388" cy="71861"/>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680548" y="4555039"/>
              <a:ext cx="19168" cy="45723"/>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4336150" y="5097182"/>
              <a:ext cx="84755" cy="51369"/>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4326322" y="5139561"/>
              <a:ext cx="53390" cy="48546"/>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804410" y="4539182"/>
              <a:ext cx="79876" cy="31504"/>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4"/>
            <p:cNvSpPr/>
            <p:nvPr/>
          </p:nvSpPr>
          <p:spPr>
            <a:xfrm>
              <a:off x="823160" y="4577623"/>
              <a:ext cx="103539" cy="29832"/>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4"/>
            <p:cNvSpPr/>
            <p:nvPr/>
          </p:nvSpPr>
          <p:spPr>
            <a:xfrm>
              <a:off x="219917" y="4651960"/>
              <a:ext cx="71477" cy="43109"/>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4"/>
            <p:cNvSpPr/>
            <p:nvPr/>
          </p:nvSpPr>
          <p:spPr>
            <a:xfrm>
              <a:off x="223890" y="4626902"/>
              <a:ext cx="55690" cy="36627"/>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4"/>
            <p:cNvSpPr/>
            <p:nvPr/>
          </p:nvSpPr>
          <p:spPr>
            <a:xfrm>
              <a:off x="1931993" y="5131998"/>
              <a:ext cx="49975" cy="51299"/>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4"/>
            <p:cNvSpPr/>
            <p:nvPr/>
          </p:nvSpPr>
          <p:spPr>
            <a:xfrm>
              <a:off x="1961931" y="5121125"/>
              <a:ext cx="38997" cy="42378"/>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4"/>
            <p:cNvSpPr/>
            <p:nvPr/>
          </p:nvSpPr>
          <p:spPr>
            <a:xfrm>
              <a:off x="2909367" y="5089828"/>
              <a:ext cx="87195" cy="23419"/>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4"/>
            <p:cNvSpPr/>
            <p:nvPr/>
          </p:nvSpPr>
          <p:spPr>
            <a:xfrm>
              <a:off x="2932299" y="5054559"/>
              <a:ext cx="74231" cy="2805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4"/>
            <p:cNvSpPr/>
            <p:nvPr/>
          </p:nvSpPr>
          <p:spPr>
            <a:xfrm>
              <a:off x="3292106" y="4860125"/>
              <a:ext cx="185367" cy="21677"/>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4"/>
            <p:cNvSpPr/>
            <p:nvPr/>
          </p:nvSpPr>
          <p:spPr>
            <a:xfrm>
              <a:off x="3391955" y="4885741"/>
              <a:ext cx="62869" cy="15439"/>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4"/>
            <p:cNvSpPr/>
            <p:nvPr/>
          </p:nvSpPr>
          <p:spPr>
            <a:xfrm>
              <a:off x="1759568" y="4792924"/>
              <a:ext cx="2803299" cy="527106"/>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4"/>
            <p:cNvSpPr/>
            <p:nvPr/>
          </p:nvSpPr>
          <p:spPr>
            <a:xfrm>
              <a:off x="428548" y="4564152"/>
              <a:ext cx="60865" cy="108109"/>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459" name="Google Shape;2459;p24"/>
            <p:cNvSpPr/>
            <p:nvPr/>
          </p:nvSpPr>
          <p:spPr>
            <a:xfrm>
              <a:off x="1664274" y="4833833"/>
              <a:ext cx="297117" cy="68421"/>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460" name="Google Shape;2460;p24"/>
            <p:cNvSpPr/>
            <p:nvPr/>
          </p:nvSpPr>
          <p:spPr>
            <a:xfrm>
              <a:off x="646498" y="4320595"/>
              <a:ext cx="1825757" cy="765097"/>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4"/>
            <p:cNvSpPr/>
            <p:nvPr/>
          </p:nvSpPr>
          <p:spPr>
            <a:xfrm rot="-8100000">
              <a:off x="2212110" y="4448809"/>
              <a:ext cx="144766" cy="15648"/>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4"/>
            <p:cNvSpPr/>
            <p:nvPr/>
          </p:nvSpPr>
          <p:spPr>
            <a:xfrm rot="-8100000">
              <a:off x="2268253" y="4503995"/>
              <a:ext cx="84894" cy="9688"/>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4"/>
            <p:cNvSpPr/>
            <p:nvPr/>
          </p:nvSpPr>
          <p:spPr>
            <a:xfrm>
              <a:off x="212911" y="5202604"/>
              <a:ext cx="119814" cy="20318"/>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4"/>
            <p:cNvSpPr/>
            <p:nvPr/>
          </p:nvSpPr>
          <p:spPr>
            <a:xfrm>
              <a:off x="267245" y="5240766"/>
              <a:ext cx="62695" cy="8538"/>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4"/>
            <p:cNvSpPr/>
            <p:nvPr/>
          </p:nvSpPr>
          <p:spPr>
            <a:xfrm>
              <a:off x="-352700" y="4241380"/>
              <a:ext cx="1172633" cy="1035533"/>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24"/>
          <p:cNvGrpSpPr/>
          <p:nvPr/>
        </p:nvGrpSpPr>
        <p:grpSpPr>
          <a:xfrm>
            <a:off x="1958150" y="-1019775"/>
            <a:ext cx="7473720" cy="2488310"/>
            <a:chOff x="1958150" y="-1019775"/>
            <a:chExt cx="7473720" cy="2488310"/>
          </a:xfrm>
        </p:grpSpPr>
        <p:sp>
          <p:nvSpPr>
            <p:cNvPr id="2467" name="Google Shape;2467;p24"/>
            <p:cNvSpPr/>
            <p:nvPr/>
          </p:nvSpPr>
          <p:spPr>
            <a:xfrm>
              <a:off x="3867912" y="-260421"/>
              <a:ext cx="5468338" cy="1215184"/>
            </a:xfrm>
            <a:custGeom>
              <a:rect b="b" l="l" r="r" t="t"/>
              <a:pathLst>
                <a:path extrusionOk="0" h="61311" w="275900">
                  <a:moveTo>
                    <a:pt x="0" y="29392"/>
                  </a:moveTo>
                  <a:lnTo>
                    <a:pt x="33816" y="0"/>
                  </a:lnTo>
                  <a:lnTo>
                    <a:pt x="275900" y="316"/>
                  </a:lnTo>
                  <a:lnTo>
                    <a:pt x="274320" y="61311"/>
                  </a:lnTo>
                  <a:lnTo>
                    <a:pt x="228495" y="53726"/>
                  </a:lnTo>
                  <a:lnTo>
                    <a:pt x="148853" y="8533"/>
                  </a:lnTo>
                  <a:lnTo>
                    <a:pt x="106188" y="14854"/>
                  </a:lnTo>
                  <a:lnTo>
                    <a:pt x="38241" y="40453"/>
                  </a:lnTo>
                  <a:lnTo>
                    <a:pt x="4741" y="38557"/>
                  </a:lnTo>
                  <a:close/>
                </a:path>
              </a:pathLst>
            </a:custGeom>
            <a:solidFill>
              <a:schemeClr val="lt2"/>
            </a:solidFill>
            <a:ln cap="flat" cmpd="sng" w="9525">
              <a:solidFill>
                <a:schemeClr val="dk2"/>
              </a:solidFill>
              <a:prstDash val="solid"/>
              <a:round/>
              <a:headEnd len="med" w="med" type="none"/>
              <a:tailEnd len="med" w="med" type="none"/>
            </a:ln>
          </p:spPr>
        </p:sp>
        <p:sp>
          <p:nvSpPr>
            <p:cNvPr id="2468" name="Google Shape;2468;p24"/>
            <p:cNvSpPr/>
            <p:nvPr/>
          </p:nvSpPr>
          <p:spPr>
            <a:xfrm>
              <a:off x="2094877" y="-241631"/>
              <a:ext cx="1352992" cy="438478"/>
            </a:xfrm>
            <a:custGeom>
              <a:rect b="b" l="l" r="r" t="t"/>
              <a:pathLst>
                <a:path extrusionOk="0" h="22123" w="68264">
                  <a:moveTo>
                    <a:pt x="0" y="316"/>
                  </a:moveTo>
                  <a:lnTo>
                    <a:pt x="59099" y="0"/>
                  </a:lnTo>
                  <a:lnTo>
                    <a:pt x="68264" y="21175"/>
                  </a:lnTo>
                  <a:lnTo>
                    <a:pt x="48354" y="22123"/>
                  </a:lnTo>
                  <a:lnTo>
                    <a:pt x="3161" y="316"/>
                  </a:lnTo>
                  <a:close/>
                </a:path>
              </a:pathLst>
            </a:custGeom>
            <a:solidFill>
              <a:schemeClr val="lt2"/>
            </a:solidFill>
            <a:ln cap="flat" cmpd="sng" w="9525">
              <a:solidFill>
                <a:schemeClr val="dk2"/>
              </a:solidFill>
              <a:prstDash val="solid"/>
              <a:round/>
              <a:headEnd len="med" w="med" type="none"/>
              <a:tailEnd len="med" w="med" type="none"/>
            </a:ln>
          </p:spPr>
        </p:sp>
        <p:sp>
          <p:nvSpPr>
            <p:cNvPr id="2469" name="Google Shape;2469;p24"/>
            <p:cNvSpPr/>
            <p:nvPr/>
          </p:nvSpPr>
          <p:spPr>
            <a:xfrm>
              <a:off x="3376627" y="-205478"/>
              <a:ext cx="6055243" cy="1674013"/>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4"/>
            <p:cNvSpPr/>
            <p:nvPr/>
          </p:nvSpPr>
          <p:spPr>
            <a:xfrm>
              <a:off x="1958160" y="-1019731"/>
              <a:ext cx="2728190" cy="1421118"/>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4"/>
            <p:cNvSpPr/>
            <p:nvPr/>
          </p:nvSpPr>
          <p:spPr>
            <a:xfrm>
              <a:off x="3804052" y="-205782"/>
              <a:ext cx="5627298" cy="1499702"/>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4"/>
            <p:cNvSpPr/>
            <p:nvPr/>
          </p:nvSpPr>
          <p:spPr>
            <a:xfrm>
              <a:off x="3332593" y="-826796"/>
              <a:ext cx="655385" cy="939522"/>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4"/>
            <p:cNvSpPr/>
            <p:nvPr/>
          </p:nvSpPr>
          <p:spPr>
            <a:xfrm>
              <a:off x="1958160" y="-1019775"/>
              <a:ext cx="2728190" cy="142098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4"/>
            <p:cNvSpPr/>
            <p:nvPr/>
          </p:nvSpPr>
          <p:spPr>
            <a:xfrm>
              <a:off x="2334762" y="-186898"/>
              <a:ext cx="442392" cy="209817"/>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4"/>
            <p:cNvSpPr/>
            <p:nvPr/>
          </p:nvSpPr>
          <p:spPr>
            <a:xfrm>
              <a:off x="3229511" y="-444275"/>
              <a:ext cx="131016" cy="395833"/>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4"/>
            <p:cNvSpPr/>
            <p:nvPr/>
          </p:nvSpPr>
          <p:spPr>
            <a:xfrm>
              <a:off x="5970326" y="141449"/>
              <a:ext cx="1631893" cy="421636"/>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4"/>
            <p:cNvSpPr/>
            <p:nvPr/>
          </p:nvSpPr>
          <p:spPr>
            <a:xfrm>
              <a:off x="2797385" y="266285"/>
              <a:ext cx="159252" cy="41021"/>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4"/>
            <p:cNvSpPr/>
            <p:nvPr/>
          </p:nvSpPr>
          <p:spPr>
            <a:xfrm>
              <a:off x="2762969" y="212593"/>
              <a:ext cx="151424" cy="55043"/>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4"/>
            <p:cNvSpPr/>
            <p:nvPr/>
          </p:nvSpPr>
          <p:spPr>
            <a:xfrm rot="-434003">
              <a:off x="2104322" y="-356848"/>
              <a:ext cx="116925" cy="114865"/>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4"/>
            <p:cNvSpPr/>
            <p:nvPr/>
          </p:nvSpPr>
          <p:spPr>
            <a:xfrm rot="-434003">
              <a:off x="2153628" y="-278098"/>
              <a:ext cx="118580" cy="88285"/>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4"/>
            <p:cNvSpPr/>
            <p:nvPr/>
          </p:nvSpPr>
          <p:spPr>
            <a:xfrm>
              <a:off x="8788158" y="876206"/>
              <a:ext cx="249849" cy="29023"/>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4"/>
            <p:cNvSpPr/>
            <p:nvPr/>
          </p:nvSpPr>
          <p:spPr>
            <a:xfrm>
              <a:off x="8736335" y="815070"/>
              <a:ext cx="156253" cy="44209"/>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4"/>
            <p:cNvSpPr/>
            <p:nvPr/>
          </p:nvSpPr>
          <p:spPr>
            <a:xfrm>
              <a:off x="6444836" y="-156553"/>
              <a:ext cx="235791" cy="21958"/>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4"/>
            <p:cNvSpPr/>
            <p:nvPr/>
          </p:nvSpPr>
          <p:spPr>
            <a:xfrm>
              <a:off x="6581794" y="-122265"/>
              <a:ext cx="112874" cy="14854"/>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4"/>
            <p:cNvSpPr/>
            <p:nvPr/>
          </p:nvSpPr>
          <p:spPr>
            <a:xfrm>
              <a:off x="4264595" y="-652578"/>
              <a:ext cx="34214" cy="112647"/>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4"/>
            <p:cNvSpPr/>
            <p:nvPr/>
          </p:nvSpPr>
          <p:spPr>
            <a:xfrm>
              <a:off x="4298050" y="-683285"/>
              <a:ext cx="43922" cy="124812"/>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4"/>
            <p:cNvSpPr/>
            <p:nvPr/>
          </p:nvSpPr>
          <p:spPr>
            <a:xfrm>
              <a:off x="3319930" y="-688251"/>
              <a:ext cx="69576" cy="97250"/>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4"/>
            <p:cNvSpPr/>
            <p:nvPr/>
          </p:nvSpPr>
          <p:spPr>
            <a:xfrm>
              <a:off x="3323716" y="-731982"/>
              <a:ext cx="68271" cy="72883"/>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4"/>
            <p:cNvSpPr/>
            <p:nvPr/>
          </p:nvSpPr>
          <p:spPr>
            <a:xfrm>
              <a:off x="3712153" y="480805"/>
              <a:ext cx="105300" cy="73362"/>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4"/>
            <p:cNvSpPr/>
            <p:nvPr/>
          </p:nvSpPr>
          <p:spPr>
            <a:xfrm>
              <a:off x="3731429" y="530366"/>
              <a:ext cx="108042" cy="77974"/>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4"/>
            <p:cNvSpPr/>
            <p:nvPr/>
          </p:nvSpPr>
          <p:spPr>
            <a:xfrm>
              <a:off x="5266989" y="263198"/>
              <a:ext cx="98121" cy="50387"/>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4"/>
            <p:cNvSpPr/>
            <p:nvPr/>
          </p:nvSpPr>
          <p:spPr>
            <a:xfrm>
              <a:off x="5335869" y="261849"/>
              <a:ext cx="75103" cy="36115"/>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4"/>
            <p:cNvSpPr/>
            <p:nvPr/>
          </p:nvSpPr>
          <p:spPr>
            <a:xfrm>
              <a:off x="3488716" y="-56011"/>
              <a:ext cx="61570" cy="72405"/>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4"/>
            <p:cNvSpPr/>
            <p:nvPr/>
          </p:nvSpPr>
          <p:spPr>
            <a:xfrm>
              <a:off x="3458649" y="-46700"/>
              <a:ext cx="30154" cy="47951"/>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4"/>
            <p:cNvSpPr/>
            <p:nvPr/>
          </p:nvSpPr>
          <p:spPr>
            <a:xfrm>
              <a:off x="7533429" y="141319"/>
              <a:ext cx="92377" cy="61701"/>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4"/>
            <p:cNvSpPr/>
            <p:nvPr/>
          </p:nvSpPr>
          <p:spPr>
            <a:xfrm>
              <a:off x="7519853" y="188835"/>
              <a:ext cx="57132" cy="56436"/>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4"/>
            <p:cNvSpPr/>
            <p:nvPr/>
          </p:nvSpPr>
          <p:spPr>
            <a:xfrm>
              <a:off x="3752750" y="77834"/>
              <a:ext cx="71230" cy="16752"/>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4"/>
            <p:cNvSpPr/>
            <p:nvPr/>
          </p:nvSpPr>
          <p:spPr>
            <a:xfrm>
              <a:off x="3783166" y="89669"/>
              <a:ext cx="87199" cy="24236"/>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4"/>
            <p:cNvSpPr/>
            <p:nvPr/>
          </p:nvSpPr>
          <p:spPr>
            <a:xfrm>
              <a:off x="4290038" y="-12410"/>
              <a:ext cx="86932" cy="84083"/>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4"/>
            <p:cNvSpPr/>
            <p:nvPr/>
          </p:nvSpPr>
          <p:spPr>
            <a:xfrm>
              <a:off x="4284591" y="-43529"/>
              <a:ext cx="65929" cy="69816"/>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4"/>
            <p:cNvSpPr/>
            <p:nvPr/>
          </p:nvSpPr>
          <p:spPr>
            <a:xfrm>
              <a:off x="4937546" y="711836"/>
              <a:ext cx="108040" cy="25694"/>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4"/>
            <p:cNvSpPr/>
            <p:nvPr/>
          </p:nvSpPr>
          <p:spPr>
            <a:xfrm>
              <a:off x="4947694" y="669922"/>
              <a:ext cx="87015" cy="19863"/>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4"/>
            <p:cNvSpPr/>
            <p:nvPr/>
          </p:nvSpPr>
          <p:spPr>
            <a:xfrm>
              <a:off x="9021865" y="1340878"/>
              <a:ext cx="185711" cy="38596"/>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4"/>
            <p:cNvSpPr/>
            <p:nvPr/>
          </p:nvSpPr>
          <p:spPr>
            <a:xfrm>
              <a:off x="9104190" y="1404059"/>
              <a:ext cx="97294" cy="15969"/>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4"/>
            <p:cNvSpPr/>
            <p:nvPr/>
          </p:nvSpPr>
          <p:spPr>
            <a:xfrm rot="-430147">
              <a:off x="6086331" y="233392"/>
              <a:ext cx="97245" cy="21842"/>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4"/>
            <p:cNvSpPr/>
            <p:nvPr/>
          </p:nvSpPr>
          <p:spPr>
            <a:xfrm>
              <a:off x="6113222" y="194405"/>
              <a:ext cx="84545" cy="28196"/>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4"/>
            <p:cNvSpPr/>
            <p:nvPr/>
          </p:nvSpPr>
          <p:spPr>
            <a:xfrm>
              <a:off x="7806166" y="690189"/>
              <a:ext cx="159256" cy="135759"/>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4"/>
            <p:cNvSpPr/>
            <p:nvPr/>
          </p:nvSpPr>
          <p:spPr>
            <a:xfrm rot="-778768">
              <a:off x="7843030" y="687745"/>
              <a:ext cx="65472" cy="84882"/>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4"/>
            <p:cNvSpPr/>
            <p:nvPr/>
          </p:nvSpPr>
          <p:spPr>
            <a:xfrm>
              <a:off x="3282344" y="61817"/>
              <a:ext cx="405636" cy="68855"/>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510" name="Google Shape;2510;p24"/>
            <p:cNvSpPr/>
            <p:nvPr/>
          </p:nvSpPr>
          <p:spPr>
            <a:xfrm>
              <a:off x="1958150" y="-1019731"/>
              <a:ext cx="2728190" cy="1421118"/>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4"/>
            <p:cNvSpPr/>
            <p:nvPr/>
          </p:nvSpPr>
          <p:spPr>
            <a:xfrm>
              <a:off x="3376617" y="-205478"/>
              <a:ext cx="6055243" cy="1674013"/>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2" name="Google Shape;2512;p24"/>
          <p:cNvGrpSpPr/>
          <p:nvPr/>
        </p:nvGrpSpPr>
        <p:grpSpPr>
          <a:xfrm>
            <a:off x="222763" y="148422"/>
            <a:ext cx="8703223" cy="4935257"/>
            <a:chOff x="222763" y="148422"/>
            <a:chExt cx="8703223" cy="4935257"/>
          </a:xfrm>
        </p:grpSpPr>
        <p:sp>
          <p:nvSpPr>
            <p:cNvPr id="2513" name="Google Shape;2513;p24"/>
            <p:cNvSpPr/>
            <p:nvPr/>
          </p:nvSpPr>
          <p:spPr>
            <a:xfrm rot="-949783">
              <a:off x="714847"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4"/>
            <p:cNvSpPr/>
            <p:nvPr/>
          </p:nvSpPr>
          <p:spPr>
            <a:xfrm rot="-949783">
              <a:off x="248138"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4"/>
            <p:cNvSpPr/>
            <p:nvPr/>
          </p:nvSpPr>
          <p:spPr>
            <a:xfrm rot="-949783">
              <a:off x="32226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4"/>
            <p:cNvSpPr/>
            <p:nvPr/>
          </p:nvSpPr>
          <p:spPr>
            <a:xfrm rot="-949783">
              <a:off x="24839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4"/>
            <p:cNvSpPr/>
            <p:nvPr/>
          </p:nvSpPr>
          <p:spPr>
            <a:xfrm rot="-949783">
              <a:off x="715099"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4"/>
            <p:cNvSpPr/>
            <p:nvPr/>
          </p:nvSpPr>
          <p:spPr>
            <a:xfrm rot="-949783">
              <a:off x="322517"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4"/>
            <p:cNvSpPr/>
            <p:nvPr/>
          </p:nvSpPr>
          <p:spPr>
            <a:xfrm flipH="1" rot="1075126">
              <a:off x="8480264" y="46409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_1_1_1_1">
    <p:spTree>
      <p:nvGrpSpPr>
        <p:cNvPr id="2520" name="Shape 2520"/>
        <p:cNvGrpSpPr/>
        <p:nvPr/>
      </p:nvGrpSpPr>
      <p:grpSpPr>
        <a:xfrm>
          <a:off x="0" y="0"/>
          <a:ext cx="0" cy="0"/>
          <a:chOff x="0" y="0"/>
          <a:chExt cx="0" cy="0"/>
        </a:xfrm>
      </p:grpSpPr>
      <p:sp>
        <p:nvSpPr>
          <p:cNvPr id="2521" name="Google Shape;2521;p25"/>
          <p:cNvSpPr txBox="1"/>
          <p:nvPr>
            <p:ph idx="1" type="subTitle"/>
          </p:nvPr>
        </p:nvSpPr>
        <p:spPr>
          <a:xfrm>
            <a:off x="1862600" y="1482300"/>
            <a:ext cx="5612100" cy="208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600">
                <a:solidFill>
                  <a:schemeClr val="dk1"/>
                </a:solidFill>
              </a:defRPr>
            </a:lvl1pPr>
            <a:lvl2pPr lvl="1" rtl="0" algn="ctr">
              <a:lnSpc>
                <a:spcPct val="100000"/>
              </a:lnSpc>
              <a:spcBef>
                <a:spcPts val="0"/>
              </a:spcBef>
              <a:spcAft>
                <a:spcPts val="0"/>
              </a:spcAft>
              <a:buClr>
                <a:schemeClr val="dk1"/>
              </a:buClr>
              <a:buSzPts val="1400"/>
              <a:buChar char="○"/>
              <a:defRPr b="1" sz="2000">
                <a:solidFill>
                  <a:schemeClr val="dk1"/>
                </a:solidFill>
              </a:defRPr>
            </a:lvl2pPr>
            <a:lvl3pPr lvl="2" rtl="0" algn="ctr">
              <a:lnSpc>
                <a:spcPct val="100000"/>
              </a:lnSpc>
              <a:spcBef>
                <a:spcPts val="0"/>
              </a:spcBef>
              <a:spcAft>
                <a:spcPts val="0"/>
              </a:spcAft>
              <a:buClr>
                <a:schemeClr val="dk1"/>
              </a:buClr>
              <a:buSzPts val="1400"/>
              <a:buChar char="■"/>
              <a:defRPr b="1" sz="2000">
                <a:solidFill>
                  <a:schemeClr val="dk1"/>
                </a:solidFill>
              </a:defRPr>
            </a:lvl3pPr>
            <a:lvl4pPr lvl="3" rtl="0" algn="ctr">
              <a:lnSpc>
                <a:spcPct val="100000"/>
              </a:lnSpc>
              <a:spcBef>
                <a:spcPts val="0"/>
              </a:spcBef>
              <a:spcAft>
                <a:spcPts val="0"/>
              </a:spcAft>
              <a:buClr>
                <a:schemeClr val="dk1"/>
              </a:buClr>
              <a:buSzPts val="1400"/>
              <a:buChar char="●"/>
              <a:defRPr b="1" sz="2000">
                <a:solidFill>
                  <a:schemeClr val="dk1"/>
                </a:solidFill>
              </a:defRPr>
            </a:lvl4pPr>
            <a:lvl5pPr lvl="4" rtl="0" algn="ctr">
              <a:lnSpc>
                <a:spcPct val="100000"/>
              </a:lnSpc>
              <a:spcBef>
                <a:spcPts val="0"/>
              </a:spcBef>
              <a:spcAft>
                <a:spcPts val="0"/>
              </a:spcAft>
              <a:buClr>
                <a:schemeClr val="dk1"/>
              </a:buClr>
              <a:buSzPts val="1400"/>
              <a:buChar char="○"/>
              <a:defRPr b="1" sz="2000">
                <a:solidFill>
                  <a:schemeClr val="dk1"/>
                </a:solidFill>
              </a:defRPr>
            </a:lvl5pPr>
            <a:lvl6pPr lvl="5" rtl="0" algn="ctr">
              <a:lnSpc>
                <a:spcPct val="100000"/>
              </a:lnSpc>
              <a:spcBef>
                <a:spcPts val="0"/>
              </a:spcBef>
              <a:spcAft>
                <a:spcPts val="0"/>
              </a:spcAft>
              <a:buClr>
                <a:schemeClr val="dk1"/>
              </a:buClr>
              <a:buSzPts val="1400"/>
              <a:buChar char="■"/>
              <a:defRPr b="1" sz="2000">
                <a:solidFill>
                  <a:schemeClr val="dk1"/>
                </a:solidFill>
              </a:defRPr>
            </a:lvl6pPr>
            <a:lvl7pPr lvl="6" rtl="0" algn="ctr">
              <a:lnSpc>
                <a:spcPct val="100000"/>
              </a:lnSpc>
              <a:spcBef>
                <a:spcPts val="0"/>
              </a:spcBef>
              <a:spcAft>
                <a:spcPts val="0"/>
              </a:spcAft>
              <a:buClr>
                <a:schemeClr val="dk1"/>
              </a:buClr>
              <a:buSzPts val="1400"/>
              <a:buChar char="●"/>
              <a:defRPr b="1" sz="2000">
                <a:solidFill>
                  <a:schemeClr val="dk1"/>
                </a:solidFill>
              </a:defRPr>
            </a:lvl7pPr>
            <a:lvl8pPr lvl="7" rtl="0" algn="ctr">
              <a:lnSpc>
                <a:spcPct val="100000"/>
              </a:lnSpc>
              <a:spcBef>
                <a:spcPts val="0"/>
              </a:spcBef>
              <a:spcAft>
                <a:spcPts val="0"/>
              </a:spcAft>
              <a:buClr>
                <a:schemeClr val="dk1"/>
              </a:buClr>
              <a:buSzPts val="1400"/>
              <a:buChar char="○"/>
              <a:defRPr b="1" sz="2000">
                <a:solidFill>
                  <a:schemeClr val="dk1"/>
                </a:solidFill>
              </a:defRPr>
            </a:lvl8pPr>
            <a:lvl9pPr lvl="8" rtl="0" algn="ctr">
              <a:lnSpc>
                <a:spcPct val="100000"/>
              </a:lnSpc>
              <a:spcBef>
                <a:spcPts val="0"/>
              </a:spcBef>
              <a:spcAft>
                <a:spcPts val="0"/>
              </a:spcAft>
              <a:buClr>
                <a:schemeClr val="dk1"/>
              </a:buClr>
              <a:buSzPts val="1400"/>
              <a:buChar char="■"/>
              <a:defRPr b="1" sz="2000">
                <a:solidFill>
                  <a:schemeClr val="dk1"/>
                </a:solidFill>
              </a:defRPr>
            </a:lvl9pPr>
          </a:lstStyle>
          <a:p/>
        </p:txBody>
      </p:sp>
      <p:sp>
        <p:nvSpPr>
          <p:cNvPr id="2522" name="Google Shape;2522;p25"/>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23" name="Google Shape;2523;p25"/>
          <p:cNvSpPr/>
          <p:nvPr/>
        </p:nvSpPr>
        <p:spPr>
          <a:xfrm flipH="1" rot="9570968">
            <a:off x="2775385" y="-242725"/>
            <a:ext cx="95329" cy="43432"/>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4" name="Google Shape;2524;p25"/>
          <p:cNvGrpSpPr/>
          <p:nvPr/>
        </p:nvGrpSpPr>
        <p:grpSpPr>
          <a:xfrm>
            <a:off x="-796500" y="-618450"/>
            <a:ext cx="4231551" cy="2420397"/>
            <a:chOff x="-796500" y="-618450"/>
            <a:chExt cx="4231551" cy="2420397"/>
          </a:xfrm>
        </p:grpSpPr>
        <p:sp>
          <p:nvSpPr>
            <p:cNvPr id="2525" name="Google Shape;2525;p25"/>
            <p:cNvSpPr/>
            <p:nvPr/>
          </p:nvSpPr>
          <p:spPr>
            <a:xfrm>
              <a:off x="-121600" y="-66175"/>
              <a:ext cx="2332025" cy="1287700"/>
            </a:xfrm>
            <a:custGeom>
              <a:rect b="b" l="l" r="r" t="t"/>
              <a:pathLst>
                <a:path extrusionOk="0" h="51508" w="93281">
                  <a:moveTo>
                    <a:pt x="93281" y="1950"/>
                  </a:moveTo>
                  <a:lnTo>
                    <a:pt x="60129" y="11051"/>
                  </a:lnTo>
                  <a:lnTo>
                    <a:pt x="18536" y="51508"/>
                  </a:lnTo>
                  <a:lnTo>
                    <a:pt x="10119" y="40413"/>
                  </a:lnTo>
                  <a:lnTo>
                    <a:pt x="3575" y="35428"/>
                  </a:lnTo>
                  <a:lnTo>
                    <a:pt x="0" y="31202"/>
                  </a:lnTo>
                  <a:lnTo>
                    <a:pt x="325" y="0"/>
                  </a:lnTo>
                  <a:close/>
                </a:path>
              </a:pathLst>
            </a:custGeom>
            <a:solidFill>
              <a:schemeClr val="accent1"/>
            </a:solidFill>
            <a:ln>
              <a:noFill/>
            </a:ln>
          </p:spPr>
        </p:sp>
        <p:sp>
          <p:nvSpPr>
            <p:cNvPr id="2526" name="Google Shape;2526;p25"/>
            <p:cNvSpPr/>
            <p:nvPr/>
          </p:nvSpPr>
          <p:spPr>
            <a:xfrm flipH="1" rot="9570968">
              <a:off x="1565447" y="746740"/>
              <a:ext cx="114543" cy="19214"/>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5"/>
            <p:cNvSpPr/>
            <p:nvPr/>
          </p:nvSpPr>
          <p:spPr>
            <a:xfrm flipH="1" rot="9570968">
              <a:off x="1629957" y="761144"/>
              <a:ext cx="63975" cy="10719"/>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5"/>
            <p:cNvSpPr/>
            <p:nvPr/>
          </p:nvSpPr>
          <p:spPr>
            <a:xfrm flipH="1" rot="9570968">
              <a:off x="-130861" y="1450430"/>
              <a:ext cx="119300" cy="1424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5"/>
            <p:cNvSpPr/>
            <p:nvPr/>
          </p:nvSpPr>
          <p:spPr>
            <a:xfrm flipH="1" rot="9570968">
              <a:off x="-69527" y="1462761"/>
              <a:ext cx="77258" cy="812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5"/>
            <p:cNvSpPr/>
            <p:nvPr/>
          </p:nvSpPr>
          <p:spPr>
            <a:xfrm flipH="1" rot="9570855">
              <a:off x="-514304" y="927189"/>
              <a:ext cx="618189" cy="618189"/>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2531" name="Google Shape;2531;p25"/>
            <p:cNvSpPr/>
            <p:nvPr/>
          </p:nvSpPr>
          <p:spPr>
            <a:xfrm flipH="1" rot="9570968">
              <a:off x="160630" y="488261"/>
              <a:ext cx="1618333" cy="678174"/>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5"/>
            <p:cNvSpPr/>
            <p:nvPr/>
          </p:nvSpPr>
          <p:spPr>
            <a:xfrm flipH="1" rot="9570968">
              <a:off x="940603" y="-194270"/>
              <a:ext cx="2484817" cy="467222"/>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5"/>
            <p:cNvSpPr/>
            <p:nvPr/>
          </p:nvSpPr>
          <p:spPr>
            <a:xfrm flipH="1" rot="9570968">
              <a:off x="-668750" y="731210"/>
              <a:ext cx="1039410" cy="91788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5"/>
            <p:cNvSpPr/>
            <p:nvPr/>
          </p:nvSpPr>
          <p:spPr>
            <a:xfrm flipH="1" rot="9570968">
              <a:off x="1158625" y="523453"/>
              <a:ext cx="310822" cy="368958"/>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5"/>
            <p:cNvSpPr/>
            <p:nvPr/>
          </p:nvSpPr>
          <p:spPr>
            <a:xfrm flipH="1" rot="9570968">
              <a:off x="238647" y="474382"/>
              <a:ext cx="1536658" cy="673726"/>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5"/>
            <p:cNvSpPr/>
            <p:nvPr/>
          </p:nvSpPr>
          <p:spPr>
            <a:xfrm flipH="1" rot="9570968">
              <a:off x="1118652" y="-165409"/>
              <a:ext cx="2311952" cy="406058"/>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5"/>
            <p:cNvSpPr/>
            <p:nvPr/>
          </p:nvSpPr>
          <p:spPr>
            <a:xfrm flipH="1" rot="9570968">
              <a:off x="-395767" y="682127"/>
              <a:ext cx="749933" cy="877636"/>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5"/>
            <p:cNvSpPr/>
            <p:nvPr/>
          </p:nvSpPr>
          <p:spPr>
            <a:xfrm flipH="1" rot="9570968">
              <a:off x="-478725" y="1320986"/>
              <a:ext cx="689944" cy="200110"/>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5"/>
            <p:cNvSpPr/>
            <p:nvPr/>
          </p:nvSpPr>
          <p:spPr>
            <a:xfrm flipH="1" rot="9570968">
              <a:off x="1085847" y="699100"/>
              <a:ext cx="248516" cy="332878"/>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5"/>
            <p:cNvSpPr/>
            <p:nvPr/>
          </p:nvSpPr>
          <p:spPr>
            <a:xfrm flipH="1" rot="9570968">
              <a:off x="1907272" y="-109039"/>
              <a:ext cx="838991" cy="153311"/>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5"/>
            <p:cNvSpPr/>
            <p:nvPr/>
          </p:nvSpPr>
          <p:spPr>
            <a:xfrm flipH="1" rot="9570968">
              <a:off x="651556" y="961913"/>
              <a:ext cx="91004" cy="59526"/>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5"/>
            <p:cNvSpPr/>
            <p:nvPr/>
          </p:nvSpPr>
          <p:spPr>
            <a:xfrm flipH="1" rot="9570968">
              <a:off x="675219" y="941178"/>
              <a:ext cx="63913" cy="37872"/>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5"/>
            <p:cNvSpPr/>
            <p:nvPr/>
          </p:nvSpPr>
          <p:spPr>
            <a:xfrm flipH="1" rot="9570968">
              <a:off x="771282" y="662517"/>
              <a:ext cx="89985" cy="52669"/>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5"/>
            <p:cNvSpPr/>
            <p:nvPr/>
          </p:nvSpPr>
          <p:spPr>
            <a:xfrm flipH="1" rot="9570968">
              <a:off x="794965" y="622987"/>
              <a:ext cx="86247" cy="36420"/>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5"/>
            <p:cNvSpPr/>
            <p:nvPr/>
          </p:nvSpPr>
          <p:spPr>
            <a:xfrm flipH="1" rot="9570968">
              <a:off x="1493716" y="380917"/>
              <a:ext cx="97460" cy="74292"/>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5"/>
            <p:cNvSpPr/>
            <p:nvPr/>
          </p:nvSpPr>
          <p:spPr>
            <a:xfrm flipH="1" rot="9570968">
              <a:off x="1453677" y="405305"/>
              <a:ext cx="69875" cy="36822"/>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5"/>
            <p:cNvSpPr/>
            <p:nvPr/>
          </p:nvSpPr>
          <p:spPr>
            <a:xfrm flipH="1" rot="9570968">
              <a:off x="-55628" y="856952"/>
              <a:ext cx="107809" cy="87946"/>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5"/>
            <p:cNvSpPr/>
            <p:nvPr/>
          </p:nvSpPr>
          <p:spPr>
            <a:xfrm flipH="1" rot="9570968">
              <a:off x="-75096" y="879141"/>
              <a:ext cx="52483" cy="44853"/>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5"/>
            <p:cNvSpPr/>
            <p:nvPr/>
          </p:nvSpPr>
          <p:spPr>
            <a:xfrm flipH="1" rot="8176154">
              <a:off x="-278980" y="1054777"/>
              <a:ext cx="33078" cy="60789"/>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5"/>
            <p:cNvSpPr/>
            <p:nvPr/>
          </p:nvSpPr>
          <p:spPr>
            <a:xfrm flipH="1" rot="8652861">
              <a:off x="-298354" y="1024457"/>
              <a:ext cx="35183" cy="70612"/>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5"/>
            <p:cNvSpPr/>
            <p:nvPr/>
          </p:nvSpPr>
          <p:spPr>
            <a:xfrm flipH="1" rot="9570968">
              <a:off x="1200913" y="780219"/>
              <a:ext cx="51279" cy="79142"/>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5"/>
            <p:cNvSpPr/>
            <p:nvPr/>
          </p:nvSpPr>
          <p:spPr>
            <a:xfrm flipH="1" rot="9570968">
              <a:off x="1216942" y="831342"/>
              <a:ext cx="51680" cy="59804"/>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5"/>
            <p:cNvSpPr/>
            <p:nvPr/>
          </p:nvSpPr>
          <p:spPr>
            <a:xfrm flipH="1" rot="9570968">
              <a:off x="2766179" y="-198213"/>
              <a:ext cx="92209" cy="40374"/>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5"/>
            <p:cNvSpPr/>
            <p:nvPr/>
          </p:nvSpPr>
          <p:spPr>
            <a:xfrm flipH="1" rot="10771619">
              <a:off x="19241" y="1539299"/>
              <a:ext cx="69468" cy="52140"/>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5"/>
            <p:cNvSpPr/>
            <p:nvPr/>
          </p:nvSpPr>
          <p:spPr>
            <a:xfrm flipH="1" rot="10771619">
              <a:off x="54082" y="1507543"/>
              <a:ext cx="51584" cy="40618"/>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5"/>
            <p:cNvSpPr/>
            <p:nvPr/>
          </p:nvSpPr>
          <p:spPr>
            <a:xfrm flipH="1" rot="9570968">
              <a:off x="296539" y="1146633"/>
              <a:ext cx="38459" cy="63697"/>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5"/>
            <p:cNvSpPr/>
            <p:nvPr/>
          </p:nvSpPr>
          <p:spPr>
            <a:xfrm flipH="1" rot="9570968">
              <a:off x="277646" y="1178784"/>
              <a:ext cx="16990" cy="40529"/>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5"/>
            <p:cNvSpPr/>
            <p:nvPr/>
          </p:nvSpPr>
          <p:spPr>
            <a:xfrm flipH="1" rot="9570968">
              <a:off x="3141857" y="-420353"/>
              <a:ext cx="75126" cy="45533"/>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5"/>
            <p:cNvSpPr/>
            <p:nvPr/>
          </p:nvSpPr>
          <p:spPr>
            <a:xfrm flipH="1" rot="9570968">
              <a:off x="385906" y="1156316"/>
              <a:ext cx="70801" cy="27925"/>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5"/>
            <p:cNvSpPr/>
            <p:nvPr/>
          </p:nvSpPr>
          <p:spPr>
            <a:xfrm flipH="1" rot="9570968">
              <a:off x="389146" y="1116350"/>
              <a:ext cx="91776" cy="26442"/>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5"/>
            <p:cNvSpPr/>
            <p:nvPr/>
          </p:nvSpPr>
          <p:spPr>
            <a:xfrm flipH="1" rot="9570968">
              <a:off x="-135925" y="1235335"/>
              <a:ext cx="63357" cy="38212"/>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5"/>
            <p:cNvSpPr/>
            <p:nvPr/>
          </p:nvSpPr>
          <p:spPr>
            <a:xfrm flipH="1" rot="9570968">
              <a:off x="-123405" y="1262919"/>
              <a:ext cx="49363" cy="32466"/>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5"/>
            <p:cNvSpPr/>
            <p:nvPr/>
          </p:nvSpPr>
          <p:spPr>
            <a:xfrm flipH="1" rot="9570968">
              <a:off x="1135966" y="301979"/>
              <a:ext cx="44297" cy="45471"/>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5"/>
            <p:cNvSpPr/>
            <p:nvPr/>
          </p:nvSpPr>
          <p:spPr>
            <a:xfrm flipH="1" rot="9570968">
              <a:off x="1165886" y="311081"/>
              <a:ext cx="34567" cy="37563"/>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5"/>
            <p:cNvSpPr/>
            <p:nvPr/>
          </p:nvSpPr>
          <p:spPr>
            <a:xfrm flipH="1" rot="9570968">
              <a:off x="1963803" y="51962"/>
              <a:ext cx="77289" cy="20759"/>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5"/>
            <p:cNvSpPr/>
            <p:nvPr/>
          </p:nvSpPr>
          <p:spPr>
            <a:xfrm flipH="1" rot="9570968">
              <a:off x="1993428" y="72164"/>
              <a:ext cx="65797" cy="24867"/>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5"/>
            <p:cNvSpPr/>
            <p:nvPr/>
          </p:nvSpPr>
          <p:spPr>
            <a:xfrm flipH="1" rot="9570968">
              <a:off x="2350351" y="110221"/>
              <a:ext cx="164308" cy="19214"/>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5"/>
            <p:cNvSpPr/>
            <p:nvPr/>
          </p:nvSpPr>
          <p:spPr>
            <a:xfrm flipH="1" rot="9570968">
              <a:off x="2429706" y="82333"/>
              <a:ext cx="55727" cy="13685"/>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5"/>
            <p:cNvSpPr/>
            <p:nvPr/>
          </p:nvSpPr>
          <p:spPr>
            <a:xfrm flipH="1" rot="9570968">
              <a:off x="947041" y="-198448"/>
              <a:ext cx="2484817" cy="467222"/>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5"/>
            <p:cNvSpPr/>
            <p:nvPr/>
          </p:nvSpPr>
          <p:spPr>
            <a:xfrm flipH="1" rot="9570855">
              <a:off x="54746" y="1189366"/>
              <a:ext cx="53954" cy="95833"/>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571" name="Google Shape;2571;p25"/>
            <p:cNvSpPr/>
            <p:nvPr/>
          </p:nvSpPr>
          <p:spPr>
            <a:xfrm flipH="1" rot="9570855">
              <a:off x="996597" y="579548"/>
              <a:ext cx="263380" cy="60652"/>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572" name="Google Shape;2572;p25"/>
            <p:cNvSpPr/>
            <p:nvPr/>
          </p:nvSpPr>
          <p:spPr>
            <a:xfrm flipH="1" rot="9570968">
              <a:off x="159906" y="486323"/>
              <a:ext cx="1618333" cy="678174"/>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5"/>
            <p:cNvSpPr/>
            <p:nvPr/>
          </p:nvSpPr>
          <p:spPr>
            <a:xfrm flipH="1" rot="-3929057">
              <a:off x="1583330" y="798222"/>
              <a:ext cx="128316" cy="13870"/>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5"/>
            <p:cNvSpPr/>
            <p:nvPr/>
          </p:nvSpPr>
          <p:spPr>
            <a:xfrm flipH="1" rot="-3929057">
              <a:off x="1615431" y="749387"/>
              <a:ext cx="75248" cy="8587"/>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5"/>
            <p:cNvSpPr/>
            <p:nvPr/>
          </p:nvSpPr>
          <p:spPr>
            <a:xfrm flipH="1" rot="9570968">
              <a:off x="-310375" y="792388"/>
              <a:ext cx="106202" cy="18009"/>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5"/>
            <p:cNvSpPr/>
            <p:nvPr/>
          </p:nvSpPr>
          <p:spPr>
            <a:xfrm flipH="1" rot="9570968">
              <a:off x="-273675" y="762819"/>
              <a:ext cx="55572" cy="7568"/>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5"/>
            <p:cNvSpPr/>
            <p:nvPr/>
          </p:nvSpPr>
          <p:spPr>
            <a:xfrm flipH="1" rot="9570968">
              <a:off x="-668756" y="731213"/>
              <a:ext cx="1039410" cy="91788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8" name="Google Shape;2578;p25"/>
          <p:cNvSpPr/>
          <p:nvPr/>
        </p:nvSpPr>
        <p:spPr>
          <a:xfrm rot="10800000">
            <a:off x="7144618" y="4139641"/>
            <a:ext cx="2096784" cy="1118046"/>
          </a:xfrm>
          <a:custGeom>
            <a:rect b="b" l="l" r="r" t="t"/>
            <a:pathLst>
              <a:path extrusionOk="0" h="43772" w="82090">
                <a:moveTo>
                  <a:pt x="82090" y="14981"/>
                </a:moveTo>
                <a:lnTo>
                  <a:pt x="69507" y="1264"/>
                </a:lnTo>
                <a:lnTo>
                  <a:pt x="1559" y="0"/>
                </a:lnTo>
                <a:lnTo>
                  <a:pt x="0" y="43772"/>
                </a:lnTo>
                <a:lnTo>
                  <a:pt x="13558" y="38270"/>
                </a:lnTo>
                <a:lnTo>
                  <a:pt x="34904" y="18871"/>
                </a:lnTo>
                <a:lnTo>
                  <a:pt x="48453" y="17861"/>
                </a:lnTo>
                <a:lnTo>
                  <a:pt x="71104" y="21026"/>
                </a:lnTo>
                <a:lnTo>
                  <a:pt x="81268" y="18125"/>
                </a:lnTo>
                <a:close/>
              </a:path>
            </a:pathLst>
          </a:custGeom>
          <a:solidFill>
            <a:schemeClr val="lt2"/>
          </a:solidFill>
          <a:ln cap="flat" cmpd="sng" w="9525">
            <a:solidFill>
              <a:schemeClr val="dk2"/>
            </a:solidFill>
            <a:prstDash val="solid"/>
            <a:round/>
            <a:headEnd len="med" w="med" type="none"/>
            <a:tailEnd len="med" w="med" type="none"/>
          </a:ln>
        </p:spPr>
      </p:sp>
      <p:sp>
        <p:nvSpPr>
          <p:cNvPr id="2579" name="Google Shape;2579;p25"/>
          <p:cNvSpPr/>
          <p:nvPr/>
        </p:nvSpPr>
        <p:spPr>
          <a:xfrm rot="10800000">
            <a:off x="6492159" y="4969466"/>
            <a:ext cx="498947" cy="284595"/>
          </a:xfrm>
          <a:custGeom>
            <a:rect b="b" l="l" r="r" t="t"/>
            <a:pathLst>
              <a:path extrusionOk="0" h="11142" w="19534">
                <a:moveTo>
                  <a:pt x="19534" y="8"/>
                </a:moveTo>
                <a:lnTo>
                  <a:pt x="1156" y="0"/>
                </a:lnTo>
                <a:lnTo>
                  <a:pt x="0" y="11142"/>
                </a:lnTo>
                <a:lnTo>
                  <a:pt x="6184" y="10055"/>
                </a:lnTo>
                <a:lnTo>
                  <a:pt x="18562" y="227"/>
                </a:lnTo>
                <a:close/>
              </a:path>
            </a:pathLst>
          </a:custGeom>
          <a:solidFill>
            <a:schemeClr val="lt2"/>
          </a:solidFill>
          <a:ln cap="flat" cmpd="sng" w="9525">
            <a:solidFill>
              <a:schemeClr val="dk2"/>
            </a:solidFill>
            <a:prstDash val="solid"/>
            <a:round/>
            <a:headEnd len="med" w="med" type="none"/>
            <a:tailEnd len="med" w="med" type="none"/>
          </a:ln>
        </p:spPr>
      </p:sp>
      <p:sp>
        <p:nvSpPr>
          <p:cNvPr id="2580" name="Google Shape;2580;p25"/>
          <p:cNvSpPr/>
          <p:nvPr/>
        </p:nvSpPr>
        <p:spPr>
          <a:xfrm flipH="1" rot="10039035">
            <a:off x="6892479" y="4186813"/>
            <a:ext cx="2457711" cy="67945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5"/>
          <p:cNvSpPr/>
          <p:nvPr/>
        </p:nvSpPr>
        <p:spPr>
          <a:xfrm flipH="1" rot="10039035">
            <a:off x="6431095" y="4885324"/>
            <a:ext cx="1107322" cy="576805"/>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5"/>
          <p:cNvSpPr/>
          <p:nvPr/>
        </p:nvSpPr>
        <p:spPr>
          <a:xfrm flipH="1" rot="10039035">
            <a:off x="7071650" y="4237789"/>
            <a:ext cx="2284015" cy="608701"/>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5"/>
          <p:cNvSpPr/>
          <p:nvPr/>
        </p:nvSpPr>
        <p:spPr>
          <a:xfrm flipH="1" rot="10039035">
            <a:off x="6989887" y="4971854"/>
            <a:ext cx="266009" cy="381334"/>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5"/>
          <p:cNvSpPr/>
          <p:nvPr/>
        </p:nvSpPr>
        <p:spPr>
          <a:xfrm flipH="1" rot="10039035">
            <a:off x="6431104" y="4885393"/>
            <a:ext cx="1107322" cy="576752"/>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5"/>
          <p:cNvSpPr/>
          <p:nvPr/>
        </p:nvSpPr>
        <p:spPr>
          <a:xfrm flipH="1" rot="10039035">
            <a:off x="6571281" y="5109449"/>
            <a:ext cx="179559" cy="85161"/>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5"/>
          <p:cNvSpPr/>
          <p:nvPr/>
        </p:nvSpPr>
        <p:spPr>
          <a:xfrm flipH="1" rot="10039035">
            <a:off x="6941793" y="5070910"/>
            <a:ext cx="53177" cy="160661"/>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5"/>
          <p:cNvSpPr/>
          <p:nvPr/>
        </p:nvSpPr>
        <p:spPr>
          <a:xfrm flipH="1" rot="10039035">
            <a:off x="7966351" y="4517442"/>
            <a:ext cx="662355" cy="171134"/>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5"/>
          <p:cNvSpPr/>
          <p:nvPr/>
        </p:nvSpPr>
        <p:spPr>
          <a:xfrm flipH="1" rot="10039216">
            <a:off x="6723007" y="4969048"/>
            <a:ext cx="64643" cy="16648"/>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5"/>
          <p:cNvSpPr/>
          <p:nvPr/>
        </p:nvSpPr>
        <p:spPr>
          <a:xfrm flipH="1" rot="10039035">
            <a:off x="6713577" y="4988102"/>
            <a:ext cx="61460" cy="22341"/>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5"/>
          <p:cNvSpPr/>
          <p:nvPr/>
        </p:nvSpPr>
        <p:spPr>
          <a:xfrm flipH="1" rot="10472273">
            <a:off x="6501013" y="5249850"/>
            <a:ext cx="47463" cy="46627"/>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5"/>
          <p:cNvSpPr/>
          <p:nvPr/>
        </p:nvSpPr>
        <p:spPr>
          <a:xfrm flipH="1" rot="10472273">
            <a:off x="6514696" y="5224854"/>
            <a:ext cx="48135" cy="35837"/>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5"/>
          <p:cNvSpPr/>
          <p:nvPr/>
        </p:nvSpPr>
        <p:spPr>
          <a:xfrm flipH="1" rot="10039035">
            <a:off x="9041042" y="4194301"/>
            <a:ext cx="101409" cy="11780"/>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5"/>
          <p:cNvSpPr/>
          <p:nvPr/>
        </p:nvSpPr>
        <p:spPr>
          <a:xfrm flipH="1" rot="10039035">
            <a:off x="9025756" y="4221211"/>
            <a:ext cx="63420" cy="17943"/>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5"/>
          <p:cNvSpPr/>
          <p:nvPr/>
        </p:nvSpPr>
        <p:spPr>
          <a:xfrm flipH="1" rot="10038808">
            <a:off x="8205537" y="4815599"/>
            <a:ext cx="95705" cy="8912"/>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5"/>
          <p:cNvSpPr/>
          <p:nvPr/>
        </p:nvSpPr>
        <p:spPr>
          <a:xfrm flipH="1" rot="10038808">
            <a:off x="8257641" y="4798139"/>
            <a:ext cx="45815" cy="6029"/>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5"/>
          <p:cNvSpPr/>
          <p:nvPr/>
        </p:nvSpPr>
        <p:spPr>
          <a:xfrm flipH="1" rot="10038965">
            <a:off x="7383344" y="5178984"/>
            <a:ext cx="13888" cy="45722"/>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5"/>
          <p:cNvSpPr/>
          <p:nvPr/>
        </p:nvSpPr>
        <p:spPr>
          <a:xfrm flipH="1" rot="10038965">
            <a:off x="7398739" y="5182852"/>
            <a:ext cx="17828" cy="50660"/>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5"/>
          <p:cNvSpPr/>
          <p:nvPr/>
        </p:nvSpPr>
        <p:spPr>
          <a:xfrm flipH="1" rot="10039035">
            <a:off x="7012953" y="5281912"/>
            <a:ext cx="28240" cy="39472"/>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5"/>
          <p:cNvSpPr/>
          <p:nvPr/>
        </p:nvSpPr>
        <p:spPr>
          <a:xfrm flipH="1" rot="10039035">
            <a:off x="7019442" y="5308720"/>
            <a:ext cx="27710" cy="29582"/>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5"/>
          <p:cNvSpPr/>
          <p:nvPr/>
        </p:nvSpPr>
        <p:spPr>
          <a:xfrm flipH="1" rot="10039035">
            <a:off x="7064954" y="4791995"/>
            <a:ext cx="42739" cy="29776"/>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5"/>
          <p:cNvSpPr/>
          <p:nvPr/>
        </p:nvSpPr>
        <p:spPr>
          <a:xfrm flipH="1" rot="10039035">
            <a:off x="7067950" y="4768679"/>
            <a:ext cx="43852" cy="31648"/>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5"/>
          <p:cNvSpPr/>
          <p:nvPr/>
        </p:nvSpPr>
        <p:spPr>
          <a:xfrm flipH="1" rot="10039035">
            <a:off x="7701117" y="4749106"/>
            <a:ext cx="39825" cy="2045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5"/>
          <p:cNvSpPr/>
          <p:nvPr/>
        </p:nvSpPr>
        <p:spPr>
          <a:xfrm flipH="1" rot="10039035">
            <a:off x="7729263" y="4750248"/>
            <a:ext cx="30483" cy="14659"/>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5"/>
          <p:cNvSpPr/>
          <p:nvPr/>
        </p:nvSpPr>
        <p:spPr>
          <a:xfrm flipH="1" rot="10039035">
            <a:off x="7024583" y="5026821"/>
            <a:ext cx="24990" cy="29388"/>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5"/>
          <p:cNvSpPr/>
          <p:nvPr/>
        </p:nvSpPr>
        <p:spPr>
          <a:xfrm flipH="1" rot="10039035">
            <a:off x="7013091" y="5037018"/>
            <a:ext cx="12239" cy="19462"/>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5"/>
          <p:cNvSpPr/>
          <p:nvPr/>
        </p:nvSpPr>
        <p:spPr>
          <a:xfrm flipH="1" rot="10039035">
            <a:off x="8609004" y="4591069"/>
            <a:ext cx="37494" cy="2504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5"/>
          <p:cNvSpPr/>
          <p:nvPr/>
        </p:nvSpPr>
        <p:spPr>
          <a:xfrm flipH="1" rot="10039035">
            <a:off x="8599802" y="4577144"/>
            <a:ext cx="23189" cy="22906"/>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5"/>
          <p:cNvSpPr/>
          <p:nvPr/>
        </p:nvSpPr>
        <p:spPr>
          <a:xfrm flipH="1" rot="10039035">
            <a:off x="7119640" y="4972166"/>
            <a:ext cx="28911" cy="6799"/>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5"/>
          <p:cNvSpPr/>
          <p:nvPr/>
        </p:nvSpPr>
        <p:spPr>
          <a:xfrm flipH="1" rot="10039035">
            <a:off x="7130217" y="4961056"/>
            <a:ext cx="35392" cy="9837"/>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5"/>
          <p:cNvSpPr/>
          <p:nvPr/>
        </p:nvSpPr>
        <p:spPr>
          <a:xfrm flipH="1" rot="10038864">
            <a:off x="7337368" y="4932314"/>
            <a:ext cx="35281" cy="34130"/>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5"/>
          <p:cNvSpPr/>
          <p:nvPr/>
        </p:nvSpPr>
        <p:spPr>
          <a:xfrm flipH="1" rot="10038864">
            <a:off x="7338725" y="4951778"/>
            <a:ext cx="26757" cy="28339"/>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5"/>
          <p:cNvSpPr/>
          <p:nvPr/>
        </p:nvSpPr>
        <p:spPr>
          <a:xfrm flipH="1" rot="10039050">
            <a:off x="7531720" y="4610271"/>
            <a:ext cx="43853" cy="1042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5"/>
          <p:cNvSpPr/>
          <p:nvPr/>
        </p:nvSpPr>
        <p:spPr>
          <a:xfrm flipH="1" rot="10039050">
            <a:off x="7539839" y="4629239"/>
            <a:ext cx="35319" cy="8062"/>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5"/>
          <p:cNvSpPr/>
          <p:nvPr/>
        </p:nvSpPr>
        <p:spPr>
          <a:xfrm flipH="1" rot="10039035">
            <a:off x="9092060" y="3988480"/>
            <a:ext cx="75377" cy="1566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5"/>
          <p:cNvSpPr/>
          <p:nvPr/>
        </p:nvSpPr>
        <p:spPr>
          <a:xfrm flipH="1" rot="10039035">
            <a:off x="9120475" y="3969134"/>
            <a:ext cx="39490" cy="648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5"/>
          <p:cNvSpPr/>
          <p:nvPr/>
        </p:nvSpPr>
        <p:spPr>
          <a:xfrm flipH="1" rot="10469082">
            <a:off x="8029505" y="4699359"/>
            <a:ext cx="39474" cy="8866"/>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5"/>
          <p:cNvSpPr/>
          <p:nvPr/>
        </p:nvSpPr>
        <p:spPr>
          <a:xfrm flipH="1" rot="10039035">
            <a:off x="8043409" y="4710421"/>
            <a:ext cx="34315" cy="1144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5"/>
          <p:cNvSpPr/>
          <p:nvPr/>
        </p:nvSpPr>
        <p:spPr>
          <a:xfrm flipH="1" rot="10039035">
            <a:off x="8664451" y="4316736"/>
            <a:ext cx="64639" cy="55102"/>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5"/>
          <p:cNvSpPr/>
          <p:nvPr/>
        </p:nvSpPr>
        <p:spPr>
          <a:xfrm flipH="1" rot="-10782747">
            <a:off x="8681996" y="4338994"/>
            <a:ext cx="26576" cy="34451"/>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5"/>
          <p:cNvSpPr/>
          <p:nvPr/>
        </p:nvSpPr>
        <p:spPr>
          <a:xfrm flipH="1" rot="10038656">
            <a:off x="6930808" y="4984630"/>
            <a:ext cx="164680" cy="27954"/>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621" name="Google Shape;2621;p25"/>
          <p:cNvSpPr/>
          <p:nvPr/>
        </p:nvSpPr>
        <p:spPr>
          <a:xfrm flipH="1" rot="10039035">
            <a:off x="6431091" y="4885325"/>
            <a:ext cx="1107322" cy="576805"/>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5"/>
          <p:cNvSpPr/>
          <p:nvPr/>
        </p:nvSpPr>
        <p:spPr>
          <a:xfrm flipH="1" rot="10039035">
            <a:off x="6892475" y="4186813"/>
            <a:ext cx="2457711" cy="67945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5"/>
          <p:cNvSpPr/>
          <p:nvPr/>
        </p:nvSpPr>
        <p:spPr>
          <a:xfrm flipH="1" rot="-9850217">
            <a:off x="240400" y="463858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5"/>
          <p:cNvSpPr/>
          <p:nvPr/>
        </p:nvSpPr>
        <p:spPr>
          <a:xfrm flipH="1" rot="-9850217">
            <a:off x="707109" y="4771978"/>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5"/>
          <p:cNvSpPr/>
          <p:nvPr/>
        </p:nvSpPr>
        <p:spPr>
          <a:xfrm flipH="1" rot="-9850217">
            <a:off x="314526" y="4158448"/>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5"/>
          <p:cNvSpPr/>
          <p:nvPr/>
        </p:nvSpPr>
        <p:spPr>
          <a:xfrm flipH="1" rot="-9850217">
            <a:off x="240652" y="463769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5"/>
          <p:cNvSpPr/>
          <p:nvPr/>
        </p:nvSpPr>
        <p:spPr>
          <a:xfrm flipH="1" rot="-9850217">
            <a:off x="707361" y="4771088"/>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5"/>
          <p:cNvSpPr/>
          <p:nvPr/>
        </p:nvSpPr>
        <p:spPr>
          <a:xfrm flipH="1" rot="-9850217">
            <a:off x="314779" y="4157558"/>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5"/>
          <p:cNvSpPr/>
          <p:nvPr/>
        </p:nvSpPr>
        <p:spPr>
          <a:xfrm rot="9724874">
            <a:off x="8473031" y="136111"/>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5"/>
          <p:cNvSpPr/>
          <p:nvPr/>
        </p:nvSpPr>
        <p:spPr>
          <a:xfrm rot="9724874">
            <a:off x="8472525" y="134548"/>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_1_1_1_1_1_1_1">
    <p:spTree>
      <p:nvGrpSpPr>
        <p:cNvPr id="2631" name="Shape 2631"/>
        <p:cNvGrpSpPr/>
        <p:nvPr/>
      </p:nvGrpSpPr>
      <p:grpSpPr>
        <a:xfrm>
          <a:off x="0" y="0"/>
          <a:ext cx="0" cy="0"/>
          <a:chOff x="0" y="0"/>
          <a:chExt cx="0" cy="0"/>
        </a:xfrm>
      </p:grpSpPr>
      <p:sp>
        <p:nvSpPr>
          <p:cNvPr id="2632" name="Google Shape;2632;p26"/>
          <p:cNvSpPr txBox="1"/>
          <p:nvPr>
            <p:ph type="title"/>
          </p:nvPr>
        </p:nvSpPr>
        <p:spPr>
          <a:xfrm>
            <a:off x="721125" y="383250"/>
            <a:ext cx="7550700" cy="56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33" name="Google Shape;2633;p26"/>
          <p:cNvSpPr/>
          <p:nvPr/>
        </p:nvSpPr>
        <p:spPr>
          <a:xfrm flipH="1" rot="4185098">
            <a:off x="587421" y="3295008"/>
            <a:ext cx="119407" cy="20030"/>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6"/>
          <p:cNvSpPr/>
          <p:nvPr/>
        </p:nvSpPr>
        <p:spPr>
          <a:xfrm flipH="1" rot="4185098">
            <a:off x="624541" y="3258587"/>
            <a:ext cx="66692" cy="11174"/>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6"/>
          <p:cNvSpPr/>
          <p:nvPr/>
        </p:nvSpPr>
        <p:spPr>
          <a:xfrm flipH="1" rot="4185098">
            <a:off x="1308508" y="5066569"/>
            <a:ext cx="124366" cy="14845"/>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6"/>
          <p:cNvSpPr/>
          <p:nvPr/>
        </p:nvSpPr>
        <p:spPr>
          <a:xfrm flipH="1" rot="4185098">
            <a:off x="1340266" y="5027771"/>
            <a:ext cx="80539" cy="8469"/>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6"/>
          <p:cNvSpPr/>
          <p:nvPr/>
        </p:nvSpPr>
        <p:spPr>
          <a:xfrm flipH="1" rot="10800000">
            <a:off x="-116938" y="3456520"/>
            <a:ext cx="1198259" cy="1720793"/>
          </a:xfrm>
          <a:custGeom>
            <a:rect b="b" l="l" r="r" t="t"/>
            <a:pathLst>
              <a:path extrusionOk="0" h="63680" w="44343">
                <a:moveTo>
                  <a:pt x="28974" y="0"/>
                </a:moveTo>
                <a:lnTo>
                  <a:pt x="1022" y="975"/>
                </a:lnTo>
                <a:lnTo>
                  <a:pt x="0" y="63680"/>
                </a:lnTo>
                <a:lnTo>
                  <a:pt x="32996" y="32561"/>
                </a:lnTo>
                <a:lnTo>
                  <a:pt x="44343" y="22120"/>
                </a:lnTo>
                <a:close/>
              </a:path>
            </a:pathLst>
          </a:custGeom>
          <a:solidFill>
            <a:schemeClr val="accent1"/>
          </a:solidFill>
          <a:ln>
            <a:noFill/>
          </a:ln>
        </p:spPr>
      </p:sp>
      <p:sp>
        <p:nvSpPr>
          <p:cNvPr id="2638" name="Google Shape;2638;p26"/>
          <p:cNvSpPr/>
          <p:nvPr/>
        </p:nvSpPr>
        <p:spPr>
          <a:xfrm flipH="1" rot="10800000">
            <a:off x="903119" y="4856823"/>
            <a:ext cx="606763" cy="548827"/>
          </a:xfrm>
          <a:custGeom>
            <a:rect b="b" l="l" r="r" t="t"/>
            <a:pathLst>
              <a:path extrusionOk="0" h="20310" w="22454">
                <a:moveTo>
                  <a:pt x="17563" y="3391"/>
                </a:moveTo>
                <a:lnTo>
                  <a:pt x="0" y="0"/>
                </a:lnTo>
                <a:lnTo>
                  <a:pt x="5526" y="5525"/>
                </a:lnTo>
                <a:lnTo>
                  <a:pt x="4157" y="2099"/>
                </a:lnTo>
                <a:lnTo>
                  <a:pt x="10012" y="20310"/>
                </a:lnTo>
                <a:lnTo>
                  <a:pt x="16096" y="16704"/>
                </a:lnTo>
                <a:lnTo>
                  <a:pt x="22454" y="4424"/>
                </a:lnTo>
                <a:close/>
              </a:path>
            </a:pathLst>
          </a:custGeom>
          <a:solidFill>
            <a:schemeClr val="accent1"/>
          </a:solidFill>
          <a:ln>
            <a:noFill/>
          </a:ln>
        </p:spPr>
      </p:sp>
      <p:sp>
        <p:nvSpPr>
          <p:cNvPr id="2639" name="Google Shape;2639;p26"/>
          <p:cNvSpPr/>
          <p:nvPr/>
        </p:nvSpPr>
        <p:spPr>
          <a:xfrm flipH="1" rot="4185098">
            <a:off x="-125298" y="3632579"/>
            <a:ext cx="1687061" cy="706975"/>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6"/>
          <p:cNvSpPr/>
          <p:nvPr/>
        </p:nvSpPr>
        <p:spPr>
          <a:xfrm flipH="1" rot="4185098">
            <a:off x="-1393140" y="2474337"/>
            <a:ext cx="2590343" cy="48706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6"/>
          <p:cNvSpPr/>
          <p:nvPr/>
        </p:nvSpPr>
        <p:spPr>
          <a:xfrm flipH="1" rot="4185098">
            <a:off x="549800" y="4675590"/>
            <a:ext cx="1083552" cy="95686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6"/>
          <p:cNvSpPr/>
          <p:nvPr/>
        </p:nvSpPr>
        <p:spPr>
          <a:xfrm flipH="1" rot="4185098">
            <a:off x="433291" y="3434315"/>
            <a:ext cx="324022" cy="384628"/>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6"/>
          <p:cNvSpPr/>
          <p:nvPr/>
        </p:nvSpPr>
        <p:spPr>
          <a:xfrm flipH="1" rot="4185098">
            <a:off x="-99347" y="3596065"/>
            <a:ext cx="1601917" cy="702338"/>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6"/>
          <p:cNvSpPr/>
          <p:nvPr/>
        </p:nvSpPr>
        <p:spPr>
          <a:xfrm flipH="1" rot="4185098">
            <a:off x="-1304424" y="2410695"/>
            <a:ext cx="2410138" cy="423303"/>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6"/>
          <p:cNvSpPr/>
          <p:nvPr/>
        </p:nvSpPr>
        <p:spPr>
          <a:xfrm flipH="1" rot="4185098">
            <a:off x="629111" y="4562565"/>
            <a:ext cx="781782" cy="914908"/>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6"/>
          <p:cNvSpPr/>
          <p:nvPr/>
        </p:nvSpPr>
        <p:spPr>
          <a:xfrm flipH="1" rot="4185098">
            <a:off x="972714" y="5034750"/>
            <a:ext cx="719245" cy="208608"/>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6"/>
          <p:cNvSpPr/>
          <p:nvPr/>
        </p:nvSpPr>
        <p:spPr>
          <a:xfrm flipH="1" rot="4185098">
            <a:off x="629614" y="3562155"/>
            <a:ext cx="259070" cy="347015"/>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6"/>
          <p:cNvSpPr/>
          <p:nvPr/>
        </p:nvSpPr>
        <p:spPr>
          <a:xfrm flipH="1" rot="4185098">
            <a:off x="-609356" y="2487721"/>
            <a:ext cx="874622" cy="159821"/>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6"/>
          <p:cNvSpPr/>
          <p:nvPr/>
        </p:nvSpPr>
        <p:spPr>
          <a:xfrm flipH="1" rot="4185098">
            <a:off x="840964" y="4240015"/>
            <a:ext cx="94869" cy="62054"/>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6"/>
          <p:cNvSpPr/>
          <p:nvPr/>
        </p:nvSpPr>
        <p:spPr>
          <a:xfrm flipH="1" rot="4185098">
            <a:off x="822227" y="4240614"/>
            <a:ext cx="66627" cy="39480"/>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6"/>
          <p:cNvSpPr/>
          <p:nvPr/>
        </p:nvSpPr>
        <p:spPr>
          <a:xfrm flipH="1" rot="4185098">
            <a:off x="526332" y="4117980"/>
            <a:ext cx="93806" cy="5490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6"/>
          <p:cNvSpPr/>
          <p:nvPr/>
        </p:nvSpPr>
        <p:spPr>
          <a:xfrm flipH="1" rot="4185098">
            <a:off x="478698" y="4103498"/>
            <a:ext cx="89910" cy="37967"/>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6"/>
          <p:cNvSpPr/>
          <p:nvPr/>
        </p:nvSpPr>
        <p:spPr>
          <a:xfrm flipH="1" rot="4185098">
            <a:off x="243326" y="3348500"/>
            <a:ext cx="101599" cy="77447"/>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6"/>
          <p:cNvSpPr/>
          <p:nvPr/>
        </p:nvSpPr>
        <p:spPr>
          <a:xfrm flipH="1" rot="4185098">
            <a:off x="263363" y="3424172"/>
            <a:ext cx="72842" cy="38385"/>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6"/>
          <p:cNvSpPr/>
          <p:nvPr/>
        </p:nvSpPr>
        <p:spPr>
          <a:xfrm flipH="1" rot="4185098">
            <a:off x="734541" y="4953273"/>
            <a:ext cx="112387" cy="91681"/>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6"/>
          <p:cNvSpPr/>
          <p:nvPr/>
        </p:nvSpPr>
        <p:spPr>
          <a:xfrm flipH="1" rot="4185098">
            <a:off x="763844" y="5024867"/>
            <a:ext cx="54712" cy="46758"/>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6"/>
          <p:cNvSpPr/>
          <p:nvPr/>
        </p:nvSpPr>
        <p:spPr>
          <a:xfrm flipH="1" rot="2790411">
            <a:off x="964423" y="5240023"/>
            <a:ext cx="34487" cy="6337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6"/>
          <p:cNvSpPr/>
          <p:nvPr/>
        </p:nvSpPr>
        <p:spPr>
          <a:xfrm flipH="1" rot="3267398">
            <a:off x="936760" y="5253889"/>
            <a:ext cx="36679" cy="73607"/>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6"/>
          <p:cNvSpPr/>
          <p:nvPr/>
        </p:nvSpPr>
        <p:spPr>
          <a:xfrm flipH="1" rot="4185098">
            <a:off x="684804" y="3677047"/>
            <a:ext cx="53456" cy="82503"/>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6"/>
          <p:cNvSpPr/>
          <p:nvPr/>
        </p:nvSpPr>
        <p:spPr>
          <a:xfrm flipH="1" rot="4185098">
            <a:off x="727880" y="3670389"/>
            <a:ext cx="53875" cy="62344"/>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6"/>
          <p:cNvSpPr/>
          <p:nvPr/>
        </p:nvSpPr>
        <p:spPr>
          <a:xfrm flipH="1" rot="4185098">
            <a:off x="-369780" y="2039780"/>
            <a:ext cx="96125" cy="42089"/>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6"/>
          <p:cNvSpPr/>
          <p:nvPr/>
        </p:nvSpPr>
        <p:spPr>
          <a:xfrm flipH="1" rot="4185098">
            <a:off x="-416168" y="2026774"/>
            <a:ext cx="99377" cy="45277"/>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6"/>
          <p:cNvSpPr/>
          <p:nvPr/>
        </p:nvSpPr>
        <p:spPr>
          <a:xfrm flipH="1" rot="5385587">
            <a:off x="1447425" y="4916782"/>
            <a:ext cx="72418" cy="54358"/>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6"/>
          <p:cNvSpPr/>
          <p:nvPr/>
        </p:nvSpPr>
        <p:spPr>
          <a:xfrm flipH="1" rot="5385587">
            <a:off x="1417752" y="4895623"/>
            <a:ext cx="53774" cy="42347"/>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6"/>
          <p:cNvSpPr/>
          <p:nvPr/>
        </p:nvSpPr>
        <p:spPr>
          <a:xfrm flipH="1" rot="4185098">
            <a:off x="1061424" y="4636146"/>
            <a:ext cx="40092" cy="66402"/>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6"/>
          <p:cNvSpPr/>
          <p:nvPr/>
        </p:nvSpPr>
        <p:spPr>
          <a:xfrm flipH="1" rot="4185098">
            <a:off x="1093925" y="4679198"/>
            <a:ext cx="17711" cy="42250"/>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6"/>
          <p:cNvSpPr/>
          <p:nvPr/>
        </p:nvSpPr>
        <p:spPr>
          <a:xfrm flipH="1" rot="4185098">
            <a:off x="-588153" y="1653394"/>
            <a:ext cx="78317" cy="4746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6"/>
          <p:cNvSpPr/>
          <p:nvPr/>
        </p:nvSpPr>
        <p:spPr>
          <a:xfrm flipH="1" rot="4185098">
            <a:off x="-601019" y="1689913"/>
            <a:ext cx="49334" cy="44858"/>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6"/>
          <p:cNvSpPr/>
          <p:nvPr/>
        </p:nvSpPr>
        <p:spPr>
          <a:xfrm flipH="1" rot="4185098">
            <a:off x="1036475" y="4544733"/>
            <a:ext cx="73808" cy="29111"/>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6"/>
          <p:cNvSpPr/>
          <p:nvPr/>
        </p:nvSpPr>
        <p:spPr>
          <a:xfrm flipH="1" rot="4185098">
            <a:off x="983164" y="4531018"/>
            <a:ext cx="95674" cy="27565"/>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6"/>
          <p:cNvSpPr/>
          <p:nvPr/>
        </p:nvSpPr>
        <p:spPr>
          <a:xfrm flipH="1" rot="4185098">
            <a:off x="1125790" y="5087621"/>
            <a:ext cx="66047" cy="39835"/>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6"/>
          <p:cNvSpPr/>
          <p:nvPr/>
        </p:nvSpPr>
        <p:spPr>
          <a:xfrm flipH="1" rot="4185098">
            <a:off x="1158871" y="5084966"/>
            <a:ext cx="51460" cy="33845"/>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6"/>
          <p:cNvSpPr/>
          <p:nvPr/>
        </p:nvSpPr>
        <p:spPr>
          <a:xfrm flipH="1" rot="4185098">
            <a:off x="172044" y="3763770"/>
            <a:ext cx="46179" cy="47402"/>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6"/>
          <p:cNvSpPr/>
          <p:nvPr/>
        </p:nvSpPr>
        <p:spPr>
          <a:xfrm flipH="1" rot="4185098">
            <a:off x="182592" y="3741794"/>
            <a:ext cx="36035" cy="39158"/>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6"/>
          <p:cNvSpPr/>
          <p:nvPr/>
        </p:nvSpPr>
        <p:spPr>
          <a:xfrm flipH="1" rot="4185098">
            <a:off x="-114973" y="2895297"/>
            <a:ext cx="80571" cy="21640"/>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6"/>
          <p:cNvSpPr/>
          <p:nvPr/>
        </p:nvSpPr>
        <p:spPr>
          <a:xfrm flipH="1" rot="4185098">
            <a:off x="-85678" y="2868360"/>
            <a:ext cx="68591" cy="25923"/>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6"/>
          <p:cNvSpPr/>
          <p:nvPr/>
        </p:nvSpPr>
        <p:spPr>
          <a:xfrm flipH="1" rot="4185098">
            <a:off x="-98524" y="2448030"/>
            <a:ext cx="171286" cy="20030"/>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6"/>
          <p:cNvSpPr/>
          <p:nvPr/>
        </p:nvSpPr>
        <p:spPr>
          <a:xfrm flipH="1" rot="4185098">
            <a:off x="-73769" y="2424645"/>
            <a:ext cx="58093" cy="14266"/>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6"/>
          <p:cNvSpPr/>
          <p:nvPr/>
        </p:nvSpPr>
        <p:spPr>
          <a:xfrm flipH="1" rot="4185098">
            <a:off x="-1397467" y="2467608"/>
            <a:ext cx="2590343" cy="48706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6"/>
          <p:cNvSpPr/>
          <p:nvPr/>
        </p:nvSpPr>
        <p:spPr>
          <a:xfrm flipH="1" rot="4185496">
            <a:off x="1113632" y="4863643"/>
            <a:ext cx="56239" cy="99892"/>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681" name="Google Shape;2681;p26"/>
          <p:cNvSpPr/>
          <p:nvPr/>
        </p:nvSpPr>
        <p:spPr>
          <a:xfrm flipH="1" rot="4185496">
            <a:off x="355022" y="3788215"/>
            <a:ext cx="274534" cy="63221"/>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682" name="Google Shape;2682;p26"/>
          <p:cNvSpPr/>
          <p:nvPr/>
        </p:nvSpPr>
        <p:spPr>
          <a:xfrm flipH="1" rot="4185098">
            <a:off x="-127321" y="3633325"/>
            <a:ext cx="1687061" cy="706975"/>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6"/>
          <p:cNvSpPr/>
          <p:nvPr/>
        </p:nvSpPr>
        <p:spPr>
          <a:xfrm flipH="1" rot="-9314610">
            <a:off x="631237" y="3272181"/>
            <a:ext cx="133767" cy="14459"/>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6"/>
          <p:cNvSpPr/>
          <p:nvPr/>
        </p:nvSpPr>
        <p:spPr>
          <a:xfrm flipH="1" rot="-9314610">
            <a:off x="605261" y="3268907"/>
            <a:ext cx="78444" cy="895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6"/>
          <p:cNvSpPr/>
          <p:nvPr/>
        </p:nvSpPr>
        <p:spPr>
          <a:xfrm flipH="1" rot="4185098">
            <a:off x="630499" y="5255693"/>
            <a:ext cx="110712" cy="18774"/>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6"/>
          <p:cNvSpPr/>
          <p:nvPr/>
        </p:nvSpPr>
        <p:spPr>
          <a:xfrm flipH="1" rot="4185098">
            <a:off x="620674" y="5249112"/>
            <a:ext cx="57932" cy="7890"/>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6"/>
          <p:cNvSpPr/>
          <p:nvPr/>
        </p:nvSpPr>
        <p:spPr>
          <a:xfrm flipH="1" rot="4185098">
            <a:off x="549803" y="4675597"/>
            <a:ext cx="1083552" cy="95686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6"/>
          <p:cNvSpPr/>
          <p:nvPr/>
        </p:nvSpPr>
        <p:spPr>
          <a:xfrm>
            <a:off x="7705375" y="-128050"/>
            <a:ext cx="1501200" cy="2195925"/>
          </a:xfrm>
          <a:custGeom>
            <a:rect b="b" l="l" r="r" t="t"/>
            <a:pathLst>
              <a:path extrusionOk="0" h="87837" w="60048">
                <a:moveTo>
                  <a:pt x="20240" y="17175"/>
                </a:moveTo>
                <a:lnTo>
                  <a:pt x="9386" y="0"/>
                </a:lnTo>
                <a:lnTo>
                  <a:pt x="59103" y="720"/>
                </a:lnTo>
                <a:lnTo>
                  <a:pt x="60048" y="87837"/>
                </a:lnTo>
                <a:lnTo>
                  <a:pt x="54417" y="82915"/>
                </a:lnTo>
                <a:lnTo>
                  <a:pt x="44226" y="52850"/>
                </a:lnTo>
                <a:lnTo>
                  <a:pt x="31725" y="44646"/>
                </a:lnTo>
                <a:lnTo>
                  <a:pt x="8235" y="35602"/>
                </a:lnTo>
                <a:lnTo>
                  <a:pt x="0" y="27385"/>
                </a:lnTo>
                <a:close/>
              </a:path>
            </a:pathLst>
          </a:custGeom>
          <a:solidFill>
            <a:schemeClr val="lt2"/>
          </a:solidFill>
          <a:ln cap="flat" cmpd="sng" w="9525">
            <a:solidFill>
              <a:schemeClr val="dk2"/>
            </a:solidFill>
            <a:prstDash val="solid"/>
            <a:round/>
            <a:headEnd len="med" w="med" type="none"/>
            <a:tailEnd len="med" w="med" type="none"/>
          </a:ln>
        </p:spPr>
      </p:sp>
      <p:sp>
        <p:nvSpPr>
          <p:cNvPr id="2689" name="Google Shape;2689;p26"/>
          <p:cNvSpPr/>
          <p:nvPr/>
        </p:nvSpPr>
        <p:spPr>
          <a:xfrm flipH="1" rot="10800000">
            <a:off x="7318605" y="-136728"/>
            <a:ext cx="568923" cy="437586"/>
          </a:xfrm>
          <a:custGeom>
            <a:rect b="b" l="l" r="r" t="t"/>
            <a:pathLst>
              <a:path extrusionOk="0" h="16249" w="21126">
                <a:moveTo>
                  <a:pt x="0" y="16249"/>
                </a:moveTo>
                <a:lnTo>
                  <a:pt x="21126" y="15599"/>
                </a:lnTo>
                <a:lnTo>
                  <a:pt x="11647" y="0"/>
                </a:lnTo>
                <a:lnTo>
                  <a:pt x="6661" y="4035"/>
                </a:lnTo>
                <a:lnTo>
                  <a:pt x="650" y="14949"/>
                </a:lnTo>
                <a:close/>
              </a:path>
            </a:pathLst>
          </a:custGeom>
          <a:solidFill>
            <a:schemeClr val="lt2"/>
          </a:solidFill>
          <a:ln cap="flat" cmpd="sng" w="9525">
            <a:solidFill>
              <a:schemeClr val="dk2"/>
            </a:solidFill>
            <a:prstDash val="solid"/>
            <a:round/>
            <a:headEnd len="med" w="med" type="none"/>
            <a:tailEnd len="med" w="med" type="none"/>
          </a:ln>
        </p:spPr>
      </p:sp>
      <p:sp>
        <p:nvSpPr>
          <p:cNvPr id="2690" name="Google Shape;2690;p26"/>
          <p:cNvSpPr/>
          <p:nvPr/>
        </p:nvSpPr>
        <p:spPr>
          <a:xfrm rot="2501839">
            <a:off x="7141781" y="942684"/>
            <a:ext cx="2647466" cy="73191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6"/>
          <p:cNvSpPr/>
          <p:nvPr/>
        </p:nvSpPr>
        <p:spPr>
          <a:xfrm rot="2501839">
            <a:off x="7136538" y="-205484"/>
            <a:ext cx="1192816" cy="621340"/>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6"/>
          <p:cNvSpPr/>
          <p:nvPr/>
        </p:nvSpPr>
        <p:spPr>
          <a:xfrm rot="2501839">
            <a:off x="7330457" y="1014315"/>
            <a:ext cx="2460361" cy="655698"/>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6"/>
          <p:cNvSpPr/>
          <p:nvPr/>
        </p:nvSpPr>
        <p:spPr>
          <a:xfrm rot="2501839">
            <a:off x="7713960" y="-17522"/>
            <a:ext cx="286547" cy="410777"/>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6"/>
          <p:cNvSpPr/>
          <p:nvPr/>
        </p:nvSpPr>
        <p:spPr>
          <a:xfrm rot="2501839">
            <a:off x="7136570" y="-205491"/>
            <a:ext cx="1192816" cy="621283"/>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6"/>
          <p:cNvSpPr/>
          <p:nvPr/>
        </p:nvSpPr>
        <p:spPr>
          <a:xfrm rot="2501839">
            <a:off x="7320004" y="-89378"/>
            <a:ext cx="193422" cy="91736"/>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6"/>
          <p:cNvSpPr/>
          <p:nvPr/>
        </p:nvSpPr>
        <p:spPr>
          <a:xfrm rot="2501839">
            <a:off x="7677159" y="31236"/>
            <a:ext cx="57283" cy="173066"/>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6"/>
          <p:cNvSpPr/>
          <p:nvPr/>
        </p:nvSpPr>
        <p:spPr>
          <a:xfrm rot="2501839">
            <a:off x="8314727" y="1236395"/>
            <a:ext cx="713494" cy="184347"/>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6"/>
          <p:cNvSpPr/>
          <p:nvPr/>
        </p:nvSpPr>
        <p:spPr>
          <a:xfrm rot="2501230">
            <a:off x="7379467" y="161289"/>
            <a:ext cx="69635" cy="17933"/>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6"/>
          <p:cNvSpPr/>
          <p:nvPr/>
        </p:nvSpPr>
        <p:spPr>
          <a:xfrm rot="2501839">
            <a:off x="7382236" y="131837"/>
            <a:ext cx="66205" cy="24066"/>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6"/>
          <p:cNvSpPr/>
          <p:nvPr/>
        </p:nvSpPr>
        <p:spPr>
          <a:xfrm rot="2068054">
            <a:off x="7326025" y="-253952"/>
            <a:ext cx="51125" cy="5022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6"/>
          <p:cNvSpPr/>
          <p:nvPr/>
        </p:nvSpPr>
        <p:spPr>
          <a:xfrm rot="2068054">
            <a:off x="7322994" y="-212190"/>
            <a:ext cx="51849" cy="38606"/>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6"/>
          <p:cNvSpPr/>
          <p:nvPr/>
        </p:nvSpPr>
        <p:spPr>
          <a:xfrm rot="2501839">
            <a:off x="9154598" y="2116550"/>
            <a:ext cx="109239" cy="12689"/>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6"/>
          <p:cNvSpPr/>
          <p:nvPr/>
        </p:nvSpPr>
        <p:spPr>
          <a:xfrm rot="2501839">
            <a:off x="9158435" y="2067068"/>
            <a:ext cx="68317" cy="19329"/>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6"/>
          <p:cNvSpPr/>
          <p:nvPr/>
        </p:nvSpPr>
        <p:spPr>
          <a:xfrm rot="2501765">
            <a:off x="8691748" y="1096220"/>
            <a:ext cx="103079" cy="9600"/>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6"/>
          <p:cNvSpPr/>
          <p:nvPr/>
        </p:nvSpPr>
        <p:spPr>
          <a:xfrm rot="2501765">
            <a:off x="8734327" y="1129767"/>
            <a:ext cx="49345" cy="6494"/>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6"/>
          <p:cNvSpPr/>
          <p:nvPr/>
        </p:nvSpPr>
        <p:spPr>
          <a:xfrm rot="2501669">
            <a:off x="8122207" y="265873"/>
            <a:ext cx="14958" cy="49246"/>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6"/>
          <p:cNvSpPr/>
          <p:nvPr/>
        </p:nvSpPr>
        <p:spPr>
          <a:xfrm rot="2501669">
            <a:off x="8139753" y="266317"/>
            <a:ext cx="19202" cy="54564"/>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6"/>
          <p:cNvSpPr/>
          <p:nvPr/>
        </p:nvSpPr>
        <p:spPr>
          <a:xfrm rot="2501839">
            <a:off x="7824456" y="-14516"/>
            <a:ext cx="30420" cy="42520"/>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6"/>
          <p:cNvSpPr/>
          <p:nvPr/>
        </p:nvSpPr>
        <p:spPr>
          <a:xfrm rot="2501839">
            <a:off x="7842026" y="-26532"/>
            <a:ext cx="29849" cy="31866"/>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6"/>
          <p:cNvSpPr/>
          <p:nvPr/>
        </p:nvSpPr>
        <p:spPr>
          <a:xfrm rot="2501839">
            <a:off x="7613999" y="487730"/>
            <a:ext cx="46039" cy="32075"/>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6"/>
          <p:cNvSpPr/>
          <p:nvPr/>
        </p:nvSpPr>
        <p:spPr>
          <a:xfrm rot="2501839">
            <a:off x="7605055" y="509659"/>
            <a:ext cx="47238" cy="34092"/>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6"/>
          <p:cNvSpPr/>
          <p:nvPr/>
        </p:nvSpPr>
        <p:spPr>
          <a:xfrm rot="2501839">
            <a:off x="8188629" y="869111"/>
            <a:ext cx="42900" cy="22030"/>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6"/>
          <p:cNvSpPr/>
          <p:nvPr/>
        </p:nvSpPr>
        <p:spPr>
          <a:xfrm rot="2501839">
            <a:off x="8214858" y="886146"/>
            <a:ext cx="32836" cy="15790"/>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6"/>
          <p:cNvSpPr/>
          <p:nvPr/>
        </p:nvSpPr>
        <p:spPr>
          <a:xfrm rot="2501839">
            <a:off x="7699739" y="241189"/>
            <a:ext cx="26920" cy="31657"/>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6"/>
          <p:cNvSpPr/>
          <p:nvPr/>
        </p:nvSpPr>
        <p:spPr>
          <a:xfrm rot="2501839">
            <a:off x="7692511" y="232270"/>
            <a:ext cx="13184" cy="20965"/>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6"/>
          <p:cNvSpPr/>
          <p:nvPr/>
        </p:nvSpPr>
        <p:spPr>
          <a:xfrm rot="2501839">
            <a:off x="8962668" y="1487011"/>
            <a:ext cx="40389" cy="26977"/>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6"/>
          <p:cNvSpPr/>
          <p:nvPr/>
        </p:nvSpPr>
        <p:spPr>
          <a:xfrm rot="2501839">
            <a:off x="8947134" y="1493741"/>
            <a:ext cx="24979" cy="24675"/>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6"/>
          <p:cNvSpPr/>
          <p:nvPr/>
        </p:nvSpPr>
        <p:spPr>
          <a:xfrm rot="2501839">
            <a:off x="7754569" y="366161"/>
            <a:ext cx="31143" cy="7324"/>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6"/>
          <p:cNvSpPr/>
          <p:nvPr/>
        </p:nvSpPr>
        <p:spPr>
          <a:xfrm rot="2501839">
            <a:off x="7759084" y="380778"/>
            <a:ext cx="38125" cy="10597"/>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6"/>
          <p:cNvSpPr/>
          <p:nvPr/>
        </p:nvSpPr>
        <p:spPr>
          <a:xfrm rot="2501850">
            <a:off x="7945563" y="491512"/>
            <a:ext cx="38002" cy="36761"/>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6"/>
          <p:cNvSpPr/>
          <p:nvPr/>
        </p:nvSpPr>
        <p:spPr>
          <a:xfrm rot="2501850">
            <a:off x="7956072" y="477505"/>
            <a:ext cx="28821" cy="30523"/>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6"/>
          <p:cNvSpPr/>
          <p:nvPr/>
        </p:nvSpPr>
        <p:spPr>
          <a:xfrm rot="2501559">
            <a:off x="7953641" y="922572"/>
            <a:ext cx="47234" cy="11233"/>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6"/>
          <p:cNvSpPr/>
          <p:nvPr/>
        </p:nvSpPr>
        <p:spPr>
          <a:xfrm rot="2501559">
            <a:off x="7971156" y="909106"/>
            <a:ext cx="38043" cy="8684"/>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6"/>
          <p:cNvSpPr/>
          <p:nvPr/>
        </p:nvSpPr>
        <p:spPr>
          <a:xfrm rot="2501839">
            <a:off x="9097913" y="2326362"/>
            <a:ext cx="81197" cy="1687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6"/>
          <p:cNvSpPr/>
          <p:nvPr/>
        </p:nvSpPr>
        <p:spPr>
          <a:xfrm rot="2501839">
            <a:off x="9114602" y="2359327"/>
            <a:ext cx="42539" cy="698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6"/>
          <p:cNvSpPr/>
          <p:nvPr/>
        </p:nvSpPr>
        <p:spPr>
          <a:xfrm rot="2071652">
            <a:off x="8468986" y="1099124"/>
            <a:ext cx="42517" cy="9550"/>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6"/>
          <p:cNvSpPr/>
          <p:nvPr/>
        </p:nvSpPr>
        <p:spPr>
          <a:xfrm rot="2501839">
            <a:off x="8488883" y="1092018"/>
            <a:ext cx="36965" cy="12328"/>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6"/>
          <p:cNvSpPr/>
          <p:nvPr/>
        </p:nvSpPr>
        <p:spPr>
          <a:xfrm rot="2501839">
            <a:off x="8877605" y="1751143"/>
            <a:ext cx="69630" cy="59356"/>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6"/>
          <p:cNvSpPr/>
          <p:nvPr/>
        </p:nvSpPr>
        <p:spPr>
          <a:xfrm rot="1723290">
            <a:off x="8902943" y="1750247"/>
            <a:ext cx="28626" cy="37109"/>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6"/>
          <p:cNvSpPr/>
          <p:nvPr/>
        </p:nvSpPr>
        <p:spPr>
          <a:xfrm rot="2502130">
            <a:off x="7579552" y="269872"/>
            <a:ext cx="177354" cy="30105"/>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731" name="Google Shape;2731;p26"/>
          <p:cNvSpPr/>
          <p:nvPr/>
        </p:nvSpPr>
        <p:spPr>
          <a:xfrm rot="2501839">
            <a:off x="7136535" y="-205487"/>
            <a:ext cx="1192816" cy="621340"/>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6"/>
          <p:cNvSpPr/>
          <p:nvPr/>
        </p:nvSpPr>
        <p:spPr>
          <a:xfrm rot="2501839">
            <a:off x="7141777" y="942681"/>
            <a:ext cx="2647466" cy="73191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6"/>
          <p:cNvSpPr txBox="1"/>
          <p:nvPr>
            <p:ph idx="1" type="subTitle"/>
          </p:nvPr>
        </p:nvSpPr>
        <p:spPr>
          <a:xfrm>
            <a:off x="1740450" y="1125600"/>
            <a:ext cx="5663100" cy="301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600">
                <a:solidFill>
                  <a:schemeClr val="dk1"/>
                </a:solidFill>
              </a:defRPr>
            </a:lvl1pPr>
            <a:lvl2pPr lvl="1" rtl="0" algn="ctr">
              <a:lnSpc>
                <a:spcPct val="100000"/>
              </a:lnSpc>
              <a:spcBef>
                <a:spcPts val="0"/>
              </a:spcBef>
              <a:spcAft>
                <a:spcPts val="0"/>
              </a:spcAft>
              <a:buClr>
                <a:schemeClr val="dk1"/>
              </a:buClr>
              <a:buSzPts val="1400"/>
              <a:buChar char="○"/>
              <a:defRPr b="1" sz="2000">
                <a:solidFill>
                  <a:schemeClr val="dk1"/>
                </a:solidFill>
              </a:defRPr>
            </a:lvl2pPr>
            <a:lvl3pPr lvl="2" rtl="0" algn="ctr">
              <a:lnSpc>
                <a:spcPct val="100000"/>
              </a:lnSpc>
              <a:spcBef>
                <a:spcPts val="0"/>
              </a:spcBef>
              <a:spcAft>
                <a:spcPts val="0"/>
              </a:spcAft>
              <a:buClr>
                <a:schemeClr val="dk1"/>
              </a:buClr>
              <a:buSzPts val="1400"/>
              <a:buChar char="■"/>
              <a:defRPr b="1" sz="2000">
                <a:solidFill>
                  <a:schemeClr val="dk1"/>
                </a:solidFill>
              </a:defRPr>
            </a:lvl3pPr>
            <a:lvl4pPr lvl="3" rtl="0" algn="ctr">
              <a:lnSpc>
                <a:spcPct val="100000"/>
              </a:lnSpc>
              <a:spcBef>
                <a:spcPts val="0"/>
              </a:spcBef>
              <a:spcAft>
                <a:spcPts val="0"/>
              </a:spcAft>
              <a:buClr>
                <a:schemeClr val="dk1"/>
              </a:buClr>
              <a:buSzPts val="1400"/>
              <a:buChar char="●"/>
              <a:defRPr b="1" sz="2000">
                <a:solidFill>
                  <a:schemeClr val="dk1"/>
                </a:solidFill>
              </a:defRPr>
            </a:lvl4pPr>
            <a:lvl5pPr lvl="4" rtl="0" algn="ctr">
              <a:lnSpc>
                <a:spcPct val="100000"/>
              </a:lnSpc>
              <a:spcBef>
                <a:spcPts val="0"/>
              </a:spcBef>
              <a:spcAft>
                <a:spcPts val="0"/>
              </a:spcAft>
              <a:buClr>
                <a:schemeClr val="dk1"/>
              </a:buClr>
              <a:buSzPts val="1400"/>
              <a:buChar char="○"/>
              <a:defRPr b="1" sz="2000">
                <a:solidFill>
                  <a:schemeClr val="dk1"/>
                </a:solidFill>
              </a:defRPr>
            </a:lvl5pPr>
            <a:lvl6pPr lvl="5" rtl="0" algn="ctr">
              <a:lnSpc>
                <a:spcPct val="100000"/>
              </a:lnSpc>
              <a:spcBef>
                <a:spcPts val="0"/>
              </a:spcBef>
              <a:spcAft>
                <a:spcPts val="0"/>
              </a:spcAft>
              <a:buClr>
                <a:schemeClr val="dk1"/>
              </a:buClr>
              <a:buSzPts val="1400"/>
              <a:buChar char="■"/>
              <a:defRPr b="1" sz="2000">
                <a:solidFill>
                  <a:schemeClr val="dk1"/>
                </a:solidFill>
              </a:defRPr>
            </a:lvl6pPr>
            <a:lvl7pPr lvl="6" rtl="0" algn="ctr">
              <a:lnSpc>
                <a:spcPct val="100000"/>
              </a:lnSpc>
              <a:spcBef>
                <a:spcPts val="0"/>
              </a:spcBef>
              <a:spcAft>
                <a:spcPts val="0"/>
              </a:spcAft>
              <a:buClr>
                <a:schemeClr val="dk1"/>
              </a:buClr>
              <a:buSzPts val="1400"/>
              <a:buChar char="●"/>
              <a:defRPr b="1" sz="2000">
                <a:solidFill>
                  <a:schemeClr val="dk1"/>
                </a:solidFill>
              </a:defRPr>
            </a:lvl7pPr>
            <a:lvl8pPr lvl="7" rtl="0" algn="ctr">
              <a:lnSpc>
                <a:spcPct val="100000"/>
              </a:lnSpc>
              <a:spcBef>
                <a:spcPts val="0"/>
              </a:spcBef>
              <a:spcAft>
                <a:spcPts val="0"/>
              </a:spcAft>
              <a:buClr>
                <a:schemeClr val="dk1"/>
              </a:buClr>
              <a:buSzPts val="1400"/>
              <a:buChar char="○"/>
              <a:defRPr b="1" sz="2000">
                <a:solidFill>
                  <a:schemeClr val="dk1"/>
                </a:solidFill>
              </a:defRPr>
            </a:lvl8pPr>
            <a:lvl9pPr lvl="8" rtl="0" algn="ctr">
              <a:lnSpc>
                <a:spcPct val="100000"/>
              </a:lnSpc>
              <a:spcBef>
                <a:spcPts val="0"/>
              </a:spcBef>
              <a:spcAft>
                <a:spcPts val="0"/>
              </a:spcAft>
              <a:buClr>
                <a:schemeClr val="dk1"/>
              </a:buClr>
              <a:buSzPts val="1400"/>
              <a:buChar char="■"/>
              <a:defRPr b="1" sz="20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734" name="Shape 2734"/>
        <p:cNvGrpSpPr/>
        <p:nvPr/>
      </p:nvGrpSpPr>
      <p:grpSpPr>
        <a:xfrm>
          <a:off x="0" y="0"/>
          <a:ext cx="0" cy="0"/>
          <a:chOff x="0" y="0"/>
          <a:chExt cx="0" cy="0"/>
        </a:xfrm>
      </p:grpSpPr>
      <p:sp>
        <p:nvSpPr>
          <p:cNvPr id="2735" name="Google Shape;2735;p27"/>
          <p:cNvSpPr txBox="1"/>
          <p:nvPr>
            <p:ph type="ctrTitle"/>
          </p:nvPr>
        </p:nvSpPr>
        <p:spPr>
          <a:xfrm>
            <a:off x="2574900" y="538325"/>
            <a:ext cx="3994200" cy="129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5200"/>
              <a:buNone/>
              <a:defRPr sz="8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36" name="Google Shape;2736;p27"/>
          <p:cNvSpPr txBox="1"/>
          <p:nvPr>
            <p:ph idx="1" type="subTitle"/>
          </p:nvPr>
        </p:nvSpPr>
        <p:spPr>
          <a:xfrm>
            <a:off x="2763300" y="1790425"/>
            <a:ext cx="3617400" cy="115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atin typeface="Lexend Deca Medium"/>
                <a:ea typeface="Lexend Deca Medium"/>
                <a:cs typeface="Lexend Deca Medium"/>
                <a:sym typeface="Lexend Deca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37" name="Google Shape;2737;p27"/>
          <p:cNvSpPr txBox="1"/>
          <p:nvPr/>
        </p:nvSpPr>
        <p:spPr>
          <a:xfrm>
            <a:off x="2645213" y="3522550"/>
            <a:ext cx="3856200" cy="63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1"/>
                </a:solidFill>
                <a:latin typeface="Lexend Deca"/>
                <a:ea typeface="Lexend Deca"/>
                <a:cs typeface="Lexend Deca"/>
                <a:sym typeface="Lexend Deca"/>
              </a:rPr>
              <a:t>CREDITS: This presentation template was created by </a:t>
            </a:r>
            <a:r>
              <a:rPr b="1" lang="en" sz="1200">
                <a:solidFill>
                  <a:schemeClr val="dk1"/>
                </a:solidFill>
                <a:uFill>
                  <a:noFill/>
                </a:uFill>
                <a:latin typeface="Lexend Deca"/>
                <a:ea typeface="Lexend Deca"/>
                <a:cs typeface="Lexend Deca"/>
                <a:sym typeface="Lexend Deca"/>
                <a:hlinkClick r:id="rId2">
                  <a:extLst>
                    <a:ext uri="{A12FA001-AC4F-418D-AE19-62706E023703}">
                      <ahyp:hlinkClr val="tx"/>
                    </a:ext>
                  </a:extLst>
                </a:hlinkClick>
              </a:rPr>
              <a:t>Slidesgo</a:t>
            </a:r>
            <a:r>
              <a:rPr lang="en" sz="1200">
                <a:solidFill>
                  <a:schemeClr val="dk1"/>
                </a:solidFill>
                <a:latin typeface="Lexend Deca"/>
                <a:ea typeface="Lexend Deca"/>
                <a:cs typeface="Lexend Deca"/>
                <a:sym typeface="Lexend Deca"/>
              </a:rPr>
              <a:t>, including icons by </a:t>
            </a:r>
            <a:r>
              <a:rPr b="1" lang="en" sz="1200">
                <a:solidFill>
                  <a:schemeClr val="dk1"/>
                </a:solidFill>
                <a:uFill>
                  <a:noFill/>
                </a:uFill>
                <a:latin typeface="Lexend Deca"/>
                <a:ea typeface="Lexend Deca"/>
                <a:cs typeface="Lexend Deca"/>
                <a:sym typeface="Lexend Deca"/>
                <a:hlinkClick r:id="rId3">
                  <a:extLst>
                    <a:ext uri="{A12FA001-AC4F-418D-AE19-62706E023703}">
                      <ahyp:hlinkClr val="tx"/>
                    </a:ext>
                  </a:extLst>
                </a:hlinkClick>
              </a:rPr>
              <a:t>Flaticon</a:t>
            </a:r>
            <a:r>
              <a:rPr lang="en" sz="1200">
                <a:solidFill>
                  <a:schemeClr val="dk1"/>
                </a:solidFill>
                <a:latin typeface="Lexend Deca"/>
                <a:ea typeface="Lexend Deca"/>
                <a:cs typeface="Lexend Deca"/>
                <a:sym typeface="Lexend Deca"/>
              </a:rPr>
              <a:t>, and infographics &amp; images by </a:t>
            </a:r>
            <a:r>
              <a:rPr b="1" lang="en" sz="1200">
                <a:solidFill>
                  <a:schemeClr val="dk1"/>
                </a:solidFill>
                <a:uFill>
                  <a:noFill/>
                </a:uFill>
                <a:latin typeface="Lexend Deca"/>
                <a:ea typeface="Lexend Deca"/>
                <a:cs typeface="Lexend Deca"/>
                <a:sym typeface="Lexend Deca"/>
                <a:hlinkClick r:id="rId4">
                  <a:extLst>
                    <a:ext uri="{A12FA001-AC4F-418D-AE19-62706E023703}">
                      <ahyp:hlinkClr val="tx"/>
                    </a:ext>
                  </a:extLst>
                </a:hlinkClick>
              </a:rPr>
              <a:t>Freepi</a:t>
            </a:r>
            <a:r>
              <a:rPr b="1" lang="en" sz="1200">
                <a:solidFill>
                  <a:schemeClr val="dk1"/>
                </a:solidFill>
                <a:latin typeface="Lexend Deca"/>
                <a:ea typeface="Lexend Deca"/>
                <a:cs typeface="Lexend Deca"/>
                <a:sym typeface="Lexend Deca"/>
              </a:rPr>
              <a:t>k</a:t>
            </a:r>
            <a:endParaRPr b="1" sz="1200">
              <a:solidFill>
                <a:schemeClr val="dk1"/>
              </a:solidFill>
              <a:latin typeface="Lexend Deca"/>
              <a:ea typeface="Lexend Deca"/>
              <a:cs typeface="Lexend Deca"/>
              <a:sym typeface="Lexend Deca"/>
            </a:endParaRPr>
          </a:p>
        </p:txBody>
      </p:sp>
      <p:grpSp>
        <p:nvGrpSpPr>
          <p:cNvPr id="2738" name="Google Shape;2738;p27"/>
          <p:cNvGrpSpPr/>
          <p:nvPr/>
        </p:nvGrpSpPr>
        <p:grpSpPr>
          <a:xfrm>
            <a:off x="-40325" y="-409997"/>
            <a:ext cx="1372925" cy="5976544"/>
            <a:chOff x="-40325" y="-409997"/>
            <a:chExt cx="1372925" cy="5976544"/>
          </a:xfrm>
        </p:grpSpPr>
        <p:sp>
          <p:nvSpPr>
            <p:cNvPr id="2739" name="Google Shape;2739;p27"/>
            <p:cNvSpPr/>
            <p:nvPr/>
          </p:nvSpPr>
          <p:spPr>
            <a:xfrm flipH="1" rot="10800000">
              <a:off x="-24075" y="-190075"/>
              <a:ext cx="479400" cy="2657075"/>
            </a:xfrm>
            <a:custGeom>
              <a:rect b="b" l="l" r="r" t="t"/>
              <a:pathLst>
                <a:path extrusionOk="0" h="106283" w="19176">
                  <a:moveTo>
                    <a:pt x="325" y="3901"/>
                  </a:moveTo>
                  <a:lnTo>
                    <a:pt x="5200" y="0"/>
                  </a:lnTo>
                  <a:lnTo>
                    <a:pt x="19176" y="67930"/>
                  </a:lnTo>
                  <a:lnTo>
                    <a:pt x="10678" y="89456"/>
                  </a:lnTo>
                  <a:lnTo>
                    <a:pt x="0" y="106283"/>
                  </a:lnTo>
                  <a:close/>
                </a:path>
              </a:pathLst>
            </a:custGeom>
            <a:solidFill>
              <a:schemeClr val="accent1"/>
            </a:solidFill>
            <a:ln>
              <a:noFill/>
            </a:ln>
          </p:spPr>
        </p:sp>
        <p:sp>
          <p:nvSpPr>
            <p:cNvPr id="2740" name="Google Shape;2740;p27"/>
            <p:cNvSpPr/>
            <p:nvPr/>
          </p:nvSpPr>
          <p:spPr>
            <a:xfrm flipH="1" rot="5400000">
              <a:off x="917716" y="2355418"/>
              <a:ext cx="157117" cy="26356"/>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7"/>
            <p:cNvSpPr/>
            <p:nvPr/>
          </p:nvSpPr>
          <p:spPr>
            <a:xfrm flipH="1" rot="5400000">
              <a:off x="984284" y="2315714"/>
              <a:ext cx="87753" cy="14703"/>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7"/>
            <p:cNvSpPr/>
            <p:nvPr/>
          </p:nvSpPr>
          <p:spPr>
            <a:xfrm flipH="1" rot="5400000">
              <a:off x="1002228" y="4872192"/>
              <a:ext cx="163643" cy="19534"/>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7"/>
            <p:cNvSpPr/>
            <p:nvPr/>
          </p:nvSpPr>
          <p:spPr>
            <a:xfrm flipH="1" rot="5400000">
              <a:off x="1062334" y="4829035"/>
              <a:ext cx="105974" cy="1114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7"/>
            <p:cNvSpPr/>
            <p:nvPr/>
          </p:nvSpPr>
          <p:spPr>
            <a:xfrm flipH="1" rot="10800000">
              <a:off x="-15950" y="2207550"/>
              <a:ext cx="967950" cy="2527050"/>
            </a:xfrm>
            <a:custGeom>
              <a:rect b="b" l="l" r="r" t="t"/>
              <a:pathLst>
                <a:path extrusionOk="0" h="101082" w="38718">
                  <a:moveTo>
                    <a:pt x="36766" y="17938"/>
                  </a:moveTo>
                  <a:lnTo>
                    <a:pt x="0" y="0"/>
                  </a:lnTo>
                  <a:lnTo>
                    <a:pt x="0" y="101082"/>
                  </a:lnTo>
                  <a:lnTo>
                    <a:pt x="28715" y="43312"/>
                  </a:lnTo>
                  <a:lnTo>
                    <a:pt x="38718" y="23793"/>
                  </a:lnTo>
                  <a:close/>
                </a:path>
              </a:pathLst>
            </a:custGeom>
            <a:solidFill>
              <a:schemeClr val="accent1"/>
            </a:solidFill>
            <a:ln>
              <a:noFill/>
            </a:ln>
          </p:spPr>
        </p:sp>
        <p:sp>
          <p:nvSpPr>
            <p:cNvPr id="2745" name="Google Shape;2745;p27"/>
            <p:cNvSpPr/>
            <p:nvPr/>
          </p:nvSpPr>
          <p:spPr>
            <a:xfrm flipH="1" rot="10800000">
              <a:off x="-40325" y="4524100"/>
              <a:ext cx="1199700" cy="683125"/>
            </a:xfrm>
            <a:custGeom>
              <a:rect b="b" l="l" r="r" t="t"/>
              <a:pathLst>
                <a:path extrusionOk="0" h="27325" w="47988">
                  <a:moveTo>
                    <a:pt x="40953" y="1029"/>
                  </a:moveTo>
                  <a:lnTo>
                    <a:pt x="1625" y="704"/>
                  </a:lnTo>
                  <a:lnTo>
                    <a:pt x="0" y="27030"/>
                  </a:lnTo>
                  <a:lnTo>
                    <a:pt x="22426" y="5904"/>
                  </a:lnTo>
                  <a:lnTo>
                    <a:pt x="39205" y="27325"/>
                  </a:lnTo>
                  <a:lnTo>
                    <a:pt x="45549" y="19518"/>
                  </a:lnTo>
                  <a:lnTo>
                    <a:pt x="47988" y="0"/>
                  </a:lnTo>
                  <a:close/>
                </a:path>
              </a:pathLst>
            </a:custGeom>
            <a:solidFill>
              <a:schemeClr val="accent1"/>
            </a:solidFill>
            <a:ln>
              <a:noFill/>
            </a:ln>
          </p:spPr>
        </p:sp>
        <p:sp>
          <p:nvSpPr>
            <p:cNvPr id="2746" name="Google Shape;2746;p27"/>
            <p:cNvSpPr/>
            <p:nvPr/>
          </p:nvSpPr>
          <p:spPr>
            <a:xfrm flipH="1" rot="5400000">
              <a:off x="-335925" y="2776650"/>
              <a:ext cx="2219853" cy="930246"/>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7"/>
            <p:cNvSpPr/>
            <p:nvPr/>
          </p:nvSpPr>
          <p:spPr>
            <a:xfrm flipH="1" rot="5400000">
              <a:off x="-1360343" y="984040"/>
              <a:ext cx="3408402" cy="64088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7"/>
            <p:cNvSpPr/>
            <p:nvPr/>
          </p:nvSpPr>
          <p:spPr>
            <a:xfrm flipH="1" rot="5400000">
              <a:off x="-9806" y="4224134"/>
              <a:ext cx="1425750" cy="125905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7"/>
            <p:cNvSpPr/>
            <p:nvPr/>
          </p:nvSpPr>
          <p:spPr>
            <a:xfrm flipH="1" rot="5400000">
              <a:off x="572690" y="2488983"/>
              <a:ext cx="426352" cy="50609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7"/>
            <p:cNvSpPr/>
            <p:nvPr/>
          </p:nvSpPr>
          <p:spPr>
            <a:xfrm flipH="1" rot="5400000">
              <a:off x="-282748" y="2724191"/>
              <a:ext cx="2107820" cy="924144"/>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7"/>
            <p:cNvSpPr/>
            <p:nvPr/>
          </p:nvSpPr>
          <p:spPr>
            <a:xfrm flipH="1" rot="5400000">
              <a:off x="-1200005" y="907427"/>
              <a:ext cx="3171285" cy="556987"/>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7"/>
            <p:cNvSpPr/>
            <p:nvPr/>
          </p:nvSpPr>
          <p:spPr>
            <a:xfrm flipH="1" rot="5400000">
              <a:off x="161379" y="4053706"/>
              <a:ext cx="1028677" cy="1203845"/>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7"/>
            <p:cNvSpPr/>
            <p:nvPr/>
          </p:nvSpPr>
          <p:spPr>
            <a:xfrm flipH="1" rot="5400000">
              <a:off x="533898" y="4807580"/>
              <a:ext cx="946390" cy="27448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7"/>
            <p:cNvSpPr/>
            <p:nvPr/>
          </p:nvSpPr>
          <p:spPr>
            <a:xfrm flipH="1" rot="5400000">
              <a:off x="768048" y="2722945"/>
              <a:ext cx="340887" cy="456606"/>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7"/>
            <p:cNvSpPr/>
            <p:nvPr/>
          </p:nvSpPr>
          <p:spPr>
            <a:xfrm flipH="1" rot="5400000">
              <a:off x="-254653" y="980100"/>
              <a:ext cx="1150837" cy="210295"/>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7"/>
            <p:cNvSpPr/>
            <p:nvPr/>
          </p:nvSpPr>
          <p:spPr>
            <a:xfrm flipH="1" rot="5400000">
              <a:off x="791846" y="3630234"/>
              <a:ext cx="124829" cy="81652"/>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7"/>
            <p:cNvSpPr/>
            <p:nvPr/>
          </p:nvSpPr>
          <p:spPr>
            <a:xfrm flipH="1" rot="5400000">
              <a:off x="774727" y="3616929"/>
              <a:ext cx="87669" cy="51949"/>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7"/>
            <p:cNvSpPr/>
            <p:nvPr/>
          </p:nvSpPr>
          <p:spPr>
            <a:xfrm flipH="1" rot="5400000">
              <a:off x="460658" y="3336355"/>
              <a:ext cx="123431" cy="7224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7"/>
            <p:cNvSpPr/>
            <p:nvPr/>
          </p:nvSpPr>
          <p:spPr>
            <a:xfrm flipH="1" rot="5400000">
              <a:off x="412459" y="3296588"/>
              <a:ext cx="118304" cy="49957"/>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7"/>
            <p:cNvSpPr/>
            <p:nvPr/>
          </p:nvSpPr>
          <p:spPr>
            <a:xfrm flipH="1" rot="5400000">
              <a:off x="456209" y="2258383"/>
              <a:ext cx="133685" cy="101906"/>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7"/>
            <p:cNvSpPr/>
            <p:nvPr/>
          </p:nvSpPr>
          <p:spPr>
            <a:xfrm flipH="1" rot="5400000">
              <a:off x="456548" y="2355968"/>
              <a:ext cx="95847" cy="50508"/>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7"/>
            <p:cNvSpPr/>
            <p:nvPr/>
          </p:nvSpPr>
          <p:spPr>
            <a:xfrm flipH="1" rot="5400000">
              <a:off x="328223" y="4465113"/>
              <a:ext cx="147880" cy="120635"/>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7"/>
            <p:cNvSpPr/>
            <p:nvPr/>
          </p:nvSpPr>
          <p:spPr>
            <a:xfrm flipH="1" rot="5400000">
              <a:off x="344367" y="4555536"/>
              <a:ext cx="71991" cy="61525"/>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7"/>
            <p:cNvSpPr/>
            <p:nvPr/>
          </p:nvSpPr>
          <p:spPr>
            <a:xfrm flipH="1" rot="4005128">
              <a:off x="491053" y="4907210"/>
              <a:ext cx="45381" cy="8339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7"/>
            <p:cNvSpPr/>
            <p:nvPr/>
          </p:nvSpPr>
          <p:spPr>
            <a:xfrm flipH="1" rot="4482309">
              <a:off x="448171" y="4911815"/>
              <a:ext cx="48263" cy="96860"/>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7"/>
            <p:cNvSpPr/>
            <p:nvPr/>
          </p:nvSpPr>
          <p:spPr>
            <a:xfrm flipH="1" rot="5400000">
              <a:off x="852433" y="2853852"/>
              <a:ext cx="70338" cy="108558"/>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7"/>
            <p:cNvSpPr/>
            <p:nvPr/>
          </p:nvSpPr>
          <p:spPr>
            <a:xfrm flipH="1" rot="5400000">
              <a:off x="913217" y="2866162"/>
              <a:ext cx="70889" cy="8203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7"/>
            <p:cNvSpPr/>
            <p:nvPr/>
          </p:nvSpPr>
          <p:spPr>
            <a:xfrm flipH="1" rot="5400000">
              <a:off x="303499" y="363710"/>
              <a:ext cx="126482" cy="5538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7"/>
            <p:cNvSpPr/>
            <p:nvPr/>
          </p:nvSpPr>
          <p:spPr>
            <a:xfrm flipH="1" rot="5400000">
              <a:off x="251296" y="327142"/>
              <a:ext cx="130762" cy="59576"/>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7"/>
            <p:cNvSpPr/>
            <p:nvPr/>
          </p:nvSpPr>
          <p:spPr>
            <a:xfrm flipH="1" rot="6600459">
              <a:off x="1235046" y="4737092"/>
              <a:ext cx="95295" cy="71524"/>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7"/>
            <p:cNvSpPr/>
            <p:nvPr/>
          </p:nvSpPr>
          <p:spPr>
            <a:xfrm flipH="1" rot="6600459">
              <a:off x="1211540" y="4693703"/>
              <a:ext cx="70762" cy="55720"/>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7"/>
            <p:cNvSpPr/>
            <p:nvPr/>
          </p:nvSpPr>
          <p:spPr>
            <a:xfrm flipH="1" rot="5400000">
              <a:off x="884869" y="4207017"/>
              <a:ext cx="52754" cy="87372"/>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7"/>
            <p:cNvSpPr/>
            <p:nvPr/>
          </p:nvSpPr>
          <p:spPr>
            <a:xfrm flipH="1" rot="5400000">
              <a:off x="911797" y="4270852"/>
              <a:ext cx="23305" cy="55593"/>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7"/>
            <p:cNvSpPr/>
            <p:nvPr/>
          </p:nvSpPr>
          <p:spPr>
            <a:xfrm flipH="1" rot="5400000">
              <a:off x="209347" y="-217014"/>
              <a:ext cx="103050" cy="6245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7"/>
            <p:cNvSpPr/>
            <p:nvPr/>
          </p:nvSpPr>
          <p:spPr>
            <a:xfrm flipH="1" rot="5400000">
              <a:off x="178606" y="-184281"/>
              <a:ext cx="64915" cy="59025"/>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7"/>
            <p:cNvSpPr/>
            <p:nvPr/>
          </p:nvSpPr>
          <p:spPr>
            <a:xfrm flipH="1" rot="5400000">
              <a:off x="902814" y="4091995"/>
              <a:ext cx="97118" cy="38305"/>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7"/>
            <p:cNvSpPr/>
            <p:nvPr/>
          </p:nvSpPr>
          <p:spPr>
            <a:xfrm flipH="1" rot="5400000">
              <a:off x="842709" y="4055830"/>
              <a:ext cx="125889" cy="36271"/>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7"/>
            <p:cNvSpPr/>
            <p:nvPr/>
          </p:nvSpPr>
          <p:spPr>
            <a:xfrm flipH="1" rot="5400000">
              <a:off x="763748" y="4800686"/>
              <a:ext cx="86906" cy="52415"/>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7"/>
            <p:cNvSpPr/>
            <p:nvPr/>
          </p:nvSpPr>
          <p:spPr>
            <a:xfrm flipH="1" rot="5400000">
              <a:off x="807752" y="4809394"/>
              <a:ext cx="67711" cy="4453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7"/>
            <p:cNvSpPr/>
            <p:nvPr/>
          </p:nvSpPr>
          <p:spPr>
            <a:xfrm flipH="1" rot="5400000">
              <a:off x="188203" y="2727199"/>
              <a:ext cx="60762" cy="62372"/>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7"/>
            <p:cNvSpPr/>
            <p:nvPr/>
          </p:nvSpPr>
          <p:spPr>
            <a:xfrm flipH="1" rot="5400000">
              <a:off x="213521" y="2702897"/>
              <a:ext cx="47415" cy="51525"/>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7"/>
            <p:cNvSpPr/>
            <p:nvPr/>
          </p:nvSpPr>
          <p:spPr>
            <a:xfrm flipH="1" rot="5400000">
              <a:off x="233796" y="1533208"/>
              <a:ext cx="106016" cy="28474"/>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7"/>
            <p:cNvSpPr/>
            <p:nvPr/>
          </p:nvSpPr>
          <p:spPr>
            <a:xfrm flipH="1" rot="5400000">
              <a:off x="281741" y="1510390"/>
              <a:ext cx="90253" cy="3411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7"/>
            <p:cNvSpPr/>
            <p:nvPr/>
          </p:nvSpPr>
          <p:spPr>
            <a:xfrm flipH="1" rot="5400000">
              <a:off x="454450" y="1009244"/>
              <a:ext cx="225379" cy="26356"/>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7"/>
            <p:cNvSpPr/>
            <p:nvPr/>
          </p:nvSpPr>
          <p:spPr>
            <a:xfrm flipH="1" rot="5400000">
              <a:off x="501569" y="966107"/>
              <a:ext cx="76440" cy="18771"/>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7"/>
            <p:cNvSpPr/>
            <p:nvPr/>
          </p:nvSpPr>
          <p:spPr>
            <a:xfrm flipH="1" rot="5400000">
              <a:off x="-1362620" y="973762"/>
              <a:ext cx="3408402" cy="64088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7"/>
            <p:cNvSpPr/>
            <p:nvPr/>
          </p:nvSpPr>
          <p:spPr>
            <a:xfrm flipH="1" rot="5400000">
              <a:off x="837453" y="4513973"/>
              <a:ext cx="73996" cy="131433"/>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788" name="Google Shape;2788;p27"/>
            <p:cNvSpPr/>
            <p:nvPr/>
          </p:nvSpPr>
          <p:spPr>
            <a:xfrm flipH="1" rot="5400000">
              <a:off x="390084" y="2892065"/>
              <a:ext cx="361219" cy="83183"/>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789" name="Google Shape;2789;p27"/>
            <p:cNvSpPr/>
            <p:nvPr/>
          </p:nvSpPr>
          <p:spPr>
            <a:xfrm flipH="1" rot="5400000">
              <a:off x="-338763" y="2776650"/>
              <a:ext cx="2219853" cy="930246"/>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7"/>
            <p:cNvSpPr/>
            <p:nvPr/>
          </p:nvSpPr>
          <p:spPr>
            <a:xfrm flipH="1" rot="-8100000">
              <a:off x="982886" y="2350676"/>
              <a:ext cx="176004" cy="19024"/>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7"/>
            <p:cNvSpPr/>
            <p:nvPr/>
          </p:nvSpPr>
          <p:spPr>
            <a:xfrm flipH="1" rot="-8100000">
              <a:off x="955809" y="2322436"/>
              <a:ext cx="103213" cy="11779"/>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7"/>
            <p:cNvSpPr/>
            <p:nvPr/>
          </p:nvSpPr>
          <p:spPr>
            <a:xfrm flipH="1" rot="5400000">
              <a:off x="78737" y="4793674"/>
              <a:ext cx="145677" cy="24703"/>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7"/>
            <p:cNvSpPr/>
            <p:nvPr/>
          </p:nvSpPr>
          <p:spPr>
            <a:xfrm flipH="1" rot="5400000">
              <a:off x="74224" y="4769499"/>
              <a:ext cx="76228" cy="10381"/>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7"/>
            <p:cNvSpPr/>
            <p:nvPr/>
          </p:nvSpPr>
          <p:spPr>
            <a:xfrm flipH="1" rot="5400000">
              <a:off x="-9806" y="4224144"/>
              <a:ext cx="1425750" cy="125905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5" name="Google Shape;2795;p27"/>
          <p:cNvGrpSpPr/>
          <p:nvPr/>
        </p:nvGrpSpPr>
        <p:grpSpPr>
          <a:xfrm>
            <a:off x="7297048" y="-907278"/>
            <a:ext cx="2316627" cy="6958054"/>
            <a:chOff x="7297048" y="-907278"/>
            <a:chExt cx="2316627" cy="6958054"/>
          </a:xfrm>
        </p:grpSpPr>
        <p:sp>
          <p:nvSpPr>
            <p:cNvPr id="2796" name="Google Shape;2796;p27"/>
            <p:cNvSpPr/>
            <p:nvPr/>
          </p:nvSpPr>
          <p:spPr>
            <a:xfrm>
              <a:off x="7866675" y="-64025"/>
              <a:ext cx="1339900" cy="4336650"/>
            </a:xfrm>
            <a:custGeom>
              <a:rect b="b" l="l" r="r" t="t"/>
              <a:pathLst>
                <a:path extrusionOk="0" h="173466" w="53596">
                  <a:moveTo>
                    <a:pt x="19907" y="173466"/>
                  </a:moveTo>
                  <a:lnTo>
                    <a:pt x="52946" y="146910"/>
                  </a:lnTo>
                  <a:lnTo>
                    <a:pt x="53596" y="0"/>
                  </a:lnTo>
                  <a:lnTo>
                    <a:pt x="0" y="502"/>
                  </a:lnTo>
                  <a:lnTo>
                    <a:pt x="1947" y="4821"/>
                  </a:lnTo>
                  <a:lnTo>
                    <a:pt x="35302" y="63601"/>
                  </a:lnTo>
                  <a:lnTo>
                    <a:pt x="30637" y="95092"/>
                  </a:lnTo>
                  <a:lnTo>
                    <a:pt x="11742" y="145242"/>
                  </a:lnTo>
                  <a:lnTo>
                    <a:pt x="13142" y="169967"/>
                  </a:lnTo>
                  <a:close/>
                </a:path>
              </a:pathLst>
            </a:custGeom>
            <a:solidFill>
              <a:schemeClr val="lt2"/>
            </a:solidFill>
            <a:ln cap="flat" cmpd="sng" w="9525">
              <a:solidFill>
                <a:schemeClr val="dk2"/>
              </a:solidFill>
              <a:prstDash val="solid"/>
              <a:round/>
              <a:headEnd len="med" w="med" type="none"/>
              <a:tailEnd len="med" w="med" type="none"/>
            </a:ln>
          </p:spPr>
        </p:sp>
        <p:sp>
          <p:nvSpPr>
            <p:cNvPr id="2797" name="Google Shape;2797;p27"/>
            <p:cNvSpPr/>
            <p:nvPr/>
          </p:nvSpPr>
          <p:spPr>
            <a:xfrm>
              <a:off x="8481000" y="4663850"/>
              <a:ext cx="749950" cy="576200"/>
            </a:xfrm>
            <a:custGeom>
              <a:rect b="b" l="l" r="r" t="t"/>
              <a:pathLst>
                <a:path extrusionOk="0" h="23048" w="29998">
                  <a:moveTo>
                    <a:pt x="29998" y="18823"/>
                  </a:moveTo>
                  <a:lnTo>
                    <a:pt x="27723" y="5172"/>
                  </a:lnTo>
                  <a:lnTo>
                    <a:pt x="699" y="0"/>
                  </a:lnTo>
                  <a:lnTo>
                    <a:pt x="0" y="14695"/>
                  </a:lnTo>
                  <a:lnTo>
                    <a:pt x="2371" y="23048"/>
                  </a:lnTo>
                  <a:close/>
                </a:path>
              </a:pathLst>
            </a:custGeom>
            <a:solidFill>
              <a:schemeClr val="lt2"/>
            </a:solidFill>
            <a:ln cap="flat" cmpd="sng" w="9525">
              <a:solidFill>
                <a:schemeClr val="dk2"/>
              </a:solidFill>
              <a:prstDash val="solid"/>
              <a:round/>
              <a:headEnd len="med" w="med" type="none"/>
              <a:tailEnd len="med" w="med" type="none"/>
            </a:ln>
          </p:spPr>
        </p:sp>
        <p:sp>
          <p:nvSpPr>
            <p:cNvPr id="2798" name="Google Shape;2798;p27"/>
            <p:cNvSpPr/>
            <p:nvPr/>
          </p:nvSpPr>
          <p:spPr>
            <a:xfrm flipH="1" rot="5400000">
              <a:off x="5257593" y="1132177"/>
              <a:ext cx="5637412" cy="155850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7"/>
            <p:cNvSpPr/>
            <p:nvPr/>
          </p:nvSpPr>
          <p:spPr>
            <a:xfrm flipH="1" rot="5400000">
              <a:off x="7682138" y="4119270"/>
              <a:ext cx="2539936" cy="1323057"/>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7"/>
            <p:cNvSpPr/>
            <p:nvPr/>
          </p:nvSpPr>
          <p:spPr>
            <a:xfrm flipH="1" rot="5400000">
              <a:off x="5538226" y="1014583"/>
              <a:ext cx="5238996" cy="1396218"/>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7"/>
            <p:cNvSpPr/>
            <p:nvPr/>
          </p:nvSpPr>
          <p:spPr>
            <a:xfrm flipH="1" rot="5400000">
              <a:off x="8691582" y="4028704"/>
              <a:ext cx="610162" cy="874692"/>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7"/>
            <p:cNvSpPr/>
            <p:nvPr/>
          </p:nvSpPr>
          <p:spPr>
            <a:xfrm flipH="1" rot="5400000">
              <a:off x="7682240" y="4119330"/>
              <a:ext cx="2539936" cy="1322935"/>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7"/>
            <p:cNvSpPr/>
            <p:nvPr/>
          </p:nvSpPr>
          <p:spPr>
            <a:xfrm flipH="1" rot="5400000">
              <a:off x="8534649" y="5396537"/>
              <a:ext cx="411865" cy="195339"/>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7"/>
            <p:cNvSpPr/>
            <p:nvPr/>
          </p:nvSpPr>
          <p:spPr>
            <a:xfrm flipH="1" rot="5400000">
              <a:off x="8832627" y="4621855"/>
              <a:ext cx="121976" cy="368519"/>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7"/>
            <p:cNvSpPr/>
            <p:nvPr/>
          </p:nvSpPr>
          <p:spPr>
            <a:xfrm flipH="1" rot="5400000">
              <a:off x="7576639" y="1359413"/>
              <a:ext cx="1519287" cy="392542"/>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7"/>
            <p:cNvSpPr/>
            <p:nvPr/>
          </p:nvSpPr>
          <p:spPr>
            <a:xfrm flipH="1" rot="5400000">
              <a:off x="8323095" y="5176190"/>
              <a:ext cx="148278" cy="38191"/>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7"/>
            <p:cNvSpPr/>
            <p:nvPr/>
          </p:nvSpPr>
          <p:spPr>
            <a:xfrm flipH="1" rot="5400000">
              <a:off x="8370208" y="5205357"/>
              <a:ext cx="140975" cy="51245"/>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7"/>
            <p:cNvSpPr/>
            <p:nvPr/>
          </p:nvSpPr>
          <p:spPr>
            <a:xfrm flipH="1" rot="5833806">
              <a:off x="8888575" y="5806789"/>
              <a:ext cx="108863" cy="106936"/>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7"/>
            <p:cNvSpPr/>
            <p:nvPr/>
          </p:nvSpPr>
          <p:spPr>
            <a:xfrm flipH="1" rot="5833806">
              <a:off x="8826860" y="5772485"/>
              <a:ext cx="110403" cy="82191"/>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7"/>
            <p:cNvSpPr/>
            <p:nvPr/>
          </p:nvSpPr>
          <p:spPr>
            <a:xfrm flipH="1" rot="5400000">
              <a:off x="7718667" y="-437967"/>
              <a:ext cx="232608" cy="27020"/>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7"/>
            <p:cNvSpPr/>
            <p:nvPr/>
          </p:nvSpPr>
          <p:spPr>
            <a:xfrm flipH="1" rot="5400000">
              <a:off x="7812085" y="-353218"/>
              <a:ext cx="145471" cy="41158"/>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7"/>
            <p:cNvSpPr/>
            <p:nvPr/>
          </p:nvSpPr>
          <p:spPr>
            <a:xfrm flipH="1" rot="5400000">
              <a:off x="8690013" y="1753559"/>
              <a:ext cx="219530" cy="20443"/>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7"/>
            <p:cNvSpPr/>
            <p:nvPr/>
          </p:nvSpPr>
          <p:spPr>
            <a:xfrm flipH="1" rot="5400000">
              <a:off x="8718617" y="1686574"/>
              <a:ext cx="105090" cy="13829"/>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7"/>
            <p:cNvSpPr/>
            <p:nvPr/>
          </p:nvSpPr>
          <p:spPr>
            <a:xfrm flipH="1" rot="5400000">
              <a:off x="9203443" y="3835046"/>
              <a:ext cx="31855" cy="104876"/>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7"/>
            <p:cNvSpPr/>
            <p:nvPr/>
          </p:nvSpPr>
          <p:spPr>
            <a:xfrm flipH="1" rot="5400000">
              <a:off x="9221849" y="3793715"/>
              <a:ext cx="40894" cy="116202"/>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7"/>
            <p:cNvSpPr/>
            <p:nvPr/>
          </p:nvSpPr>
          <p:spPr>
            <a:xfrm flipH="1" rot="5400000">
              <a:off x="9227363" y="4705262"/>
              <a:ext cx="64775" cy="90540"/>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7"/>
            <p:cNvSpPr/>
            <p:nvPr/>
          </p:nvSpPr>
          <p:spPr>
            <a:xfrm flipH="1" rot="5400000">
              <a:off x="9280027" y="4713688"/>
              <a:ext cx="63560" cy="67854"/>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7"/>
            <p:cNvSpPr/>
            <p:nvPr/>
          </p:nvSpPr>
          <p:spPr>
            <a:xfrm flipH="1" rot="5400000">
              <a:off x="8133440" y="4334583"/>
              <a:ext cx="98034" cy="68300"/>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7"/>
            <p:cNvSpPr/>
            <p:nvPr/>
          </p:nvSpPr>
          <p:spPr>
            <a:xfrm flipH="1" rot="5400000">
              <a:off x="8083874" y="4313213"/>
              <a:ext cx="100586" cy="72594"/>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7"/>
            <p:cNvSpPr/>
            <p:nvPr/>
          </p:nvSpPr>
          <p:spPr>
            <a:xfrm flipH="1" rot="5400000">
              <a:off x="8350073" y="2901024"/>
              <a:ext cx="91350" cy="4691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7"/>
            <p:cNvSpPr/>
            <p:nvPr/>
          </p:nvSpPr>
          <p:spPr>
            <a:xfrm flipH="1" rot="5400000">
              <a:off x="8368687" y="2854253"/>
              <a:ext cx="69920" cy="33623"/>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7"/>
            <p:cNvSpPr/>
            <p:nvPr/>
          </p:nvSpPr>
          <p:spPr>
            <a:xfrm flipH="1" rot="5400000">
              <a:off x="8654028" y="4563411"/>
              <a:ext cx="57322" cy="67409"/>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7"/>
            <p:cNvSpPr/>
            <p:nvPr/>
          </p:nvSpPr>
          <p:spPr>
            <a:xfrm flipH="1" rot="5400000">
              <a:off x="8671366" y="4617412"/>
              <a:ext cx="28073" cy="44642"/>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7"/>
            <p:cNvSpPr/>
            <p:nvPr/>
          </p:nvSpPr>
          <p:spPr>
            <a:xfrm flipH="1" rot="5400000">
              <a:off x="8460952" y="788312"/>
              <a:ext cx="86003" cy="5744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7"/>
            <p:cNvSpPr/>
            <p:nvPr/>
          </p:nvSpPr>
          <p:spPr>
            <a:xfrm flipH="1" rot="5400000">
              <a:off x="8435571" y="819809"/>
              <a:ext cx="53190" cy="52541"/>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7"/>
            <p:cNvSpPr/>
            <p:nvPr/>
          </p:nvSpPr>
          <p:spPr>
            <a:xfrm flipH="1" rot="5400000">
              <a:off x="8550825" y="4338997"/>
              <a:ext cx="66315" cy="15596"/>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7"/>
            <p:cNvSpPr/>
            <p:nvPr/>
          </p:nvSpPr>
          <p:spPr>
            <a:xfrm flipH="1" rot="5400000">
              <a:off x="8528889" y="4299762"/>
              <a:ext cx="81182" cy="22564"/>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7"/>
            <p:cNvSpPr/>
            <p:nvPr/>
          </p:nvSpPr>
          <p:spPr>
            <a:xfrm flipH="1" rot="5400000">
              <a:off x="8596186" y="3800109"/>
              <a:ext cx="80941" cy="78286"/>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7"/>
            <p:cNvSpPr/>
            <p:nvPr/>
          </p:nvSpPr>
          <p:spPr>
            <a:xfrm flipH="1" rot="5400000">
              <a:off x="8641577" y="3821601"/>
              <a:ext cx="61386" cy="65003"/>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7"/>
            <p:cNvSpPr/>
            <p:nvPr/>
          </p:nvSpPr>
          <p:spPr>
            <a:xfrm flipH="1" rot="5400000">
              <a:off x="7939259" y="3214621"/>
              <a:ext cx="100586" cy="23923"/>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7"/>
            <p:cNvSpPr/>
            <p:nvPr/>
          </p:nvSpPr>
          <p:spPr>
            <a:xfrm flipH="1" rot="5400000">
              <a:off x="7990783" y="3217674"/>
              <a:ext cx="81012" cy="18493"/>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7"/>
            <p:cNvSpPr/>
            <p:nvPr/>
          </p:nvSpPr>
          <p:spPr>
            <a:xfrm flipH="1" rot="5400000">
              <a:off x="7311448" y="-630154"/>
              <a:ext cx="172897" cy="35932"/>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7"/>
            <p:cNvSpPr/>
            <p:nvPr/>
          </p:nvSpPr>
          <p:spPr>
            <a:xfrm flipH="1" rot="5400000">
              <a:off x="7304317" y="-655111"/>
              <a:ext cx="90580" cy="14867"/>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7"/>
            <p:cNvSpPr/>
            <p:nvPr/>
          </p:nvSpPr>
          <p:spPr>
            <a:xfrm flipH="1" rot="5830106">
              <a:off x="8391516" y="2151888"/>
              <a:ext cx="90538" cy="20336"/>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7"/>
            <p:cNvSpPr/>
            <p:nvPr/>
          </p:nvSpPr>
          <p:spPr>
            <a:xfrm flipH="1" rot="5400000">
              <a:off x="8430771" y="2129808"/>
              <a:ext cx="78711" cy="26250"/>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7"/>
            <p:cNvSpPr/>
            <p:nvPr/>
          </p:nvSpPr>
          <p:spPr>
            <a:xfrm flipH="1" rot="5400000">
              <a:off x="7884338" y="468781"/>
              <a:ext cx="148267" cy="126391"/>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7"/>
            <p:cNvSpPr/>
            <p:nvPr/>
          </p:nvSpPr>
          <p:spPr>
            <a:xfrm flipH="1" rot="6178842">
              <a:off x="7953952" y="501796"/>
              <a:ext cx="60955" cy="79027"/>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7"/>
            <p:cNvSpPr/>
            <p:nvPr/>
          </p:nvSpPr>
          <p:spPr>
            <a:xfrm flipH="1" rot="5400000">
              <a:off x="8385816" y="4597037"/>
              <a:ext cx="377649" cy="64104"/>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839" name="Google Shape;2839;p27"/>
            <p:cNvSpPr/>
            <p:nvPr/>
          </p:nvSpPr>
          <p:spPr>
            <a:xfrm flipH="1" rot="5400000">
              <a:off x="7682138" y="4119279"/>
              <a:ext cx="2539936" cy="1323057"/>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7"/>
            <p:cNvSpPr/>
            <p:nvPr/>
          </p:nvSpPr>
          <p:spPr>
            <a:xfrm flipH="1" rot="5400000">
              <a:off x="5257593" y="1132186"/>
              <a:ext cx="5637412" cy="155850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1" name="Google Shape;2841;p27"/>
          <p:cNvGrpSpPr/>
          <p:nvPr/>
        </p:nvGrpSpPr>
        <p:grpSpPr>
          <a:xfrm>
            <a:off x="970790" y="213422"/>
            <a:ext cx="740615" cy="886659"/>
            <a:chOff x="970790" y="213422"/>
            <a:chExt cx="740615" cy="886659"/>
          </a:xfrm>
        </p:grpSpPr>
        <p:sp>
          <p:nvSpPr>
            <p:cNvPr id="2842" name="Google Shape;2842;p27"/>
            <p:cNvSpPr/>
            <p:nvPr/>
          </p:nvSpPr>
          <p:spPr>
            <a:xfrm rot="-949783">
              <a:off x="996166" y="376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7"/>
            <p:cNvSpPr/>
            <p:nvPr/>
          </p:nvSpPr>
          <p:spPr>
            <a:xfrm rot="-949783">
              <a:off x="1462875" y="239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7"/>
            <p:cNvSpPr/>
            <p:nvPr/>
          </p:nvSpPr>
          <p:spPr>
            <a:xfrm rot="-949783">
              <a:off x="1070292" y="850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7"/>
            <p:cNvSpPr/>
            <p:nvPr/>
          </p:nvSpPr>
          <p:spPr>
            <a:xfrm rot="-949783">
              <a:off x="996418" y="377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7"/>
            <p:cNvSpPr/>
            <p:nvPr/>
          </p:nvSpPr>
          <p:spPr>
            <a:xfrm rot="-949783">
              <a:off x="1463127" y="240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7"/>
            <p:cNvSpPr/>
            <p:nvPr/>
          </p:nvSpPr>
          <p:spPr>
            <a:xfrm rot="-949783">
              <a:off x="1070544" y="851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8" name="Google Shape;2848;p27"/>
          <p:cNvGrpSpPr/>
          <p:nvPr/>
        </p:nvGrpSpPr>
        <p:grpSpPr>
          <a:xfrm>
            <a:off x="7739770" y="1443512"/>
            <a:ext cx="496861" cy="495567"/>
            <a:chOff x="7739770" y="1443512"/>
            <a:chExt cx="496861" cy="495567"/>
          </a:xfrm>
        </p:grpSpPr>
        <p:sp>
          <p:nvSpPr>
            <p:cNvPr id="2849" name="Google Shape;2849;p27"/>
            <p:cNvSpPr/>
            <p:nvPr/>
          </p:nvSpPr>
          <p:spPr>
            <a:xfrm flipH="1" rot="1075126">
              <a:off x="7790909" y="149479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7"/>
            <p:cNvSpPr/>
            <p:nvPr/>
          </p:nvSpPr>
          <p:spPr>
            <a:xfrm flipH="1" rot="1075126">
              <a:off x="7790404" y="14963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2851" name="Shape 2851"/>
        <p:cNvGrpSpPr/>
        <p:nvPr/>
      </p:nvGrpSpPr>
      <p:grpSpPr>
        <a:xfrm>
          <a:off x="0" y="0"/>
          <a:ext cx="0" cy="0"/>
          <a:chOff x="0" y="0"/>
          <a:chExt cx="0" cy="0"/>
        </a:xfrm>
      </p:grpSpPr>
      <p:grpSp>
        <p:nvGrpSpPr>
          <p:cNvPr id="2852" name="Google Shape;2852;p28"/>
          <p:cNvGrpSpPr/>
          <p:nvPr/>
        </p:nvGrpSpPr>
        <p:grpSpPr>
          <a:xfrm>
            <a:off x="-508658" y="-537887"/>
            <a:ext cx="10593046" cy="6109254"/>
            <a:chOff x="-508658" y="-537887"/>
            <a:chExt cx="10593046" cy="6109254"/>
          </a:xfrm>
        </p:grpSpPr>
        <p:sp>
          <p:nvSpPr>
            <p:cNvPr id="2853" name="Google Shape;2853;p28"/>
            <p:cNvSpPr/>
            <p:nvPr/>
          </p:nvSpPr>
          <p:spPr>
            <a:xfrm>
              <a:off x="-56600" y="1957925"/>
              <a:ext cx="1603250" cy="3242100"/>
            </a:xfrm>
            <a:custGeom>
              <a:rect b="b" l="l" r="r" t="t"/>
              <a:pathLst>
                <a:path extrusionOk="0" h="129684" w="64130">
                  <a:moveTo>
                    <a:pt x="0" y="0"/>
                  </a:moveTo>
                  <a:lnTo>
                    <a:pt x="31337" y="39760"/>
                  </a:lnTo>
                  <a:lnTo>
                    <a:pt x="64130" y="83758"/>
                  </a:lnTo>
                  <a:lnTo>
                    <a:pt x="47511" y="93534"/>
                  </a:lnTo>
                  <a:lnTo>
                    <a:pt x="36012" y="111997"/>
                  </a:lnTo>
                  <a:lnTo>
                    <a:pt x="50053" y="129034"/>
                  </a:lnTo>
                  <a:lnTo>
                    <a:pt x="325" y="129684"/>
                  </a:lnTo>
                  <a:close/>
                </a:path>
              </a:pathLst>
            </a:custGeom>
            <a:solidFill>
              <a:schemeClr val="accent1"/>
            </a:solidFill>
            <a:ln>
              <a:noFill/>
            </a:ln>
          </p:spPr>
        </p:sp>
        <p:sp>
          <p:nvSpPr>
            <p:cNvPr id="2854" name="Google Shape;2854;p28"/>
            <p:cNvSpPr/>
            <p:nvPr/>
          </p:nvSpPr>
          <p:spPr>
            <a:xfrm>
              <a:off x="-137625" y="300600"/>
              <a:ext cx="349150" cy="2201725"/>
            </a:xfrm>
            <a:custGeom>
              <a:rect b="b" l="l" r="r" t="t"/>
              <a:pathLst>
                <a:path extrusionOk="0" h="88069" w="13966">
                  <a:moveTo>
                    <a:pt x="13966" y="88069"/>
                  </a:moveTo>
                  <a:lnTo>
                    <a:pt x="13141" y="38615"/>
                  </a:lnTo>
                  <a:lnTo>
                    <a:pt x="10069" y="18323"/>
                  </a:lnTo>
                  <a:lnTo>
                    <a:pt x="0" y="0"/>
                  </a:lnTo>
                  <a:lnTo>
                    <a:pt x="3241" y="76422"/>
                  </a:lnTo>
                  <a:close/>
                </a:path>
              </a:pathLst>
            </a:custGeom>
            <a:solidFill>
              <a:schemeClr val="accent1"/>
            </a:solidFill>
            <a:ln>
              <a:noFill/>
            </a:ln>
          </p:spPr>
        </p:sp>
        <p:sp>
          <p:nvSpPr>
            <p:cNvPr id="2855" name="Google Shape;2855;p28"/>
            <p:cNvSpPr/>
            <p:nvPr/>
          </p:nvSpPr>
          <p:spPr>
            <a:xfrm flipH="1" rot="4573863">
              <a:off x="1035202" y="2202076"/>
              <a:ext cx="158559" cy="26596"/>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8"/>
            <p:cNvSpPr/>
            <p:nvPr/>
          </p:nvSpPr>
          <p:spPr>
            <a:xfrm flipH="1" rot="4573863">
              <a:off x="1090517" y="2155674"/>
              <a:ext cx="88559" cy="14837"/>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8"/>
            <p:cNvSpPr/>
            <p:nvPr/>
          </p:nvSpPr>
          <p:spPr>
            <a:xfrm flipH="1" rot="4573863">
              <a:off x="1721648" y="4647819"/>
              <a:ext cx="165144" cy="19712"/>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8"/>
            <p:cNvSpPr/>
            <p:nvPr/>
          </p:nvSpPr>
          <p:spPr>
            <a:xfrm flipH="1" rot="4573863">
              <a:off x="1770022" y="4598132"/>
              <a:ext cx="106946" cy="11246"/>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8"/>
            <p:cNvSpPr/>
            <p:nvPr/>
          </p:nvSpPr>
          <p:spPr>
            <a:xfrm flipH="1" rot="4573662">
              <a:off x="1050450" y="4378228"/>
              <a:ext cx="855740" cy="855740"/>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2860" name="Google Shape;2860;p28"/>
            <p:cNvSpPr/>
            <p:nvPr/>
          </p:nvSpPr>
          <p:spPr>
            <a:xfrm flipH="1" rot="4573863">
              <a:off x="-13736" y="2655146"/>
              <a:ext cx="2240223" cy="93872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8"/>
            <p:cNvSpPr/>
            <p:nvPr/>
          </p:nvSpPr>
          <p:spPr>
            <a:xfrm flipH="1" rot="4573863">
              <a:off x="-1500392" y="1005666"/>
              <a:ext cx="3439677" cy="64672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8"/>
            <p:cNvSpPr/>
            <p:nvPr/>
          </p:nvSpPr>
          <p:spPr>
            <a:xfrm flipH="1" rot="4573863">
              <a:off x="704610" y="4086139"/>
              <a:ext cx="1438833" cy="1270538"/>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8"/>
            <p:cNvSpPr/>
            <p:nvPr/>
          </p:nvSpPr>
          <p:spPr>
            <a:xfrm flipH="1" rot="4573863">
              <a:off x="782825" y="2376558"/>
              <a:ext cx="430264" cy="510712"/>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8"/>
            <p:cNvSpPr/>
            <p:nvPr/>
          </p:nvSpPr>
          <p:spPr>
            <a:xfrm flipH="1" rot="4573863">
              <a:off x="26678" y="2604505"/>
              <a:ext cx="2127162" cy="932571"/>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8"/>
            <p:cNvSpPr/>
            <p:nvPr/>
          </p:nvSpPr>
          <p:spPr>
            <a:xfrm flipH="1" rot="4573863">
              <a:off x="-1368276" y="921765"/>
              <a:ext cx="3200385" cy="562066"/>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8"/>
            <p:cNvSpPr/>
            <p:nvPr/>
          </p:nvSpPr>
          <p:spPr>
            <a:xfrm flipH="1" rot="4573863">
              <a:off x="830591" y="3926483"/>
              <a:ext cx="1038116" cy="1214823"/>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8"/>
            <p:cNvSpPr/>
            <p:nvPr/>
          </p:nvSpPr>
          <p:spPr>
            <a:xfrm flipH="1" rot="4573863">
              <a:off x="1266361" y="4599255"/>
              <a:ext cx="955074" cy="276992"/>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8"/>
            <p:cNvSpPr/>
            <p:nvPr/>
          </p:nvSpPr>
          <p:spPr>
            <a:xfrm flipH="1" rot="4573863">
              <a:off x="1025795" y="2569927"/>
              <a:ext cx="344015" cy="460770"/>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8"/>
            <p:cNvSpPr/>
            <p:nvPr/>
          </p:nvSpPr>
          <p:spPr>
            <a:xfrm flipH="1" rot="4573863">
              <a:off x="-436557" y="1013666"/>
              <a:ext cx="1161397" cy="21221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8"/>
            <p:cNvSpPr/>
            <p:nvPr/>
          </p:nvSpPr>
          <p:spPr>
            <a:xfrm flipH="1" rot="4573863">
              <a:off x="1225154" y="3484854"/>
              <a:ext cx="125975" cy="82396"/>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8"/>
            <p:cNvSpPr/>
            <p:nvPr/>
          </p:nvSpPr>
          <p:spPr>
            <a:xfrm flipH="1" rot="4573863">
              <a:off x="1202151" y="3480820"/>
              <a:ext cx="88473" cy="52422"/>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8"/>
            <p:cNvSpPr/>
            <p:nvPr/>
          </p:nvSpPr>
          <p:spPr>
            <a:xfrm flipH="1" rot="4573863">
              <a:off x="828848" y="3276675"/>
              <a:ext cx="124564" cy="72904"/>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8"/>
            <p:cNvSpPr/>
            <p:nvPr/>
          </p:nvSpPr>
          <p:spPr>
            <a:xfrm flipH="1" rot="4573863">
              <a:off x="769453" y="3250215"/>
              <a:ext cx="119390" cy="50413"/>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8"/>
            <p:cNvSpPr/>
            <p:nvPr/>
          </p:nvSpPr>
          <p:spPr>
            <a:xfrm flipH="1" rot="4573863">
              <a:off x="568973" y="2219545"/>
              <a:ext cx="134912" cy="102835"/>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8"/>
            <p:cNvSpPr/>
            <p:nvPr/>
          </p:nvSpPr>
          <p:spPr>
            <a:xfrm flipH="1" rot="4573863">
              <a:off x="587121" y="2320399"/>
              <a:ext cx="96726" cy="50969"/>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8"/>
            <p:cNvSpPr/>
            <p:nvPr/>
          </p:nvSpPr>
          <p:spPr>
            <a:xfrm flipH="1" rot="4573863">
              <a:off x="975629" y="4411159"/>
              <a:ext cx="149237" cy="121735"/>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8"/>
            <p:cNvSpPr/>
            <p:nvPr/>
          </p:nvSpPr>
          <p:spPr>
            <a:xfrm flipH="1" rot="4573863">
              <a:off x="1007174" y="4505881"/>
              <a:ext cx="72651" cy="62086"/>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8"/>
            <p:cNvSpPr/>
            <p:nvPr/>
          </p:nvSpPr>
          <p:spPr>
            <a:xfrm flipH="1" rot="3178841">
              <a:off x="1238434" y="4818210"/>
              <a:ext cx="45791" cy="84147"/>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8"/>
            <p:cNvSpPr/>
            <p:nvPr/>
          </p:nvSpPr>
          <p:spPr>
            <a:xfrm flipH="1" rot="3655923">
              <a:off x="1199089" y="4832486"/>
              <a:ext cx="48698" cy="97739"/>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8"/>
            <p:cNvSpPr/>
            <p:nvPr/>
          </p:nvSpPr>
          <p:spPr>
            <a:xfrm flipH="1" rot="4573863">
              <a:off x="1102073" y="2715513"/>
              <a:ext cx="70984" cy="109548"/>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8"/>
            <p:cNvSpPr/>
            <p:nvPr/>
          </p:nvSpPr>
          <p:spPr>
            <a:xfrm flipH="1" rot="4573863">
              <a:off x="1161411" y="2713295"/>
              <a:ext cx="71540" cy="82781"/>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8"/>
            <p:cNvSpPr/>
            <p:nvPr/>
          </p:nvSpPr>
          <p:spPr>
            <a:xfrm flipH="1" rot="4573863">
              <a:off x="-41285" y="400769"/>
              <a:ext cx="127643" cy="55886"/>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8"/>
            <p:cNvSpPr/>
            <p:nvPr/>
          </p:nvSpPr>
          <p:spPr>
            <a:xfrm flipH="1" rot="4573863">
              <a:off x="-100793" y="376892"/>
              <a:ext cx="131961" cy="60119"/>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8"/>
            <p:cNvSpPr/>
            <p:nvPr/>
          </p:nvSpPr>
          <p:spPr>
            <a:xfrm flipH="1" rot="5774418">
              <a:off x="1924635" y="4466947"/>
              <a:ext cx="96158" cy="72172"/>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8"/>
            <p:cNvSpPr/>
            <p:nvPr/>
          </p:nvSpPr>
          <p:spPr>
            <a:xfrm flipH="1" rot="5774418">
              <a:off x="1889630" y="4433241"/>
              <a:ext cx="71402" cy="56224"/>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8"/>
            <p:cNvSpPr/>
            <p:nvPr/>
          </p:nvSpPr>
          <p:spPr>
            <a:xfrm flipH="1" rot="4573863">
              <a:off x="1456605" y="4036398"/>
              <a:ext cx="53238" cy="88169"/>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8"/>
            <p:cNvSpPr/>
            <p:nvPr/>
          </p:nvSpPr>
          <p:spPr>
            <a:xfrm flipH="1" rot="4573863">
              <a:off x="1494941" y="4096494"/>
              <a:ext cx="23519" cy="56100"/>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8"/>
            <p:cNvSpPr/>
            <p:nvPr/>
          </p:nvSpPr>
          <p:spPr>
            <a:xfrm flipH="1" rot="4573863">
              <a:off x="-271865" y="-143080"/>
              <a:ext cx="103996" cy="6302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8"/>
            <p:cNvSpPr/>
            <p:nvPr/>
          </p:nvSpPr>
          <p:spPr>
            <a:xfrm flipH="1" rot="4573863">
              <a:off x="1440028" y="3914736"/>
              <a:ext cx="98009" cy="38654"/>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8"/>
            <p:cNvSpPr/>
            <p:nvPr/>
          </p:nvSpPr>
          <p:spPr>
            <a:xfrm flipH="1" rot="4573863">
              <a:off x="1371768" y="3890300"/>
              <a:ext cx="127044" cy="36602"/>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8"/>
            <p:cNvSpPr/>
            <p:nvPr/>
          </p:nvSpPr>
          <p:spPr>
            <a:xfrm flipH="1" rot="4573863">
              <a:off x="1475795" y="4643760"/>
              <a:ext cx="87703" cy="52893"/>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8"/>
            <p:cNvSpPr/>
            <p:nvPr/>
          </p:nvSpPr>
          <p:spPr>
            <a:xfrm flipH="1" rot="4573863">
              <a:off x="1520348" y="4644145"/>
              <a:ext cx="68333" cy="44940"/>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8"/>
            <p:cNvSpPr/>
            <p:nvPr/>
          </p:nvSpPr>
          <p:spPr>
            <a:xfrm flipH="1" rot="4573863">
              <a:off x="415213" y="2752747"/>
              <a:ext cx="61320" cy="62941"/>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8"/>
            <p:cNvSpPr/>
            <p:nvPr/>
          </p:nvSpPr>
          <p:spPr>
            <a:xfrm flipH="1" rot="4573863">
              <a:off x="433082" y="2724609"/>
              <a:ext cx="47850" cy="51995"/>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8"/>
            <p:cNvSpPr/>
            <p:nvPr/>
          </p:nvSpPr>
          <p:spPr>
            <a:xfrm flipH="1" rot="4573863">
              <a:off x="168376" y="1566603"/>
              <a:ext cx="106989" cy="28734"/>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8"/>
            <p:cNvSpPr/>
            <p:nvPr/>
          </p:nvSpPr>
          <p:spPr>
            <a:xfrm flipH="1" rot="4573863">
              <a:off x="210792" y="1534535"/>
              <a:ext cx="91082" cy="34421"/>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8"/>
            <p:cNvSpPr/>
            <p:nvPr/>
          </p:nvSpPr>
          <p:spPr>
            <a:xfrm flipH="1" rot="4573863">
              <a:off x="256801" y="985748"/>
              <a:ext cx="227447" cy="26596"/>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8"/>
            <p:cNvSpPr/>
            <p:nvPr/>
          </p:nvSpPr>
          <p:spPr>
            <a:xfrm flipH="1" rot="4573863">
              <a:off x="293873" y="950153"/>
              <a:ext cx="77141" cy="18942"/>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8"/>
            <p:cNvSpPr/>
            <p:nvPr/>
          </p:nvSpPr>
          <p:spPr>
            <a:xfrm flipH="1" rot="4573863">
              <a:off x="-1505092" y="996139"/>
              <a:ext cx="3439677" cy="64672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8"/>
            <p:cNvSpPr/>
            <p:nvPr/>
          </p:nvSpPr>
          <p:spPr>
            <a:xfrm flipH="1" rot="4573662">
              <a:off x="1488823" y="4345437"/>
              <a:ext cx="74687" cy="132659"/>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901" name="Google Shape;2901;p28"/>
            <p:cNvSpPr/>
            <p:nvPr/>
          </p:nvSpPr>
          <p:spPr>
            <a:xfrm flipH="1" rot="4573662">
              <a:off x="650766" y="2829418"/>
              <a:ext cx="364589" cy="83959"/>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902" name="Google Shape;2902;p28"/>
            <p:cNvSpPr/>
            <p:nvPr/>
          </p:nvSpPr>
          <p:spPr>
            <a:xfrm flipH="1" rot="4573863">
              <a:off x="-16517" y="2655828"/>
              <a:ext cx="2240223" cy="93872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8"/>
            <p:cNvSpPr/>
            <p:nvPr/>
          </p:nvSpPr>
          <p:spPr>
            <a:xfrm flipH="1" rot="-8926250">
              <a:off x="1096786" y="2179620"/>
              <a:ext cx="177629" cy="19200"/>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8"/>
            <p:cNvSpPr/>
            <p:nvPr/>
          </p:nvSpPr>
          <p:spPr>
            <a:xfrm flipH="1" rot="-8926250">
              <a:off x="1063650" y="2167291"/>
              <a:ext cx="104166" cy="11888"/>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8"/>
            <p:cNvSpPr/>
            <p:nvPr/>
          </p:nvSpPr>
          <p:spPr>
            <a:xfrm flipH="1" rot="4573863">
              <a:off x="798531" y="4794770"/>
              <a:ext cx="147013" cy="24928"/>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8"/>
            <p:cNvSpPr/>
            <p:nvPr/>
          </p:nvSpPr>
          <p:spPr>
            <a:xfrm flipH="1" rot="4573863">
              <a:off x="787590" y="4780711"/>
              <a:ext cx="76928" cy="10476"/>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8"/>
            <p:cNvSpPr/>
            <p:nvPr/>
          </p:nvSpPr>
          <p:spPr>
            <a:xfrm flipH="1" rot="4573863">
              <a:off x="704612" y="4086149"/>
              <a:ext cx="1438833" cy="1270538"/>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8"/>
            <p:cNvSpPr/>
            <p:nvPr/>
          </p:nvSpPr>
          <p:spPr>
            <a:xfrm>
              <a:off x="7418950" y="-169650"/>
              <a:ext cx="1828250" cy="1218850"/>
            </a:xfrm>
            <a:custGeom>
              <a:rect b="b" l="l" r="r" t="t"/>
              <a:pathLst>
                <a:path extrusionOk="0" h="48754" w="73130">
                  <a:moveTo>
                    <a:pt x="14951" y="1625"/>
                  </a:moveTo>
                  <a:lnTo>
                    <a:pt x="0" y="17876"/>
                  </a:lnTo>
                  <a:lnTo>
                    <a:pt x="18526" y="26327"/>
                  </a:lnTo>
                  <a:lnTo>
                    <a:pt x="23401" y="48754"/>
                  </a:lnTo>
                  <a:lnTo>
                    <a:pt x="73130" y="37703"/>
                  </a:lnTo>
                  <a:lnTo>
                    <a:pt x="71180" y="0"/>
                  </a:lnTo>
                  <a:close/>
                </a:path>
              </a:pathLst>
            </a:custGeom>
            <a:solidFill>
              <a:schemeClr val="lt2"/>
            </a:solidFill>
            <a:ln>
              <a:noFill/>
            </a:ln>
          </p:spPr>
        </p:sp>
        <p:sp>
          <p:nvSpPr>
            <p:cNvPr id="2909" name="Google Shape;2909;p28"/>
            <p:cNvSpPr/>
            <p:nvPr/>
          </p:nvSpPr>
          <p:spPr>
            <a:xfrm>
              <a:off x="7168450" y="618575"/>
              <a:ext cx="2284625" cy="3393375"/>
            </a:xfrm>
            <a:custGeom>
              <a:rect b="b" l="l" r="r" t="t"/>
              <a:pathLst>
                <a:path extrusionOk="0" h="135735" w="91385">
                  <a:moveTo>
                    <a:pt x="1820" y="16597"/>
                  </a:moveTo>
                  <a:lnTo>
                    <a:pt x="82500" y="0"/>
                  </a:lnTo>
                  <a:lnTo>
                    <a:pt x="86733" y="121557"/>
                  </a:lnTo>
                  <a:lnTo>
                    <a:pt x="91385" y="135735"/>
                  </a:lnTo>
                  <a:lnTo>
                    <a:pt x="77303" y="114994"/>
                  </a:lnTo>
                  <a:lnTo>
                    <a:pt x="65349" y="67041"/>
                  </a:lnTo>
                  <a:lnTo>
                    <a:pt x="47006" y="52709"/>
                  </a:lnTo>
                  <a:lnTo>
                    <a:pt x="11721" y="35664"/>
                  </a:lnTo>
                  <a:lnTo>
                    <a:pt x="0" y="21859"/>
                  </a:lnTo>
                  <a:close/>
                </a:path>
              </a:pathLst>
            </a:custGeom>
            <a:solidFill>
              <a:schemeClr val="lt2"/>
            </a:solidFill>
            <a:ln>
              <a:noFill/>
            </a:ln>
          </p:spPr>
        </p:sp>
        <p:sp>
          <p:nvSpPr>
            <p:cNvPr id="2910" name="Google Shape;2910;p28"/>
            <p:cNvSpPr/>
            <p:nvPr/>
          </p:nvSpPr>
          <p:spPr>
            <a:xfrm>
              <a:off x="6657100" y="-112725"/>
              <a:ext cx="1176250" cy="871600"/>
            </a:xfrm>
            <a:custGeom>
              <a:rect b="b" l="l" r="r" t="t"/>
              <a:pathLst>
                <a:path extrusionOk="0" h="34864" w="47050">
                  <a:moveTo>
                    <a:pt x="0" y="412"/>
                  </a:moveTo>
                  <a:lnTo>
                    <a:pt x="47050" y="0"/>
                  </a:lnTo>
                  <a:lnTo>
                    <a:pt x="17237" y="34864"/>
                  </a:lnTo>
                  <a:lnTo>
                    <a:pt x="9461" y="27430"/>
                  </a:lnTo>
                  <a:lnTo>
                    <a:pt x="1177" y="1649"/>
                  </a:lnTo>
                  <a:close/>
                </a:path>
              </a:pathLst>
            </a:custGeom>
            <a:solidFill>
              <a:schemeClr val="lt2"/>
            </a:solidFill>
            <a:ln>
              <a:noFill/>
            </a:ln>
          </p:spPr>
        </p:sp>
        <p:sp>
          <p:nvSpPr>
            <p:cNvPr id="2911" name="Google Shape;2911;p28"/>
            <p:cNvSpPr/>
            <p:nvPr/>
          </p:nvSpPr>
          <p:spPr>
            <a:xfrm rot="2785382">
              <a:off x="6190987" y="1859341"/>
              <a:ext cx="4120858" cy="1139239"/>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8"/>
            <p:cNvSpPr/>
            <p:nvPr/>
          </p:nvSpPr>
          <p:spPr>
            <a:xfrm rot="2785382">
              <a:off x="6341045" y="-15572"/>
              <a:ext cx="1856653" cy="967133"/>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8"/>
            <p:cNvSpPr/>
            <p:nvPr/>
          </p:nvSpPr>
          <p:spPr>
            <a:xfrm rot="2785382">
              <a:off x="6479884" y="1982901"/>
              <a:ext cx="3829622" cy="1020613"/>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8"/>
            <p:cNvSpPr/>
            <p:nvPr/>
          </p:nvSpPr>
          <p:spPr>
            <a:xfrm rot="2785382">
              <a:off x="7228600" y="292645"/>
              <a:ext cx="446018" cy="639386"/>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8"/>
            <p:cNvSpPr/>
            <p:nvPr/>
          </p:nvSpPr>
          <p:spPr>
            <a:xfrm rot="2785382">
              <a:off x="6341099" y="-15578"/>
              <a:ext cx="1856653" cy="967044"/>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8"/>
            <p:cNvSpPr/>
            <p:nvPr/>
          </p:nvSpPr>
          <p:spPr>
            <a:xfrm rot="2785382">
              <a:off x="6647293" y="125462"/>
              <a:ext cx="301067" cy="142790"/>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8"/>
            <p:cNvSpPr/>
            <p:nvPr/>
          </p:nvSpPr>
          <p:spPr>
            <a:xfrm rot="2785382">
              <a:off x="7181068" y="349498"/>
              <a:ext cx="89162" cy="269382"/>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8"/>
            <p:cNvSpPr/>
            <p:nvPr/>
          </p:nvSpPr>
          <p:spPr>
            <a:xfrm rot="2785382">
              <a:off x="8013147" y="2343093"/>
              <a:ext cx="1110574" cy="286942"/>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8"/>
            <p:cNvSpPr/>
            <p:nvPr/>
          </p:nvSpPr>
          <p:spPr>
            <a:xfrm rot="2785993">
              <a:off x="6712407" y="514270"/>
              <a:ext cx="108394" cy="27915"/>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8"/>
            <p:cNvSpPr/>
            <p:nvPr/>
          </p:nvSpPr>
          <p:spPr>
            <a:xfrm rot="2785382">
              <a:off x="6720118" y="468685"/>
              <a:ext cx="103050" cy="37459"/>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8"/>
            <p:cNvSpPr/>
            <p:nvPr/>
          </p:nvSpPr>
          <p:spPr>
            <a:xfrm rot="2352104">
              <a:off x="6680769" y="-138094"/>
              <a:ext cx="79600" cy="78198"/>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8"/>
            <p:cNvSpPr/>
            <p:nvPr/>
          </p:nvSpPr>
          <p:spPr>
            <a:xfrm rot="2352104">
              <a:off x="6671450" y="-73613"/>
              <a:ext cx="80727" cy="60102"/>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8"/>
            <p:cNvSpPr/>
            <p:nvPr/>
          </p:nvSpPr>
          <p:spPr>
            <a:xfrm rot="2785382">
              <a:off x="9215777" y="3778153"/>
              <a:ext cx="170033" cy="19751"/>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8"/>
            <p:cNvSpPr/>
            <p:nvPr/>
          </p:nvSpPr>
          <p:spPr>
            <a:xfrm rot="2785382">
              <a:off x="9227760" y="3699237"/>
              <a:ext cx="106337" cy="30086"/>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8"/>
            <p:cNvSpPr/>
            <p:nvPr/>
          </p:nvSpPr>
          <p:spPr>
            <a:xfrm rot="2785610">
              <a:off x="8628829" y="2135369"/>
              <a:ext cx="160476" cy="14945"/>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8"/>
            <p:cNvSpPr/>
            <p:nvPr/>
          </p:nvSpPr>
          <p:spPr>
            <a:xfrm rot="2785610">
              <a:off x="8690927" y="2189440"/>
              <a:ext cx="76821" cy="10110"/>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8"/>
            <p:cNvSpPr/>
            <p:nvPr/>
          </p:nvSpPr>
          <p:spPr>
            <a:xfrm rot="2785491">
              <a:off x="7849456" y="768253"/>
              <a:ext cx="23290" cy="76678"/>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8"/>
            <p:cNvSpPr/>
            <p:nvPr/>
          </p:nvSpPr>
          <p:spPr>
            <a:xfrm rot="2785491">
              <a:off x="7876268" y="771451"/>
              <a:ext cx="29899" cy="84958"/>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8"/>
            <p:cNvSpPr/>
            <p:nvPr/>
          </p:nvSpPr>
          <p:spPr>
            <a:xfrm rot="2785382">
              <a:off x="7423896" y="296035"/>
              <a:ext cx="47350" cy="66183"/>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8"/>
            <p:cNvSpPr/>
            <p:nvPr/>
          </p:nvSpPr>
          <p:spPr>
            <a:xfrm rot="2785382">
              <a:off x="7453381" y="279638"/>
              <a:ext cx="46461" cy="49600"/>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8"/>
            <p:cNvSpPr/>
            <p:nvPr/>
          </p:nvSpPr>
          <p:spPr>
            <a:xfrm rot="2785382">
              <a:off x="7033555" y="1049274"/>
              <a:ext cx="71661" cy="49926"/>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8"/>
            <p:cNvSpPr/>
            <p:nvPr/>
          </p:nvSpPr>
          <p:spPr>
            <a:xfrm rot="2785382">
              <a:off x="7016733" y="1082220"/>
              <a:ext cx="73527" cy="53065"/>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8"/>
            <p:cNvSpPr/>
            <p:nvPr/>
          </p:nvSpPr>
          <p:spPr>
            <a:xfrm rot="2785382">
              <a:off x="7876776" y="1714546"/>
              <a:ext cx="66775" cy="3429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8"/>
            <p:cNvSpPr/>
            <p:nvPr/>
          </p:nvSpPr>
          <p:spPr>
            <a:xfrm rot="2785382">
              <a:off x="7915710" y="1743714"/>
              <a:ext cx="51111" cy="24578"/>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8"/>
            <p:cNvSpPr/>
            <p:nvPr/>
          </p:nvSpPr>
          <p:spPr>
            <a:xfrm rot="2785382">
              <a:off x="7198293" y="676552"/>
              <a:ext cx="41901" cy="49275"/>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8"/>
            <p:cNvSpPr/>
            <p:nvPr/>
          </p:nvSpPr>
          <p:spPr>
            <a:xfrm rot="2785382">
              <a:off x="7188943" y="660935"/>
              <a:ext cx="20521" cy="32633"/>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8"/>
            <p:cNvSpPr/>
            <p:nvPr/>
          </p:nvSpPr>
          <p:spPr>
            <a:xfrm rot="2785382">
              <a:off x="8998058" y="2772363"/>
              <a:ext cx="62867" cy="41990"/>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8"/>
            <p:cNvSpPr/>
            <p:nvPr/>
          </p:nvSpPr>
          <p:spPr>
            <a:xfrm rot="2785382">
              <a:off x="8973282" y="2779831"/>
              <a:ext cx="38881" cy="38407"/>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8"/>
            <p:cNvSpPr/>
            <p:nvPr/>
          </p:nvSpPr>
          <p:spPr>
            <a:xfrm rot="2785382">
              <a:off x="7268869" y="877813"/>
              <a:ext cx="48475" cy="11401"/>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8"/>
            <p:cNvSpPr/>
            <p:nvPr/>
          </p:nvSpPr>
          <p:spPr>
            <a:xfrm rot="2785382">
              <a:off x="7273770" y="901509"/>
              <a:ext cx="59343" cy="16494"/>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8"/>
            <p:cNvSpPr/>
            <p:nvPr/>
          </p:nvSpPr>
          <p:spPr>
            <a:xfrm rot="2785560">
              <a:off x="7547190" y="1097166"/>
              <a:ext cx="59160" cy="5722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8"/>
            <p:cNvSpPr/>
            <p:nvPr/>
          </p:nvSpPr>
          <p:spPr>
            <a:xfrm rot="2785560">
              <a:off x="7565717" y="1076211"/>
              <a:ext cx="44867" cy="47519"/>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8"/>
            <p:cNvSpPr/>
            <p:nvPr/>
          </p:nvSpPr>
          <p:spPr>
            <a:xfrm rot="2785529">
              <a:off x="7506015" y="1767643"/>
              <a:ext cx="73533" cy="1748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8"/>
            <p:cNvSpPr/>
            <p:nvPr/>
          </p:nvSpPr>
          <p:spPr>
            <a:xfrm rot="2785529">
              <a:off x="7535105" y="1748415"/>
              <a:ext cx="59224" cy="13520"/>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8"/>
            <p:cNvSpPr/>
            <p:nvPr/>
          </p:nvSpPr>
          <p:spPr>
            <a:xfrm rot="2785382">
              <a:off x="9100711" y="4094589"/>
              <a:ext cx="126385" cy="26266"/>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8"/>
            <p:cNvSpPr/>
            <p:nvPr/>
          </p:nvSpPr>
          <p:spPr>
            <a:xfrm rot="2785382">
              <a:off x="9123106" y="4145424"/>
              <a:ext cx="66213" cy="10868"/>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8"/>
            <p:cNvSpPr/>
            <p:nvPr/>
          </p:nvSpPr>
          <p:spPr>
            <a:xfrm rot="2355119">
              <a:off x="8283018" y="2107396"/>
              <a:ext cx="66195" cy="14868"/>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8"/>
            <p:cNvSpPr/>
            <p:nvPr/>
          </p:nvSpPr>
          <p:spPr>
            <a:xfrm rot="2785382">
              <a:off x="8314638" y="2098558"/>
              <a:ext cx="57536" cy="19189"/>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8"/>
            <p:cNvSpPr/>
            <p:nvPr/>
          </p:nvSpPr>
          <p:spPr>
            <a:xfrm rot="2785382">
              <a:off x="8830040" y="3173029"/>
              <a:ext cx="108380" cy="92390"/>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8"/>
            <p:cNvSpPr/>
            <p:nvPr/>
          </p:nvSpPr>
          <p:spPr>
            <a:xfrm rot="2007246">
              <a:off x="8870987" y="3172323"/>
              <a:ext cx="44566" cy="57774"/>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8"/>
            <p:cNvSpPr/>
            <p:nvPr/>
          </p:nvSpPr>
          <p:spPr>
            <a:xfrm rot="2785149">
              <a:off x="7007867" y="715270"/>
              <a:ext cx="276095" cy="46866"/>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2952" name="Google Shape;2952;p28"/>
            <p:cNvSpPr/>
            <p:nvPr/>
          </p:nvSpPr>
          <p:spPr>
            <a:xfrm rot="2785382">
              <a:off x="6341040" y="-15577"/>
              <a:ext cx="1856653" cy="967133"/>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8"/>
            <p:cNvSpPr/>
            <p:nvPr/>
          </p:nvSpPr>
          <p:spPr>
            <a:xfrm rot="2785382">
              <a:off x="6190982" y="1859336"/>
              <a:ext cx="4120858" cy="1139239"/>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8"/>
            <p:cNvSpPr/>
            <p:nvPr/>
          </p:nvSpPr>
          <p:spPr>
            <a:xfrm rot="-949783">
              <a:off x="993012" y="3827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8"/>
            <p:cNvSpPr/>
            <p:nvPr/>
          </p:nvSpPr>
          <p:spPr>
            <a:xfrm rot="-949783">
              <a:off x="1459721" y="2458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8"/>
            <p:cNvSpPr/>
            <p:nvPr/>
          </p:nvSpPr>
          <p:spPr>
            <a:xfrm rot="-949783">
              <a:off x="1067139" y="8564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8"/>
            <p:cNvSpPr/>
            <p:nvPr/>
          </p:nvSpPr>
          <p:spPr>
            <a:xfrm rot="-949783">
              <a:off x="993265" y="3836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8"/>
            <p:cNvSpPr/>
            <p:nvPr/>
          </p:nvSpPr>
          <p:spPr>
            <a:xfrm rot="-949783">
              <a:off x="1459974" y="2467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8"/>
            <p:cNvSpPr/>
            <p:nvPr/>
          </p:nvSpPr>
          <p:spPr>
            <a:xfrm rot="-949783">
              <a:off x="1067391" y="8573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8"/>
            <p:cNvSpPr/>
            <p:nvPr/>
          </p:nvSpPr>
          <p:spPr>
            <a:xfrm flipH="1" rot="1075117">
              <a:off x="8093053" y="4240990"/>
              <a:ext cx="588921" cy="583504"/>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8"/>
            <p:cNvSpPr/>
            <p:nvPr/>
          </p:nvSpPr>
          <p:spPr>
            <a:xfrm flipH="1" rot="1075117">
              <a:off x="8092299" y="4243320"/>
              <a:ext cx="588921" cy="583504"/>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1">
    <p:spTree>
      <p:nvGrpSpPr>
        <p:cNvPr id="2962" name="Shape 2962"/>
        <p:cNvGrpSpPr/>
        <p:nvPr/>
      </p:nvGrpSpPr>
      <p:grpSpPr>
        <a:xfrm>
          <a:off x="0" y="0"/>
          <a:ext cx="0" cy="0"/>
          <a:chOff x="0" y="0"/>
          <a:chExt cx="0" cy="0"/>
        </a:xfrm>
      </p:grpSpPr>
      <p:grpSp>
        <p:nvGrpSpPr>
          <p:cNvPr id="2963" name="Google Shape;2963;p29"/>
          <p:cNvGrpSpPr/>
          <p:nvPr/>
        </p:nvGrpSpPr>
        <p:grpSpPr>
          <a:xfrm>
            <a:off x="-590237" y="-988600"/>
            <a:ext cx="9908389" cy="6448136"/>
            <a:chOff x="-590237" y="-988600"/>
            <a:chExt cx="9908389" cy="6448136"/>
          </a:xfrm>
        </p:grpSpPr>
        <p:sp>
          <p:nvSpPr>
            <p:cNvPr id="2964" name="Google Shape;2964;p29"/>
            <p:cNvSpPr/>
            <p:nvPr/>
          </p:nvSpPr>
          <p:spPr>
            <a:xfrm>
              <a:off x="4448775" y="4998525"/>
              <a:ext cx="1935725" cy="229125"/>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2965" name="Google Shape;2965;p29"/>
            <p:cNvSpPr/>
            <p:nvPr/>
          </p:nvSpPr>
          <p:spPr>
            <a:xfrm>
              <a:off x="3450181" y="4179418"/>
              <a:ext cx="203504" cy="34137"/>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9"/>
            <p:cNvSpPr/>
            <p:nvPr/>
          </p:nvSpPr>
          <p:spPr>
            <a:xfrm>
              <a:off x="3554077" y="4145665"/>
              <a:ext cx="113662" cy="19044"/>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9"/>
            <p:cNvSpPr/>
            <p:nvPr/>
          </p:nvSpPr>
          <p:spPr>
            <a:xfrm>
              <a:off x="190501" y="4070144"/>
              <a:ext cx="211956" cy="2530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9"/>
            <p:cNvSpPr/>
            <p:nvPr/>
          </p:nvSpPr>
          <p:spPr>
            <a:xfrm>
              <a:off x="289183" y="4035073"/>
              <a:ext cx="137261" cy="1443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9"/>
            <p:cNvSpPr/>
            <p:nvPr/>
          </p:nvSpPr>
          <p:spPr>
            <a:xfrm>
              <a:off x="1040350" y="4253850"/>
              <a:ext cx="1966400" cy="990075"/>
            </a:xfrm>
            <a:custGeom>
              <a:rect b="b" l="l" r="r" t="t"/>
              <a:pathLst>
                <a:path extrusionOk="0" h="39603" w="78656">
                  <a:moveTo>
                    <a:pt x="1114" y="2528"/>
                  </a:moveTo>
                  <a:lnTo>
                    <a:pt x="0" y="39603"/>
                  </a:lnTo>
                  <a:lnTo>
                    <a:pt x="78656" y="36678"/>
                  </a:lnTo>
                  <a:lnTo>
                    <a:pt x="33982" y="12957"/>
                  </a:lnTo>
                  <a:lnTo>
                    <a:pt x="8699" y="0"/>
                  </a:lnTo>
                  <a:close/>
                </a:path>
              </a:pathLst>
            </a:custGeom>
            <a:solidFill>
              <a:schemeClr val="accent1"/>
            </a:solidFill>
            <a:ln>
              <a:noFill/>
            </a:ln>
          </p:spPr>
        </p:sp>
        <p:sp>
          <p:nvSpPr>
            <p:cNvPr id="2970" name="Google Shape;2970;p29"/>
            <p:cNvSpPr/>
            <p:nvPr/>
          </p:nvSpPr>
          <p:spPr>
            <a:xfrm>
              <a:off x="-338150" y="3985213"/>
              <a:ext cx="1098225" cy="1098225"/>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2971" name="Google Shape;2971;p29"/>
            <p:cNvSpPr/>
            <p:nvPr/>
          </p:nvSpPr>
          <p:spPr>
            <a:xfrm>
              <a:off x="983304" y="3881930"/>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9"/>
            <p:cNvSpPr/>
            <p:nvPr/>
          </p:nvSpPr>
          <p:spPr>
            <a:xfrm>
              <a:off x="2722857" y="4626488"/>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9"/>
            <p:cNvSpPr/>
            <p:nvPr/>
          </p:nvSpPr>
          <p:spPr>
            <a:xfrm>
              <a:off x="-590225" y="376085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9"/>
            <p:cNvSpPr/>
            <p:nvPr/>
          </p:nvSpPr>
          <p:spPr>
            <a:xfrm>
              <a:off x="2792121" y="4141257"/>
              <a:ext cx="552228" cy="65551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9"/>
            <p:cNvSpPr/>
            <p:nvPr/>
          </p:nvSpPr>
          <p:spPr>
            <a:xfrm>
              <a:off x="1127759" y="3889559"/>
              <a:ext cx="2730130" cy="1196987"/>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9"/>
            <p:cNvSpPr/>
            <p:nvPr/>
          </p:nvSpPr>
          <p:spPr>
            <a:xfrm>
              <a:off x="3029989" y="4626707"/>
              <a:ext cx="4107571" cy="721430"/>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9"/>
            <p:cNvSpPr/>
            <p:nvPr/>
          </p:nvSpPr>
          <p:spPr>
            <a:xfrm>
              <a:off x="-76564" y="3832040"/>
              <a:ext cx="1332382" cy="1559267"/>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9"/>
            <p:cNvSpPr/>
            <p:nvPr/>
          </p:nvSpPr>
          <p:spPr>
            <a:xfrm>
              <a:off x="-397856" y="4004706"/>
              <a:ext cx="1225801" cy="35552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9"/>
            <p:cNvSpPr/>
            <p:nvPr/>
          </p:nvSpPr>
          <p:spPr>
            <a:xfrm>
              <a:off x="2576481" y="3975617"/>
              <a:ext cx="441530" cy="591414"/>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9"/>
            <p:cNvSpPr/>
            <p:nvPr/>
          </p:nvSpPr>
          <p:spPr>
            <a:xfrm>
              <a:off x="4468887" y="4935266"/>
              <a:ext cx="1490609" cy="27238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9"/>
            <p:cNvSpPr/>
            <p:nvPr/>
          </p:nvSpPr>
          <p:spPr>
            <a:xfrm>
              <a:off x="1784064" y="4327555"/>
              <a:ext cx="161684" cy="105759"/>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9"/>
            <p:cNvSpPr/>
            <p:nvPr/>
          </p:nvSpPr>
          <p:spPr>
            <a:xfrm>
              <a:off x="1844601" y="4393032"/>
              <a:ext cx="113552" cy="67286"/>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9"/>
            <p:cNvSpPr/>
            <p:nvPr/>
          </p:nvSpPr>
          <p:spPr>
            <a:xfrm>
              <a:off x="2171711" y="4763534"/>
              <a:ext cx="159873" cy="9357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9"/>
            <p:cNvSpPr/>
            <p:nvPr/>
          </p:nvSpPr>
          <p:spPr>
            <a:xfrm>
              <a:off x="2240975" y="4843719"/>
              <a:ext cx="153232" cy="6470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9"/>
            <p:cNvSpPr/>
            <p:nvPr/>
          </p:nvSpPr>
          <p:spPr>
            <a:xfrm>
              <a:off x="3542113" y="4743446"/>
              <a:ext cx="173154" cy="131992"/>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9"/>
            <p:cNvSpPr/>
            <p:nvPr/>
          </p:nvSpPr>
          <p:spPr>
            <a:xfrm>
              <a:off x="3473508" y="4800800"/>
              <a:ext cx="124144" cy="65420"/>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9"/>
            <p:cNvSpPr/>
            <p:nvPr/>
          </p:nvSpPr>
          <p:spPr>
            <a:xfrm>
              <a:off x="662506" y="4887901"/>
              <a:ext cx="191540" cy="156250"/>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9"/>
            <p:cNvSpPr/>
            <p:nvPr/>
          </p:nvSpPr>
          <p:spPr>
            <a:xfrm>
              <a:off x="632814" y="4954421"/>
              <a:ext cx="93245" cy="79689"/>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9"/>
            <p:cNvSpPr/>
            <p:nvPr/>
          </p:nvSpPr>
          <p:spPr>
            <a:xfrm rot="1394835">
              <a:off x="180379" y="4767494"/>
              <a:ext cx="58780" cy="108011"/>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9"/>
            <p:cNvSpPr/>
            <p:nvPr/>
          </p:nvSpPr>
          <p:spPr>
            <a:xfrm rot="917724">
              <a:off x="163824" y="4812447"/>
              <a:ext cx="62510" cy="125459"/>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9"/>
            <p:cNvSpPr/>
            <p:nvPr/>
          </p:nvSpPr>
          <p:spPr>
            <a:xfrm>
              <a:off x="2807544" y="4266942"/>
              <a:ext cx="91105" cy="140609"/>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9"/>
            <p:cNvSpPr/>
            <p:nvPr/>
          </p:nvSpPr>
          <p:spPr>
            <a:xfrm>
              <a:off x="2808422" y="4205033"/>
              <a:ext cx="91818" cy="10625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9"/>
            <p:cNvSpPr/>
            <p:nvPr/>
          </p:nvSpPr>
          <p:spPr>
            <a:xfrm>
              <a:off x="6031000" y="4976045"/>
              <a:ext cx="163824" cy="7173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9"/>
            <p:cNvSpPr/>
            <p:nvPr/>
          </p:nvSpPr>
          <p:spPr>
            <a:xfrm>
              <a:off x="6072877" y="5038174"/>
              <a:ext cx="169367" cy="77165"/>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9"/>
            <p:cNvSpPr/>
            <p:nvPr/>
          </p:nvSpPr>
          <p:spPr>
            <a:xfrm rot="-1200592">
              <a:off x="376084" y="3779171"/>
              <a:ext cx="123432" cy="92643"/>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9"/>
            <p:cNvSpPr/>
            <p:nvPr/>
          </p:nvSpPr>
          <p:spPr>
            <a:xfrm rot="-1200592">
              <a:off x="458409" y="3835742"/>
              <a:ext cx="91655" cy="72171"/>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9"/>
            <p:cNvSpPr/>
            <p:nvPr/>
          </p:nvSpPr>
          <p:spPr>
            <a:xfrm>
              <a:off x="1079955" y="4250038"/>
              <a:ext cx="68329" cy="113168"/>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9"/>
            <p:cNvSpPr/>
            <p:nvPr/>
          </p:nvSpPr>
          <p:spPr>
            <a:xfrm>
              <a:off x="1036926" y="4254813"/>
              <a:ext cx="30185" cy="72006"/>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9"/>
            <p:cNvSpPr/>
            <p:nvPr/>
          </p:nvSpPr>
          <p:spPr>
            <a:xfrm>
              <a:off x="6793780" y="5108590"/>
              <a:ext cx="133474" cy="8089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9"/>
            <p:cNvSpPr/>
            <p:nvPr/>
          </p:nvSpPr>
          <p:spPr>
            <a:xfrm>
              <a:off x="6778303" y="5175329"/>
              <a:ext cx="84080" cy="76451"/>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9"/>
            <p:cNvSpPr/>
            <p:nvPr/>
          </p:nvSpPr>
          <p:spPr>
            <a:xfrm>
              <a:off x="1231984" y="4229840"/>
              <a:ext cx="125791" cy="49614"/>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9"/>
            <p:cNvSpPr/>
            <p:nvPr/>
          </p:nvSpPr>
          <p:spPr>
            <a:xfrm>
              <a:off x="1261512" y="4290377"/>
              <a:ext cx="163056" cy="46979"/>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9"/>
            <p:cNvSpPr/>
            <p:nvPr/>
          </p:nvSpPr>
          <p:spPr>
            <a:xfrm>
              <a:off x="311522" y="4407445"/>
              <a:ext cx="112564" cy="67890"/>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9"/>
            <p:cNvSpPr/>
            <p:nvPr/>
          </p:nvSpPr>
          <p:spPr>
            <a:xfrm>
              <a:off x="317779" y="4367984"/>
              <a:ext cx="87702" cy="57682"/>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9"/>
            <p:cNvSpPr/>
            <p:nvPr/>
          </p:nvSpPr>
          <p:spPr>
            <a:xfrm>
              <a:off x="3007706" y="5163419"/>
              <a:ext cx="78702" cy="8078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9"/>
            <p:cNvSpPr/>
            <p:nvPr/>
          </p:nvSpPr>
          <p:spPr>
            <a:xfrm>
              <a:off x="3054852" y="5146296"/>
              <a:ext cx="61414" cy="66737"/>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9"/>
            <p:cNvSpPr/>
            <p:nvPr/>
          </p:nvSpPr>
          <p:spPr>
            <a:xfrm>
              <a:off x="4546878" y="5097010"/>
              <a:ext cx="137316" cy="3688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9"/>
            <p:cNvSpPr/>
            <p:nvPr/>
          </p:nvSpPr>
          <p:spPr>
            <a:xfrm>
              <a:off x="4582992" y="5041467"/>
              <a:ext cx="116900" cy="4418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9"/>
            <p:cNvSpPr/>
            <p:nvPr/>
          </p:nvSpPr>
          <p:spPr>
            <a:xfrm>
              <a:off x="5149616" y="4735268"/>
              <a:ext cx="291920" cy="34137"/>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9"/>
            <p:cNvSpPr/>
            <p:nvPr/>
          </p:nvSpPr>
          <p:spPr>
            <a:xfrm>
              <a:off x="5306859" y="4775608"/>
              <a:ext cx="99008" cy="24313"/>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9"/>
            <p:cNvSpPr/>
            <p:nvPr/>
          </p:nvSpPr>
          <p:spPr>
            <a:xfrm>
              <a:off x="2736170" y="4629438"/>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9"/>
            <p:cNvSpPr/>
            <p:nvPr/>
          </p:nvSpPr>
          <p:spPr>
            <a:xfrm>
              <a:off x="640075" y="4269163"/>
              <a:ext cx="95850" cy="170250"/>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3013" name="Google Shape;3013;p29"/>
            <p:cNvSpPr/>
            <p:nvPr/>
          </p:nvSpPr>
          <p:spPr>
            <a:xfrm>
              <a:off x="2586100" y="4693863"/>
              <a:ext cx="467900" cy="107750"/>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3014" name="Google Shape;3014;p29"/>
            <p:cNvSpPr/>
            <p:nvPr/>
          </p:nvSpPr>
          <p:spPr>
            <a:xfrm>
              <a:off x="983304" y="3885605"/>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9"/>
            <p:cNvSpPr/>
            <p:nvPr/>
          </p:nvSpPr>
          <p:spPr>
            <a:xfrm rot="-8100000">
              <a:off x="3448832" y="4087519"/>
              <a:ext cx="227980" cy="24642"/>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9"/>
            <p:cNvSpPr/>
            <p:nvPr/>
          </p:nvSpPr>
          <p:spPr>
            <a:xfrm rot="-8100000">
              <a:off x="3537248" y="4174427"/>
              <a:ext cx="133693" cy="15257"/>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9"/>
            <p:cNvSpPr/>
            <p:nvPr/>
          </p:nvSpPr>
          <p:spPr>
            <a:xfrm>
              <a:off x="300490" y="5274611"/>
              <a:ext cx="188686" cy="31996"/>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9"/>
            <p:cNvSpPr/>
            <p:nvPr/>
          </p:nvSpPr>
          <p:spPr>
            <a:xfrm>
              <a:off x="386054" y="5334710"/>
              <a:ext cx="98734" cy="13446"/>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9"/>
            <p:cNvSpPr/>
            <p:nvPr/>
          </p:nvSpPr>
          <p:spPr>
            <a:xfrm>
              <a:off x="-590237" y="376085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9"/>
            <p:cNvSpPr/>
            <p:nvPr/>
          </p:nvSpPr>
          <p:spPr>
            <a:xfrm>
              <a:off x="2300325" y="-30800"/>
              <a:ext cx="6897500" cy="1532775"/>
            </a:xfrm>
            <a:custGeom>
              <a:rect b="b" l="l" r="r" t="t"/>
              <a:pathLst>
                <a:path extrusionOk="0" h="61311" w="275900">
                  <a:moveTo>
                    <a:pt x="0" y="29392"/>
                  </a:moveTo>
                  <a:lnTo>
                    <a:pt x="33816" y="0"/>
                  </a:lnTo>
                  <a:lnTo>
                    <a:pt x="275900" y="316"/>
                  </a:lnTo>
                  <a:lnTo>
                    <a:pt x="274320" y="61311"/>
                  </a:lnTo>
                  <a:lnTo>
                    <a:pt x="228495" y="53726"/>
                  </a:lnTo>
                  <a:lnTo>
                    <a:pt x="148853" y="8533"/>
                  </a:lnTo>
                  <a:lnTo>
                    <a:pt x="106188" y="14854"/>
                  </a:lnTo>
                  <a:lnTo>
                    <a:pt x="38241" y="40453"/>
                  </a:lnTo>
                  <a:lnTo>
                    <a:pt x="4741" y="38557"/>
                  </a:lnTo>
                  <a:close/>
                </a:path>
              </a:pathLst>
            </a:custGeom>
            <a:solidFill>
              <a:schemeClr val="lt2"/>
            </a:solidFill>
            <a:ln cap="flat" cmpd="sng" w="9525">
              <a:solidFill>
                <a:schemeClr val="dk2"/>
              </a:solidFill>
              <a:prstDash val="solid"/>
              <a:round/>
              <a:headEnd len="med" w="med" type="none"/>
              <a:tailEnd len="med" w="med" type="none"/>
            </a:ln>
          </p:spPr>
        </p:sp>
        <p:sp>
          <p:nvSpPr>
            <p:cNvPr id="3021" name="Google Shape;3021;p29"/>
            <p:cNvSpPr/>
            <p:nvPr/>
          </p:nvSpPr>
          <p:spPr>
            <a:xfrm>
              <a:off x="63925" y="-7100"/>
              <a:ext cx="1706600" cy="553075"/>
            </a:xfrm>
            <a:custGeom>
              <a:rect b="b" l="l" r="r" t="t"/>
              <a:pathLst>
                <a:path extrusionOk="0" h="22123" w="68264">
                  <a:moveTo>
                    <a:pt x="0" y="316"/>
                  </a:moveTo>
                  <a:lnTo>
                    <a:pt x="59099" y="0"/>
                  </a:lnTo>
                  <a:lnTo>
                    <a:pt x="68264" y="21175"/>
                  </a:lnTo>
                  <a:lnTo>
                    <a:pt x="48354" y="22123"/>
                  </a:lnTo>
                  <a:lnTo>
                    <a:pt x="3161" y="316"/>
                  </a:lnTo>
                  <a:close/>
                </a:path>
              </a:pathLst>
            </a:custGeom>
            <a:solidFill>
              <a:schemeClr val="lt2"/>
            </a:solidFill>
            <a:ln cap="flat" cmpd="sng" w="9525">
              <a:solidFill>
                <a:schemeClr val="dk2"/>
              </a:solidFill>
              <a:prstDash val="solid"/>
              <a:round/>
              <a:headEnd len="med" w="med" type="none"/>
              <a:tailEnd len="med" w="med" type="none"/>
            </a:ln>
          </p:spPr>
        </p:sp>
        <p:sp>
          <p:nvSpPr>
            <p:cNvPr id="3022" name="Google Shape;3022;p29"/>
            <p:cNvSpPr/>
            <p:nvPr/>
          </p:nvSpPr>
          <p:spPr>
            <a:xfrm>
              <a:off x="1680648" y="38502"/>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9"/>
            <p:cNvSpPr/>
            <p:nvPr/>
          </p:nvSpPr>
          <p:spPr>
            <a:xfrm>
              <a:off x="-108521" y="-988545"/>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9"/>
            <p:cNvSpPr/>
            <p:nvPr/>
          </p:nvSpPr>
          <p:spPr>
            <a:xfrm>
              <a:off x="2219775" y="38117"/>
              <a:ext cx="7097734" cy="1891580"/>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9"/>
            <p:cNvSpPr/>
            <p:nvPr/>
          </p:nvSpPr>
          <p:spPr>
            <a:xfrm>
              <a:off x="1625105" y="-745189"/>
              <a:ext cx="826640" cy="1185023"/>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9"/>
            <p:cNvSpPr/>
            <p:nvPr/>
          </p:nvSpPr>
          <p:spPr>
            <a:xfrm>
              <a:off x="-108521" y="-988600"/>
              <a:ext cx="3441078" cy="179229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9"/>
            <p:cNvSpPr/>
            <p:nvPr/>
          </p:nvSpPr>
          <p:spPr>
            <a:xfrm>
              <a:off x="366502" y="61937"/>
              <a:ext cx="557990" cy="264643"/>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9"/>
            <p:cNvSpPr/>
            <p:nvPr/>
          </p:nvSpPr>
          <p:spPr>
            <a:xfrm>
              <a:off x="1495085" y="-262702"/>
              <a:ext cx="165251" cy="499266"/>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9"/>
            <p:cNvSpPr/>
            <p:nvPr/>
          </p:nvSpPr>
          <p:spPr>
            <a:xfrm>
              <a:off x="4952183" y="476093"/>
              <a:ext cx="2058313" cy="531811"/>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9"/>
            <p:cNvSpPr/>
            <p:nvPr/>
          </p:nvSpPr>
          <p:spPr>
            <a:xfrm>
              <a:off x="950027" y="633552"/>
              <a:ext cx="200869" cy="51739"/>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9"/>
            <p:cNvSpPr/>
            <p:nvPr/>
          </p:nvSpPr>
          <p:spPr>
            <a:xfrm>
              <a:off x="906617" y="565828"/>
              <a:ext cx="190991" cy="69426"/>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9"/>
            <p:cNvSpPr/>
            <p:nvPr/>
          </p:nvSpPr>
          <p:spPr>
            <a:xfrm rot="-433882">
              <a:off x="75837" y="-152424"/>
              <a:ext cx="147486" cy="14487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9"/>
            <p:cNvSpPr/>
            <p:nvPr/>
          </p:nvSpPr>
          <p:spPr>
            <a:xfrm rot="-433882">
              <a:off x="138029" y="-53095"/>
              <a:ext cx="149573" cy="111353"/>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9"/>
            <p:cNvSpPr/>
            <p:nvPr/>
          </p:nvSpPr>
          <p:spPr>
            <a:xfrm>
              <a:off x="8506427" y="1402866"/>
              <a:ext cx="315135" cy="3660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9"/>
            <p:cNvSpPr/>
            <p:nvPr/>
          </p:nvSpPr>
          <p:spPr>
            <a:xfrm>
              <a:off x="8441060" y="1325754"/>
              <a:ext cx="197083" cy="55761"/>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9"/>
            <p:cNvSpPr/>
            <p:nvPr/>
          </p:nvSpPr>
          <p:spPr>
            <a:xfrm>
              <a:off x="5550701" y="100211"/>
              <a:ext cx="297411" cy="27697"/>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9"/>
            <p:cNvSpPr/>
            <p:nvPr/>
          </p:nvSpPr>
          <p:spPr>
            <a:xfrm>
              <a:off x="5723452" y="143461"/>
              <a:ext cx="142372" cy="18736"/>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9"/>
            <p:cNvSpPr/>
            <p:nvPr/>
          </p:nvSpPr>
          <p:spPr>
            <a:xfrm>
              <a:off x="2800677" y="-525442"/>
              <a:ext cx="43155" cy="142086"/>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9"/>
            <p:cNvSpPr/>
            <p:nvPr/>
          </p:nvSpPr>
          <p:spPr>
            <a:xfrm>
              <a:off x="2842875" y="-564173"/>
              <a:ext cx="55401" cy="157431"/>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9"/>
            <p:cNvSpPr/>
            <p:nvPr/>
          </p:nvSpPr>
          <p:spPr>
            <a:xfrm>
              <a:off x="1609134" y="-570438"/>
              <a:ext cx="87757" cy="122662"/>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9"/>
            <p:cNvSpPr/>
            <p:nvPr/>
          </p:nvSpPr>
          <p:spPr>
            <a:xfrm>
              <a:off x="1613909" y="-625596"/>
              <a:ext cx="86111" cy="91928"/>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9"/>
            <p:cNvSpPr/>
            <p:nvPr/>
          </p:nvSpPr>
          <p:spPr>
            <a:xfrm>
              <a:off x="2103860" y="904134"/>
              <a:ext cx="132816" cy="92532"/>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9"/>
            <p:cNvSpPr/>
            <p:nvPr/>
          </p:nvSpPr>
          <p:spPr>
            <a:xfrm>
              <a:off x="2128173" y="966647"/>
              <a:ext cx="136273" cy="9834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9"/>
            <p:cNvSpPr/>
            <p:nvPr/>
          </p:nvSpPr>
          <p:spPr>
            <a:xfrm>
              <a:off x="4065035" y="629659"/>
              <a:ext cx="123760" cy="63554"/>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9"/>
            <p:cNvSpPr/>
            <p:nvPr/>
          </p:nvSpPr>
          <p:spPr>
            <a:xfrm>
              <a:off x="4151917" y="627957"/>
              <a:ext cx="94727" cy="45552"/>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9"/>
            <p:cNvSpPr/>
            <p:nvPr/>
          </p:nvSpPr>
          <p:spPr>
            <a:xfrm>
              <a:off x="1822030" y="227029"/>
              <a:ext cx="77659" cy="91324"/>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9"/>
            <p:cNvSpPr/>
            <p:nvPr/>
          </p:nvSpPr>
          <p:spPr>
            <a:xfrm>
              <a:off x="1784105" y="238774"/>
              <a:ext cx="38034" cy="60481"/>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9"/>
            <p:cNvSpPr/>
            <p:nvPr/>
          </p:nvSpPr>
          <p:spPr>
            <a:xfrm>
              <a:off x="6923787" y="475928"/>
              <a:ext cx="116516" cy="7782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9"/>
            <p:cNvSpPr/>
            <p:nvPr/>
          </p:nvSpPr>
          <p:spPr>
            <a:xfrm>
              <a:off x="6906663" y="535862"/>
              <a:ext cx="72061" cy="71183"/>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9"/>
            <p:cNvSpPr/>
            <p:nvPr/>
          </p:nvSpPr>
          <p:spPr>
            <a:xfrm>
              <a:off x="2155067" y="395852"/>
              <a:ext cx="89843" cy="21130"/>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9"/>
            <p:cNvSpPr/>
            <p:nvPr/>
          </p:nvSpPr>
          <p:spPr>
            <a:xfrm>
              <a:off x="2193431" y="410781"/>
              <a:ext cx="109985" cy="30570"/>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9"/>
            <p:cNvSpPr/>
            <p:nvPr/>
          </p:nvSpPr>
          <p:spPr>
            <a:xfrm>
              <a:off x="2832769" y="282024"/>
              <a:ext cx="109653" cy="10605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9"/>
            <p:cNvSpPr/>
            <p:nvPr/>
          </p:nvSpPr>
          <p:spPr>
            <a:xfrm>
              <a:off x="2825898" y="242773"/>
              <a:ext cx="83160" cy="88063"/>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9"/>
            <p:cNvSpPr/>
            <p:nvPr/>
          </p:nvSpPr>
          <p:spPr>
            <a:xfrm>
              <a:off x="3649496" y="1195541"/>
              <a:ext cx="136275" cy="3240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9"/>
            <p:cNvSpPr/>
            <p:nvPr/>
          </p:nvSpPr>
          <p:spPr>
            <a:xfrm>
              <a:off x="3662297" y="1142673"/>
              <a:ext cx="109756" cy="25054"/>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9"/>
            <p:cNvSpPr/>
            <p:nvPr/>
          </p:nvSpPr>
          <p:spPr>
            <a:xfrm>
              <a:off x="8801209" y="1988974"/>
              <a:ext cx="234239" cy="4868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9"/>
            <p:cNvSpPr/>
            <p:nvPr/>
          </p:nvSpPr>
          <p:spPr>
            <a:xfrm>
              <a:off x="8905050" y="2068666"/>
              <a:ext cx="122717" cy="2014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9"/>
            <p:cNvSpPr/>
            <p:nvPr/>
          </p:nvSpPr>
          <p:spPr>
            <a:xfrm rot="-430201">
              <a:off x="5098504" y="592062"/>
              <a:ext cx="122661" cy="27551"/>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9"/>
            <p:cNvSpPr/>
            <p:nvPr/>
          </p:nvSpPr>
          <p:spPr>
            <a:xfrm>
              <a:off x="5132423" y="542887"/>
              <a:ext cx="106637" cy="3556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9"/>
            <p:cNvSpPr/>
            <p:nvPr/>
          </p:nvSpPr>
          <p:spPr>
            <a:xfrm>
              <a:off x="7267801" y="1168237"/>
              <a:ext cx="200870" cy="17123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9"/>
            <p:cNvSpPr/>
            <p:nvPr/>
          </p:nvSpPr>
          <p:spPr>
            <a:xfrm rot="-778749">
              <a:off x="7314299" y="1165154"/>
              <a:ext cx="82582" cy="107065"/>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9"/>
            <p:cNvSpPr/>
            <p:nvPr/>
          </p:nvSpPr>
          <p:spPr>
            <a:xfrm>
              <a:off x="1561725" y="375650"/>
              <a:ext cx="511650" cy="86850"/>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3063" name="Google Shape;3063;p29"/>
            <p:cNvSpPr/>
            <p:nvPr/>
          </p:nvSpPr>
          <p:spPr>
            <a:xfrm>
              <a:off x="-108533" y="-988545"/>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9"/>
            <p:cNvSpPr/>
            <p:nvPr/>
          </p:nvSpPr>
          <p:spPr>
            <a:xfrm>
              <a:off x="1680635" y="38502"/>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5" name="Google Shape;3065;p29"/>
          <p:cNvGrpSpPr/>
          <p:nvPr/>
        </p:nvGrpSpPr>
        <p:grpSpPr>
          <a:xfrm>
            <a:off x="8316670" y="4303712"/>
            <a:ext cx="496861" cy="495567"/>
            <a:chOff x="8316670" y="4303712"/>
            <a:chExt cx="496861" cy="495567"/>
          </a:xfrm>
        </p:grpSpPr>
        <p:sp>
          <p:nvSpPr>
            <p:cNvPr id="3066" name="Google Shape;3066;p29"/>
            <p:cNvSpPr/>
            <p:nvPr/>
          </p:nvSpPr>
          <p:spPr>
            <a:xfrm flipH="1" rot="1075126">
              <a:off x="8367809" y="435499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9"/>
            <p:cNvSpPr/>
            <p:nvPr/>
          </p:nvSpPr>
          <p:spPr>
            <a:xfrm flipH="1" rot="1075126">
              <a:off x="8367304" y="43565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8" name="Google Shape;3068;p29"/>
          <p:cNvGrpSpPr/>
          <p:nvPr/>
        </p:nvGrpSpPr>
        <p:grpSpPr>
          <a:xfrm>
            <a:off x="215445" y="809687"/>
            <a:ext cx="496861" cy="495567"/>
            <a:chOff x="7057195" y="3556137"/>
            <a:chExt cx="496861" cy="495567"/>
          </a:xfrm>
        </p:grpSpPr>
        <p:sp>
          <p:nvSpPr>
            <p:cNvPr id="3069" name="Google Shape;3069;p29"/>
            <p:cNvSpPr/>
            <p:nvPr/>
          </p:nvSpPr>
          <p:spPr>
            <a:xfrm flipH="1" rot="1075126">
              <a:off x="7108334" y="3607421"/>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9"/>
            <p:cNvSpPr/>
            <p:nvPr/>
          </p:nvSpPr>
          <p:spPr>
            <a:xfrm flipH="1" rot="1075126">
              <a:off x="7107829" y="3608984"/>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8" name="Shape 238"/>
        <p:cNvGrpSpPr/>
        <p:nvPr/>
      </p:nvGrpSpPr>
      <p:grpSpPr>
        <a:xfrm>
          <a:off x="0" y="0"/>
          <a:ext cx="0" cy="0"/>
          <a:chOff x="0" y="0"/>
          <a:chExt cx="0" cy="0"/>
        </a:xfrm>
      </p:grpSpPr>
      <p:sp>
        <p:nvSpPr>
          <p:cNvPr id="239" name="Google Shape;239;p4"/>
          <p:cNvSpPr txBox="1"/>
          <p:nvPr>
            <p:ph idx="1" type="body"/>
          </p:nvPr>
        </p:nvSpPr>
        <p:spPr>
          <a:xfrm>
            <a:off x="685800" y="1006700"/>
            <a:ext cx="7772400" cy="3601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240" name="Google Shape;240;p4"/>
          <p:cNvSpPr txBox="1"/>
          <p:nvPr>
            <p:ph type="title"/>
          </p:nvPr>
        </p:nvSpPr>
        <p:spPr>
          <a:xfrm>
            <a:off x="796663" y="300613"/>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1" name="Google Shape;241;p4"/>
          <p:cNvSpPr/>
          <p:nvPr/>
        </p:nvSpPr>
        <p:spPr>
          <a:xfrm>
            <a:off x="7110175" y="4224300"/>
            <a:ext cx="2080150" cy="975075"/>
          </a:xfrm>
          <a:custGeom>
            <a:rect b="b" l="l" r="r" t="t"/>
            <a:pathLst>
              <a:path extrusionOk="0" h="39003" w="83206">
                <a:moveTo>
                  <a:pt x="0" y="39003"/>
                </a:moveTo>
                <a:lnTo>
                  <a:pt x="15926" y="23727"/>
                </a:lnTo>
                <a:lnTo>
                  <a:pt x="54279" y="0"/>
                </a:lnTo>
                <a:lnTo>
                  <a:pt x="61104" y="14301"/>
                </a:lnTo>
                <a:lnTo>
                  <a:pt x="75405" y="25027"/>
                </a:lnTo>
                <a:lnTo>
                  <a:pt x="82881" y="25027"/>
                </a:lnTo>
                <a:lnTo>
                  <a:pt x="83206" y="39003"/>
                </a:lnTo>
                <a:close/>
              </a:path>
            </a:pathLst>
          </a:custGeom>
          <a:solidFill>
            <a:schemeClr val="accent1"/>
          </a:solidFill>
          <a:ln>
            <a:noFill/>
          </a:ln>
        </p:spPr>
      </p:sp>
      <p:sp>
        <p:nvSpPr>
          <p:cNvPr id="242" name="Google Shape;242;p4"/>
          <p:cNvSpPr/>
          <p:nvPr/>
        </p:nvSpPr>
        <p:spPr>
          <a:xfrm flipH="1" rot="-529177">
            <a:off x="5222781" y="5137495"/>
            <a:ext cx="1239780" cy="146748"/>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243" name="Google Shape;243;p4"/>
          <p:cNvSpPr/>
          <p:nvPr/>
        </p:nvSpPr>
        <p:spPr>
          <a:xfrm flipH="1" rot="-528823">
            <a:off x="6867599" y="4436860"/>
            <a:ext cx="130318" cy="21859"/>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flipH="1" rot="-528823">
            <a:off x="6854996" y="4421348"/>
            <a:ext cx="72785" cy="12194"/>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flipH="1" rot="-528823">
            <a:off x="8913697" y="4048240"/>
            <a:ext cx="135730" cy="1620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flipH="1" rot="-528823">
            <a:off x="8894828" y="4032110"/>
            <a:ext cx="87898" cy="9242"/>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flipH="1" rot="-529177">
            <a:off x="8728262" y="3982075"/>
            <a:ext cx="703383" cy="703383"/>
          </a:xfrm>
          <a:custGeom>
            <a:rect b="b" l="l" r="r" t="t"/>
            <a:pathLst>
              <a:path extrusionOk="0" h="43929" w="43929">
                <a:moveTo>
                  <a:pt x="0" y="10113"/>
                </a:moveTo>
                <a:lnTo>
                  <a:pt x="632" y="43929"/>
                </a:lnTo>
                <a:lnTo>
                  <a:pt x="20858" y="41717"/>
                </a:lnTo>
                <a:lnTo>
                  <a:pt x="21806" y="21490"/>
                </a:lnTo>
                <a:lnTo>
                  <a:pt x="43929" y="11377"/>
                </a:lnTo>
                <a:lnTo>
                  <a:pt x="33816" y="3160"/>
                </a:lnTo>
                <a:lnTo>
                  <a:pt x="8533" y="0"/>
                </a:lnTo>
                <a:close/>
              </a:path>
            </a:pathLst>
          </a:custGeom>
          <a:solidFill>
            <a:schemeClr val="accent1"/>
          </a:solidFill>
          <a:ln>
            <a:noFill/>
          </a:ln>
        </p:spPr>
      </p:sp>
      <p:sp>
        <p:nvSpPr>
          <p:cNvPr id="248" name="Google Shape;248;p4"/>
          <p:cNvSpPr/>
          <p:nvPr/>
        </p:nvSpPr>
        <p:spPr>
          <a:xfrm flipH="1" rot="-528823">
            <a:off x="6756018" y="4133153"/>
            <a:ext cx="1841211" cy="77151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flipH="1" rot="-528823">
            <a:off x="4729967" y="4851958"/>
            <a:ext cx="2827029" cy="531531"/>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flipH="1" rot="-528823">
            <a:off x="8415479" y="3850036"/>
            <a:ext cx="1182559" cy="1044225"/>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flipH="1" rot="-528823">
            <a:off x="7088747" y="4362886"/>
            <a:ext cx="353629" cy="419742"/>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flipH="1" rot="-528823">
            <a:off x="6757347" y="4145069"/>
            <a:ext cx="1748288" cy="766459"/>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flipH="1" rot="-528823">
            <a:off x="4725823" y="4867584"/>
            <a:ext cx="2630357" cy="461949"/>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flipH="1" rot="-528823">
            <a:off x="8421326" y="3920531"/>
            <a:ext cx="853215" cy="998434"/>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flipH="1" rot="-528823">
            <a:off x="8650371" y="3997578"/>
            <a:ext cx="784964" cy="227653"/>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flipH="1" rot="-528823">
            <a:off x="7276266" y="4231721"/>
            <a:ext cx="282742" cy="378696"/>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flipH="1" rot="-528823">
            <a:off x="5489506" y="5077363"/>
            <a:ext cx="954538" cy="17441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flipH="1" rot="-528823">
            <a:off x="7966547" y="4364752"/>
            <a:ext cx="103537" cy="67720"/>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flipH="1" rot="-528823">
            <a:off x="7963420" y="4409910"/>
            <a:ext cx="72715" cy="43085"/>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flipH="1" rot="-528823">
            <a:off x="7764599" y="4678630"/>
            <a:ext cx="102377" cy="59918"/>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flipH="1" rot="-528823">
            <a:off x="7731452" y="4735950"/>
            <a:ext cx="98125" cy="41433"/>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flipH="1" rot="-528823">
            <a:off x="6888904" y="4800924"/>
            <a:ext cx="110882" cy="84518"/>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flipH="1" rot="-528823">
            <a:off x="6965878" y="4828330"/>
            <a:ext cx="79498" cy="41890"/>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flipH="1" rot="-528823">
            <a:off x="8714705" y="4610521"/>
            <a:ext cx="122656" cy="100051"/>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flipH="1" rot="-528823">
            <a:off x="8798839" y="4645166"/>
            <a:ext cx="59711" cy="51027"/>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flipH="1" rot="-1923849">
            <a:off x="9090116" y="4480682"/>
            <a:ext cx="37636" cy="69161"/>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flipH="1" rot="-1446863">
            <a:off x="9103486" y="4507620"/>
            <a:ext cx="40026" cy="80334"/>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flipH="1" rot="-528823">
            <a:off x="7359608" y="4423254"/>
            <a:ext cx="58341" cy="90035"/>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flipH="1" rot="-528823">
            <a:off x="7350836" y="4384331"/>
            <a:ext cx="58798" cy="68036"/>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flipH="1" rot="-528823">
            <a:off x="5339816" y="5192148"/>
            <a:ext cx="104908" cy="4593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flipH="1" rot="-528823">
            <a:off x="5316153" y="5235823"/>
            <a:ext cx="108457" cy="49410"/>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flipH="1" rot="671689">
            <a:off x="8827375" y="3877738"/>
            <a:ext cx="79032" cy="59318"/>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flipH="1" rot="671689">
            <a:off x="8800057" y="3920133"/>
            <a:ext cx="58686" cy="46211"/>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flipH="1" rot="-528823">
            <a:off x="8464272" y="4241989"/>
            <a:ext cx="43756" cy="72464"/>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flipH="1" rot="-528823">
            <a:off x="8514231" y="4239072"/>
            <a:ext cx="19330" cy="46107"/>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flipH="1" rot="-528823">
            <a:off x="4889928" y="5349358"/>
            <a:ext cx="85473" cy="51800"/>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flipH="1" rot="-528823">
            <a:off x="8326393" y="4247189"/>
            <a:ext cx="80552" cy="31769"/>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flipH="1" rot="-528823">
            <a:off x="8289798" y="4290231"/>
            <a:ext cx="104416" cy="30082"/>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flipH="1" rot="-528823">
            <a:off x="8935584" y="4268515"/>
            <a:ext cx="72082" cy="43471"/>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flipH="1" rot="-528823">
            <a:off x="8943077" y="4242978"/>
            <a:ext cx="56162" cy="36935"/>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flipH="1" rot="-528823">
            <a:off x="7325896" y="5009781"/>
            <a:ext cx="50398" cy="51730"/>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flipH="1" rot="-528823">
            <a:off x="7304699" y="5002777"/>
            <a:ext cx="39327" cy="42733"/>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flipH="1" rot="-528823">
            <a:off x="6305965" y="5121863"/>
            <a:ext cx="87933" cy="23616"/>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flipH="1" rot="-528823">
            <a:off x="6291017" y="5089232"/>
            <a:ext cx="74859" cy="2829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flipH="1" rot="-528823">
            <a:off x="5790513" y="4959714"/>
            <a:ext cx="186936" cy="21859"/>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flipH="1" rot="-528823">
            <a:off x="5817296" y="4991246"/>
            <a:ext cx="63402" cy="15568"/>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flipH="1" rot="-528823">
            <a:off x="4721833" y="4855131"/>
            <a:ext cx="2827029" cy="531531"/>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flipH="1" rot="-529177">
            <a:off x="8729771" y="4212056"/>
            <a:ext cx="61389" cy="109041"/>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289" name="Google Shape;289;p4"/>
          <p:cNvSpPr/>
          <p:nvPr/>
        </p:nvSpPr>
        <p:spPr>
          <a:xfrm flipH="1" rot="-529177">
            <a:off x="7300114" y="4690291"/>
            <a:ext cx="299677" cy="69011"/>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290" name="Google Shape;290;p4"/>
          <p:cNvSpPr/>
          <p:nvPr/>
        </p:nvSpPr>
        <p:spPr>
          <a:xfrm flipH="1" rot="-528823">
            <a:off x="6756379" y="4135478"/>
            <a:ext cx="1841211" cy="771519"/>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flipH="1" rot="7571063">
            <a:off x="6843391" y="4379810"/>
            <a:ext cx="145999" cy="15781"/>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flipH="1" rot="7571063">
            <a:off x="6855533" y="4438891"/>
            <a:ext cx="85617" cy="9771"/>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flipH="1" rot="-528823">
            <a:off x="8977453" y="4820019"/>
            <a:ext cx="120829" cy="20488"/>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flipH="1" rot="-528823">
            <a:off x="8985561" y="4862103"/>
            <a:ext cx="63226" cy="8610"/>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flipH="1" rot="-528823">
            <a:off x="8415487" y="3850034"/>
            <a:ext cx="1182559" cy="1044225"/>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82821" y="-90745"/>
            <a:ext cx="2096784" cy="1118046"/>
          </a:xfrm>
          <a:custGeom>
            <a:rect b="b" l="l" r="r" t="t"/>
            <a:pathLst>
              <a:path extrusionOk="0" h="43772" w="82090">
                <a:moveTo>
                  <a:pt x="82090" y="14981"/>
                </a:moveTo>
                <a:lnTo>
                  <a:pt x="69507" y="1264"/>
                </a:lnTo>
                <a:lnTo>
                  <a:pt x="1559" y="0"/>
                </a:lnTo>
                <a:lnTo>
                  <a:pt x="0" y="43772"/>
                </a:lnTo>
                <a:lnTo>
                  <a:pt x="13558" y="38270"/>
                </a:lnTo>
                <a:lnTo>
                  <a:pt x="34904" y="18871"/>
                </a:lnTo>
                <a:lnTo>
                  <a:pt x="48453" y="17861"/>
                </a:lnTo>
                <a:lnTo>
                  <a:pt x="71104" y="21026"/>
                </a:lnTo>
                <a:lnTo>
                  <a:pt x="81268" y="18125"/>
                </a:lnTo>
                <a:close/>
              </a:path>
            </a:pathLst>
          </a:custGeom>
          <a:solidFill>
            <a:schemeClr val="lt2"/>
          </a:solidFill>
          <a:ln cap="flat" cmpd="sng" w="9525">
            <a:solidFill>
              <a:schemeClr val="dk2"/>
            </a:solidFill>
            <a:prstDash val="solid"/>
            <a:round/>
            <a:headEnd len="med" w="med" type="none"/>
            <a:tailEnd len="med" w="med" type="none"/>
          </a:ln>
        </p:spPr>
      </p:sp>
      <p:sp>
        <p:nvSpPr>
          <p:cNvPr id="297" name="Google Shape;297;p4"/>
          <p:cNvSpPr/>
          <p:nvPr/>
        </p:nvSpPr>
        <p:spPr>
          <a:xfrm>
            <a:off x="2167474" y="-87118"/>
            <a:ext cx="498947" cy="284595"/>
          </a:xfrm>
          <a:custGeom>
            <a:rect b="b" l="l" r="r" t="t"/>
            <a:pathLst>
              <a:path extrusionOk="0" h="11142" w="19534">
                <a:moveTo>
                  <a:pt x="19534" y="8"/>
                </a:moveTo>
                <a:lnTo>
                  <a:pt x="1156" y="0"/>
                </a:lnTo>
                <a:lnTo>
                  <a:pt x="0" y="11142"/>
                </a:lnTo>
                <a:lnTo>
                  <a:pt x="6184" y="10055"/>
                </a:lnTo>
                <a:lnTo>
                  <a:pt x="18562" y="227"/>
                </a:lnTo>
                <a:close/>
              </a:path>
            </a:pathLst>
          </a:custGeom>
          <a:solidFill>
            <a:schemeClr val="lt2"/>
          </a:solidFill>
          <a:ln cap="flat" cmpd="sng" w="9525">
            <a:solidFill>
              <a:schemeClr val="dk2"/>
            </a:solidFill>
            <a:prstDash val="solid"/>
            <a:round/>
            <a:headEnd len="med" w="med" type="none"/>
            <a:tailEnd len="med" w="med" type="none"/>
          </a:ln>
        </p:spPr>
      </p:sp>
      <p:sp>
        <p:nvSpPr>
          <p:cNvPr id="298" name="Google Shape;298;p4"/>
          <p:cNvSpPr/>
          <p:nvPr/>
        </p:nvSpPr>
        <p:spPr>
          <a:xfrm flipH="1" rot="-760965">
            <a:off x="-191609" y="300679"/>
            <a:ext cx="2457711" cy="67945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flipH="1" rot="-760965">
            <a:off x="1620164" y="-295187"/>
            <a:ext cx="1107322" cy="576805"/>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flipH="1" rot="-760965">
            <a:off x="-197085" y="320453"/>
            <a:ext cx="2284015" cy="608701"/>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flipH="1" rot="-760965">
            <a:off x="1902685" y="-186246"/>
            <a:ext cx="266009" cy="381334"/>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flipH="1" rot="-760965">
            <a:off x="1620154" y="-295204"/>
            <a:ext cx="1107322" cy="576752"/>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flipH="1" rot="-760965">
            <a:off x="2407741" y="-27668"/>
            <a:ext cx="179559" cy="85161"/>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flipH="1" rot="-760965">
            <a:off x="2163611" y="-64629"/>
            <a:ext cx="53177" cy="160661"/>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flipH="1" rot="-760965">
            <a:off x="529875" y="478366"/>
            <a:ext cx="662355" cy="171134"/>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flipH="1" rot="-760784">
            <a:off x="2370931" y="181246"/>
            <a:ext cx="64643" cy="16648"/>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flipH="1" rot="-760965">
            <a:off x="2383544" y="156500"/>
            <a:ext cx="61460" cy="22341"/>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flipH="1" rot="-327727">
            <a:off x="2610105" y="-129534"/>
            <a:ext cx="47463" cy="46627"/>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flipH="1" rot="-327727">
            <a:off x="2595750" y="-93749"/>
            <a:ext cx="48135" cy="35837"/>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flipH="1" rot="-760965">
            <a:off x="16130" y="960862"/>
            <a:ext cx="101409" cy="11780"/>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flipH="1" rot="-760965">
            <a:off x="69404" y="927788"/>
            <a:ext cx="63420" cy="17943"/>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flipH="1" rot="-761192">
            <a:off x="857338" y="342431"/>
            <a:ext cx="95705" cy="8912"/>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flipH="1" rot="-761192">
            <a:off x="855125" y="362774"/>
            <a:ext cx="45815" cy="6029"/>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flipH="1" rot="-761035">
            <a:off x="1761349" y="-57764"/>
            <a:ext cx="13888" cy="45722"/>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flipH="1" rot="-761035">
            <a:off x="1742013" y="-66569"/>
            <a:ext cx="17828" cy="50660"/>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flipH="1" rot="-760965">
            <a:off x="2117388" y="-154442"/>
            <a:ext cx="28240" cy="39472"/>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flipH="1" rot="-760965">
            <a:off x="2111428" y="-171359"/>
            <a:ext cx="27710" cy="29582"/>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flipH="1" rot="-760965">
            <a:off x="2050887" y="345171"/>
            <a:ext cx="42739" cy="29776"/>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flipH="1" rot="-760965">
            <a:off x="2046778" y="366615"/>
            <a:ext cx="43852" cy="31648"/>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flipH="1" rot="-760965">
            <a:off x="1417639" y="397385"/>
            <a:ext cx="39825" cy="2045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flipH="1" rot="-760965">
            <a:off x="1398835" y="402035"/>
            <a:ext cx="30483" cy="14659"/>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flipH="1" rot="-760965">
            <a:off x="2109008" y="110734"/>
            <a:ext cx="24990" cy="29388"/>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flipH="1" rot="-760965">
            <a:off x="2133250" y="110462"/>
            <a:ext cx="12239" cy="19462"/>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flipH="1" rot="-760965">
            <a:off x="512083" y="550830"/>
            <a:ext cx="37494" cy="2504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flipH="1" rot="-760965">
            <a:off x="535590" y="566892"/>
            <a:ext cx="23189" cy="22906"/>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flipH="1" rot="-760965">
            <a:off x="2010029" y="187977"/>
            <a:ext cx="28911" cy="6799"/>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flipH="1" rot="-760965">
            <a:off x="1992971" y="196049"/>
            <a:ext cx="35392" cy="9837"/>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flipH="1" rot="-761136">
            <a:off x="1785932" y="200499"/>
            <a:ext cx="35281" cy="34130"/>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flipH="1" rot="-761136">
            <a:off x="1793099" y="186825"/>
            <a:ext cx="26757" cy="28339"/>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flipH="1" rot="-760950">
            <a:off x="1583008" y="546243"/>
            <a:ext cx="43853" cy="1042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flipH="1" rot="-760950">
            <a:off x="1583423" y="529642"/>
            <a:ext cx="35319" cy="8062"/>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flipH="1" rot="-760965">
            <a:off x="-8856" y="1162797"/>
            <a:ext cx="75377" cy="1566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flipH="1" rot="-760965">
            <a:off x="-1384" y="1191327"/>
            <a:ext cx="39490" cy="648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flipH="1" rot="-330918">
            <a:off x="1089602" y="458718"/>
            <a:ext cx="39474" cy="8866"/>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flipH="1" rot="-760965">
            <a:off x="1080857" y="445077"/>
            <a:ext cx="34315" cy="1144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flipH="1" rot="-760965">
            <a:off x="429490" y="795104"/>
            <a:ext cx="64639" cy="55102"/>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flipH="1" rot="17253">
            <a:off x="450008" y="793498"/>
            <a:ext cx="26576" cy="34451"/>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flipH="1" rot="-761344">
            <a:off x="2063093" y="154359"/>
            <a:ext cx="164680" cy="27954"/>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339" name="Google Shape;339;p4"/>
          <p:cNvSpPr/>
          <p:nvPr/>
        </p:nvSpPr>
        <p:spPr>
          <a:xfrm flipH="1" rot="-760965">
            <a:off x="1620168" y="-295188"/>
            <a:ext cx="1107322" cy="576805"/>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flipH="1" rot="-760965">
            <a:off x="-191605" y="300678"/>
            <a:ext cx="2457711" cy="67945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4"/>
          <p:cNvGrpSpPr/>
          <p:nvPr/>
        </p:nvGrpSpPr>
        <p:grpSpPr>
          <a:xfrm>
            <a:off x="239828" y="148422"/>
            <a:ext cx="8703728" cy="4935257"/>
            <a:chOff x="239828" y="148422"/>
            <a:chExt cx="8703728" cy="4935257"/>
          </a:xfrm>
        </p:grpSpPr>
        <p:sp>
          <p:nvSpPr>
            <p:cNvPr id="342" name="Google Shape;342;p4"/>
            <p:cNvSpPr/>
            <p:nvPr/>
          </p:nvSpPr>
          <p:spPr>
            <a:xfrm flipH="1" rot="949783">
              <a:off x="8695972"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flipH="1" rot="949783">
              <a:off x="8229033"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flipH="1" rot="949783">
              <a:off x="862459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flipH="1" rot="949783">
              <a:off x="869572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flipH="1" rot="949783">
              <a:off x="8228781"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flipH="1" rot="949783">
              <a:off x="8624342"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rot="-1075126">
              <a:off x="290462" y="463939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rot="-1075126">
              <a:off x="290967" y="46409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0" name="Shape 350"/>
        <p:cNvGrpSpPr/>
        <p:nvPr/>
      </p:nvGrpSpPr>
      <p:grpSpPr>
        <a:xfrm>
          <a:off x="0" y="0"/>
          <a:ext cx="0" cy="0"/>
          <a:chOff x="0" y="0"/>
          <a:chExt cx="0" cy="0"/>
        </a:xfrm>
      </p:grpSpPr>
      <p:sp>
        <p:nvSpPr>
          <p:cNvPr id="351" name="Google Shape;351;p5"/>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2" name="Google Shape;352;p5"/>
          <p:cNvSpPr txBox="1"/>
          <p:nvPr>
            <p:ph idx="1" type="body"/>
          </p:nvPr>
        </p:nvSpPr>
        <p:spPr>
          <a:xfrm>
            <a:off x="1384026" y="3023001"/>
            <a:ext cx="2885700" cy="11541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53" name="Google Shape;353;p5"/>
          <p:cNvSpPr txBox="1"/>
          <p:nvPr>
            <p:ph idx="2" type="body"/>
          </p:nvPr>
        </p:nvSpPr>
        <p:spPr>
          <a:xfrm>
            <a:off x="4874275" y="3023001"/>
            <a:ext cx="2885700" cy="11541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54" name="Google Shape;354;p5"/>
          <p:cNvSpPr txBox="1"/>
          <p:nvPr>
            <p:ph idx="3" type="title"/>
          </p:nvPr>
        </p:nvSpPr>
        <p:spPr>
          <a:xfrm>
            <a:off x="1384026" y="2545475"/>
            <a:ext cx="28857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atin typeface="Baloo Tammudu 2"/>
                <a:ea typeface="Baloo Tammudu 2"/>
                <a:cs typeface="Baloo Tammudu 2"/>
                <a:sym typeface="Baloo Tammudu 2"/>
              </a:defRPr>
            </a:lvl2pPr>
            <a:lvl3pPr lvl="2" rtl="0" algn="ctr">
              <a:spcBef>
                <a:spcPts val="0"/>
              </a:spcBef>
              <a:spcAft>
                <a:spcPts val="0"/>
              </a:spcAft>
              <a:buSzPts val="2500"/>
              <a:buNone/>
              <a:defRPr sz="2500">
                <a:latin typeface="Baloo Tammudu 2"/>
                <a:ea typeface="Baloo Tammudu 2"/>
                <a:cs typeface="Baloo Tammudu 2"/>
                <a:sym typeface="Baloo Tammudu 2"/>
              </a:defRPr>
            </a:lvl3pPr>
            <a:lvl4pPr lvl="3" rtl="0" algn="ctr">
              <a:spcBef>
                <a:spcPts val="0"/>
              </a:spcBef>
              <a:spcAft>
                <a:spcPts val="0"/>
              </a:spcAft>
              <a:buSzPts val="2500"/>
              <a:buNone/>
              <a:defRPr sz="2500">
                <a:latin typeface="Baloo Tammudu 2"/>
                <a:ea typeface="Baloo Tammudu 2"/>
                <a:cs typeface="Baloo Tammudu 2"/>
                <a:sym typeface="Baloo Tammudu 2"/>
              </a:defRPr>
            </a:lvl4pPr>
            <a:lvl5pPr lvl="4" rtl="0" algn="ctr">
              <a:spcBef>
                <a:spcPts val="0"/>
              </a:spcBef>
              <a:spcAft>
                <a:spcPts val="0"/>
              </a:spcAft>
              <a:buSzPts val="2500"/>
              <a:buNone/>
              <a:defRPr sz="2500">
                <a:latin typeface="Baloo Tammudu 2"/>
                <a:ea typeface="Baloo Tammudu 2"/>
                <a:cs typeface="Baloo Tammudu 2"/>
                <a:sym typeface="Baloo Tammudu 2"/>
              </a:defRPr>
            </a:lvl5pPr>
            <a:lvl6pPr lvl="5" rtl="0" algn="ctr">
              <a:spcBef>
                <a:spcPts val="0"/>
              </a:spcBef>
              <a:spcAft>
                <a:spcPts val="0"/>
              </a:spcAft>
              <a:buSzPts val="2500"/>
              <a:buNone/>
              <a:defRPr sz="2500">
                <a:latin typeface="Baloo Tammudu 2"/>
                <a:ea typeface="Baloo Tammudu 2"/>
                <a:cs typeface="Baloo Tammudu 2"/>
                <a:sym typeface="Baloo Tammudu 2"/>
              </a:defRPr>
            </a:lvl6pPr>
            <a:lvl7pPr lvl="6" rtl="0" algn="ctr">
              <a:spcBef>
                <a:spcPts val="0"/>
              </a:spcBef>
              <a:spcAft>
                <a:spcPts val="0"/>
              </a:spcAft>
              <a:buSzPts val="2500"/>
              <a:buNone/>
              <a:defRPr sz="2500">
                <a:latin typeface="Baloo Tammudu 2"/>
                <a:ea typeface="Baloo Tammudu 2"/>
                <a:cs typeface="Baloo Tammudu 2"/>
                <a:sym typeface="Baloo Tammudu 2"/>
              </a:defRPr>
            </a:lvl7pPr>
            <a:lvl8pPr lvl="7" rtl="0" algn="ctr">
              <a:spcBef>
                <a:spcPts val="0"/>
              </a:spcBef>
              <a:spcAft>
                <a:spcPts val="0"/>
              </a:spcAft>
              <a:buSzPts val="2500"/>
              <a:buNone/>
              <a:defRPr sz="2500">
                <a:latin typeface="Baloo Tammudu 2"/>
                <a:ea typeface="Baloo Tammudu 2"/>
                <a:cs typeface="Baloo Tammudu 2"/>
                <a:sym typeface="Baloo Tammudu 2"/>
              </a:defRPr>
            </a:lvl8pPr>
            <a:lvl9pPr lvl="8" rtl="0" algn="ctr">
              <a:spcBef>
                <a:spcPts val="0"/>
              </a:spcBef>
              <a:spcAft>
                <a:spcPts val="0"/>
              </a:spcAft>
              <a:buSzPts val="2500"/>
              <a:buNone/>
              <a:defRPr sz="2500">
                <a:latin typeface="Baloo Tammudu 2"/>
                <a:ea typeface="Baloo Tammudu 2"/>
                <a:cs typeface="Baloo Tammudu 2"/>
                <a:sym typeface="Baloo Tammudu 2"/>
              </a:defRPr>
            </a:lvl9pPr>
          </a:lstStyle>
          <a:p/>
        </p:txBody>
      </p:sp>
      <p:sp>
        <p:nvSpPr>
          <p:cNvPr id="355" name="Google Shape;355;p5"/>
          <p:cNvSpPr txBox="1"/>
          <p:nvPr>
            <p:ph idx="4" type="title"/>
          </p:nvPr>
        </p:nvSpPr>
        <p:spPr>
          <a:xfrm>
            <a:off x="4874275" y="2545475"/>
            <a:ext cx="28857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atin typeface="Baloo Tammudu 2"/>
                <a:ea typeface="Baloo Tammudu 2"/>
                <a:cs typeface="Baloo Tammudu 2"/>
                <a:sym typeface="Baloo Tammudu 2"/>
              </a:defRPr>
            </a:lvl2pPr>
            <a:lvl3pPr lvl="2" rtl="0" algn="ctr">
              <a:spcBef>
                <a:spcPts val="0"/>
              </a:spcBef>
              <a:spcAft>
                <a:spcPts val="0"/>
              </a:spcAft>
              <a:buSzPts val="2500"/>
              <a:buNone/>
              <a:defRPr sz="2500">
                <a:latin typeface="Baloo Tammudu 2"/>
                <a:ea typeface="Baloo Tammudu 2"/>
                <a:cs typeface="Baloo Tammudu 2"/>
                <a:sym typeface="Baloo Tammudu 2"/>
              </a:defRPr>
            </a:lvl3pPr>
            <a:lvl4pPr lvl="3" rtl="0" algn="ctr">
              <a:spcBef>
                <a:spcPts val="0"/>
              </a:spcBef>
              <a:spcAft>
                <a:spcPts val="0"/>
              </a:spcAft>
              <a:buSzPts val="2500"/>
              <a:buNone/>
              <a:defRPr sz="2500">
                <a:latin typeface="Baloo Tammudu 2"/>
                <a:ea typeface="Baloo Tammudu 2"/>
                <a:cs typeface="Baloo Tammudu 2"/>
                <a:sym typeface="Baloo Tammudu 2"/>
              </a:defRPr>
            </a:lvl4pPr>
            <a:lvl5pPr lvl="4" rtl="0" algn="ctr">
              <a:spcBef>
                <a:spcPts val="0"/>
              </a:spcBef>
              <a:spcAft>
                <a:spcPts val="0"/>
              </a:spcAft>
              <a:buSzPts val="2500"/>
              <a:buNone/>
              <a:defRPr sz="2500">
                <a:latin typeface="Baloo Tammudu 2"/>
                <a:ea typeface="Baloo Tammudu 2"/>
                <a:cs typeface="Baloo Tammudu 2"/>
                <a:sym typeface="Baloo Tammudu 2"/>
              </a:defRPr>
            </a:lvl5pPr>
            <a:lvl6pPr lvl="5" rtl="0" algn="ctr">
              <a:spcBef>
                <a:spcPts val="0"/>
              </a:spcBef>
              <a:spcAft>
                <a:spcPts val="0"/>
              </a:spcAft>
              <a:buSzPts val="2500"/>
              <a:buNone/>
              <a:defRPr sz="2500">
                <a:latin typeface="Baloo Tammudu 2"/>
                <a:ea typeface="Baloo Tammudu 2"/>
                <a:cs typeface="Baloo Tammudu 2"/>
                <a:sym typeface="Baloo Tammudu 2"/>
              </a:defRPr>
            </a:lvl6pPr>
            <a:lvl7pPr lvl="6" rtl="0" algn="ctr">
              <a:spcBef>
                <a:spcPts val="0"/>
              </a:spcBef>
              <a:spcAft>
                <a:spcPts val="0"/>
              </a:spcAft>
              <a:buSzPts val="2500"/>
              <a:buNone/>
              <a:defRPr sz="2500">
                <a:latin typeface="Baloo Tammudu 2"/>
                <a:ea typeface="Baloo Tammudu 2"/>
                <a:cs typeface="Baloo Tammudu 2"/>
                <a:sym typeface="Baloo Tammudu 2"/>
              </a:defRPr>
            </a:lvl7pPr>
            <a:lvl8pPr lvl="7" rtl="0" algn="ctr">
              <a:spcBef>
                <a:spcPts val="0"/>
              </a:spcBef>
              <a:spcAft>
                <a:spcPts val="0"/>
              </a:spcAft>
              <a:buSzPts val="2500"/>
              <a:buNone/>
              <a:defRPr sz="2500">
                <a:latin typeface="Baloo Tammudu 2"/>
                <a:ea typeface="Baloo Tammudu 2"/>
                <a:cs typeface="Baloo Tammudu 2"/>
                <a:sym typeface="Baloo Tammudu 2"/>
              </a:defRPr>
            </a:lvl8pPr>
            <a:lvl9pPr lvl="8" rtl="0" algn="ctr">
              <a:spcBef>
                <a:spcPts val="0"/>
              </a:spcBef>
              <a:spcAft>
                <a:spcPts val="0"/>
              </a:spcAft>
              <a:buSzPts val="2500"/>
              <a:buNone/>
              <a:defRPr sz="2500">
                <a:latin typeface="Baloo Tammudu 2"/>
                <a:ea typeface="Baloo Tammudu 2"/>
                <a:cs typeface="Baloo Tammudu 2"/>
                <a:sym typeface="Baloo Tammudu 2"/>
              </a:defRPr>
            </a:lvl9pPr>
          </a:lstStyle>
          <a:p/>
        </p:txBody>
      </p:sp>
      <p:grpSp>
        <p:nvGrpSpPr>
          <p:cNvPr id="356" name="Google Shape;356;p5"/>
          <p:cNvGrpSpPr/>
          <p:nvPr/>
        </p:nvGrpSpPr>
        <p:grpSpPr>
          <a:xfrm>
            <a:off x="-970554" y="1267239"/>
            <a:ext cx="2892471" cy="4659333"/>
            <a:chOff x="-970554" y="1267239"/>
            <a:chExt cx="2892471" cy="4659333"/>
          </a:xfrm>
        </p:grpSpPr>
        <p:sp>
          <p:nvSpPr>
            <p:cNvPr id="357" name="Google Shape;357;p5"/>
            <p:cNvSpPr/>
            <p:nvPr/>
          </p:nvSpPr>
          <p:spPr>
            <a:xfrm>
              <a:off x="-189825" y="2019500"/>
              <a:ext cx="1412500" cy="3210800"/>
            </a:xfrm>
            <a:custGeom>
              <a:rect b="b" l="l" r="r" t="t"/>
              <a:pathLst>
                <a:path extrusionOk="0" h="128432" w="56500">
                  <a:moveTo>
                    <a:pt x="25797" y="101276"/>
                  </a:moveTo>
                  <a:lnTo>
                    <a:pt x="34259" y="128432"/>
                  </a:lnTo>
                  <a:lnTo>
                    <a:pt x="4121" y="128252"/>
                  </a:lnTo>
                  <a:lnTo>
                    <a:pt x="0" y="5907"/>
                  </a:lnTo>
                  <a:lnTo>
                    <a:pt x="3374" y="0"/>
                  </a:lnTo>
                  <a:lnTo>
                    <a:pt x="6274" y="44348"/>
                  </a:lnTo>
                  <a:lnTo>
                    <a:pt x="20209" y="59968"/>
                  </a:lnTo>
                  <a:lnTo>
                    <a:pt x="48702" y="80702"/>
                  </a:lnTo>
                  <a:lnTo>
                    <a:pt x="56500" y="97346"/>
                  </a:lnTo>
                  <a:close/>
                </a:path>
              </a:pathLst>
            </a:custGeom>
            <a:solidFill>
              <a:schemeClr val="lt2"/>
            </a:solidFill>
            <a:ln cap="flat" cmpd="sng" w="9525">
              <a:solidFill>
                <a:schemeClr val="dk2"/>
              </a:solidFill>
              <a:prstDash val="solid"/>
              <a:round/>
              <a:headEnd len="med" w="med" type="none"/>
              <a:tailEnd len="med" w="med" type="none"/>
            </a:ln>
          </p:spPr>
        </p:sp>
        <p:sp>
          <p:nvSpPr>
            <p:cNvPr id="358" name="Google Shape;358;p5"/>
            <p:cNvSpPr/>
            <p:nvPr/>
          </p:nvSpPr>
          <p:spPr>
            <a:xfrm>
              <a:off x="532000" y="4761725"/>
              <a:ext cx="971775" cy="705325"/>
            </a:xfrm>
            <a:custGeom>
              <a:rect b="b" l="l" r="r" t="t"/>
              <a:pathLst>
                <a:path extrusionOk="0" h="28213" w="38871">
                  <a:moveTo>
                    <a:pt x="38871" y="28213"/>
                  </a:moveTo>
                  <a:lnTo>
                    <a:pt x="0" y="14916"/>
                  </a:lnTo>
                  <a:lnTo>
                    <a:pt x="28241" y="0"/>
                  </a:lnTo>
                  <a:lnTo>
                    <a:pt x="33931" y="7823"/>
                  </a:lnTo>
                  <a:lnTo>
                    <a:pt x="38431" y="26066"/>
                  </a:lnTo>
                  <a:close/>
                </a:path>
              </a:pathLst>
            </a:custGeom>
            <a:solidFill>
              <a:schemeClr val="lt2"/>
            </a:solidFill>
            <a:ln>
              <a:noFill/>
            </a:ln>
          </p:spPr>
        </p:sp>
        <p:sp>
          <p:nvSpPr>
            <p:cNvPr id="359" name="Google Shape;359;p5"/>
            <p:cNvSpPr/>
            <p:nvPr/>
          </p:nvSpPr>
          <p:spPr>
            <a:xfrm rot="-7399478">
              <a:off x="-1377560" y="2584883"/>
              <a:ext cx="3706480" cy="102468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rot="-7399478">
              <a:off x="195874" y="4554984"/>
              <a:ext cx="1669955" cy="86988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rot="-7399478">
              <a:off x="-1363074" y="2558447"/>
              <a:ext cx="3444530" cy="917984"/>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rot="-7399478">
              <a:off x="692199" y="4545519"/>
              <a:ext cx="401168" cy="575092"/>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rot="-7399478">
              <a:off x="195818" y="4555061"/>
              <a:ext cx="1669955" cy="869802"/>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rot="-7399478">
              <a:off x="1269403" y="5241266"/>
              <a:ext cx="270793" cy="128431"/>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rot="-7399478">
              <a:off x="1032136" y="4861544"/>
              <a:ext cx="80196" cy="242294"/>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rot="-7399478">
              <a:off x="-294909" y="2866574"/>
              <a:ext cx="998899" cy="258088"/>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rot="-7399553">
              <a:off x="1436755" y="5004704"/>
              <a:ext cx="97483" cy="25105"/>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rot="-7399478">
              <a:off x="1428166" y="5035712"/>
              <a:ext cx="92688" cy="33693"/>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rot="-7832245">
              <a:off x="1390020" y="5544536"/>
              <a:ext cx="71576" cy="70315"/>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rot="-7832245">
              <a:off x="1406139" y="5505017"/>
              <a:ext cx="72589" cy="54044"/>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rot="-7399478">
              <a:off x="-311550" y="1717762"/>
              <a:ext cx="152935" cy="17765"/>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rot="-7399478">
              <a:off x="-277130" y="1781561"/>
              <a:ext cx="95644" cy="27061"/>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rot="-7398923">
              <a:off x="-47047" y="3270603"/>
              <a:ext cx="144318" cy="13440"/>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rot="-7398923">
              <a:off x="-19097" y="3223821"/>
              <a:ext cx="69086" cy="9092"/>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rot="-7398764">
              <a:off x="551052" y="4561171"/>
              <a:ext cx="20941" cy="68945"/>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rot="-7398764">
              <a:off x="522605" y="4546132"/>
              <a:ext cx="26884" cy="76391"/>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rot="-7399478">
              <a:off x="829717" y="5054625"/>
              <a:ext cx="42589" cy="59528"/>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rot="-7399478">
              <a:off x="800463" y="5079280"/>
              <a:ext cx="41789" cy="44613"/>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rot="-7399478">
              <a:off x="1272774" y="4463115"/>
              <a:ext cx="64455" cy="44906"/>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rot="-7399478">
              <a:off x="1291523" y="4433703"/>
              <a:ext cx="66133" cy="4772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rot="-7399478">
              <a:off x="636217" y="3753686"/>
              <a:ext cx="60061" cy="30843"/>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rot="-7399478">
              <a:off x="619633" y="3731560"/>
              <a:ext cx="45971" cy="22107"/>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rot="-7399478">
              <a:off x="1093805" y="4769538"/>
              <a:ext cx="37688" cy="44320"/>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rot="-7399478">
              <a:off x="1117321" y="4801417"/>
              <a:ext cx="18458" cy="29351"/>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rot="-7399478">
              <a:off x="-182547" y="2631445"/>
              <a:ext cx="56545" cy="37768"/>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rot="-7399478">
              <a:off x="-138311" y="2633923"/>
              <a:ext cx="34971" cy="34545"/>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rot="-7399478">
              <a:off x="1054680" y="4613397"/>
              <a:ext cx="43601" cy="10254"/>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rot="-7399478">
              <a:off x="1044849" y="4586227"/>
              <a:ext cx="53375" cy="14835"/>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rot="-7399002">
              <a:off x="837651" y="4332976"/>
              <a:ext cx="53203" cy="51461"/>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rot="-7399002">
              <a:off x="829874" y="4358359"/>
              <a:ext cx="40349" cy="42730"/>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rot="-7399294">
              <a:off x="965451" y="3780528"/>
              <a:ext cx="66132" cy="15728"/>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rot="-7399294">
              <a:off x="949077" y="3797572"/>
              <a:ext cx="53263" cy="12159"/>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rot="-7399478">
              <a:off x="-119582" y="1453843"/>
              <a:ext cx="113676" cy="2362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rot="-7399478">
              <a:off x="-78804" y="1423829"/>
              <a:ext cx="59555" cy="9775"/>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rot="-7829113">
              <a:off x="338603" y="3358355"/>
              <a:ext cx="59528" cy="13370"/>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rot="-7399478">
              <a:off x="317265" y="3357948"/>
              <a:ext cx="51751" cy="17259"/>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rot="-7399478">
              <a:off x="-6272" y="2255167"/>
              <a:ext cx="97482" cy="83100"/>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rot="-8177792">
              <a:off x="11545" y="2285238"/>
              <a:ext cx="40079" cy="51959"/>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rot="-7399010">
              <a:off x="1059383" y="4749146"/>
              <a:ext cx="248341" cy="42155"/>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400" name="Google Shape;400;p5"/>
            <p:cNvSpPr/>
            <p:nvPr/>
          </p:nvSpPr>
          <p:spPr>
            <a:xfrm rot="-7399478">
              <a:off x="195877" y="4554989"/>
              <a:ext cx="1669955" cy="86988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rot="-7399478">
              <a:off x="-1377557" y="2584888"/>
              <a:ext cx="3706480" cy="1024681"/>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5"/>
          <p:cNvSpPr/>
          <p:nvPr/>
        </p:nvSpPr>
        <p:spPr>
          <a:xfrm rot="-949783">
            <a:off x="714847"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rot="-949783">
            <a:off x="248138"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rot="-949783">
            <a:off x="32226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rot="-949783">
            <a:off x="24839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rot="-949783">
            <a:off x="715099"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rot="-949783">
            <a:off x="322517"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5"/>
          <p:cNvGrpSpPr/>
          <p:nvPr/>
        </p:nvGrpSpPr>
        <p:grpSpPr>
          <a:xfrm>
            <a:off x="8429630" y="4588112"/>
            <a:ext cx="496861" cy="495567"/>
            <a:chOff x="8429630" y="4588112"/>
            <a:chExt cx="496861" cy="495567"/>
          </a:xfrm>
        </p:grpSpPr>
        <p:sp>
          <p:nvSpPr>
            <p:cNvPr id="409" name="Google Shape;409;p5"/>
            <p:cNvSpPr/>
            <p:nvPr/>
          </p:nvSpPr>
          <p:spPr>
            <a:xfrm flipH="1" rot="1075126">
              <a:off x="8480769" y="463939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flipH="1" rot="1075126">
              <a:off x="8480264" y="46409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5"/>
          <p:cNvGrpSpPr/>
          <p:nvPr/>
        </p:nvGrpSpPr>
        <p:grpSpPr>
          <a:xfrm>
            <a:off x="6755329" y="-925884"/>
            <a:ext cx="3064849" cy="3747894"/>
            <a:chOff x="6755329" y="-925884"/>
            <a:chExt cx="3064849" cy="3747894"/>
          </a:xfrm>
        </p:grpSpPr>
        <p:sp>
          <p:nvSpPr>
            <p:cNvPr id="412" name="Google Shape;412;p5"/>
            <p:cNvSpPr/>
            <p:nvPr/>
          </p:nvSpPr>
          <p:spPr>
            <a:xfrm flipH="1" rot="-7383161">
              <a:off x="8124638" y="1303316"/>
              <a:ext cx="110477" cy="18532"/>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flipH="1" rot="-7383161">
              <a:off x="8147693" y="1346471"/>
              <a:ext cx="61704" cy="10339"/>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7439200" y="-185900"/>
              <a:ext cx="1747000" cy="2267050"/>
            </a:xfrm>
            <a:custGeom>
              <a:rect b="b" l="l" r="r" t="t"/>
              <a:pathLst>
                <a:path extrusionOk="0" h="90682" w="69880">
                  <a:moveTo>
                    <a:pt x="13651" y="0"/>
                  </a:moveTo>
                  <a:lnTo>
                    <a:pt x="69880" y="0"/>
                  </a:lnTo>
                  <a:lnTo>
                    <a:pt x="69066" y="90682"/>
                  </a:lnTo>
                  <a:lnTo>
                    <a:pt x="51515" y="49079"/>
                  </a:lnTo>
                  <a:lnTo>
                    <a:pt x="0" y="14626"/>
                  </a:lnTo>
                  <a:close/>
                </a:path>
              </a:pathLst>
            </a:custGeom>
            <a:solidFill>
              <a:schemeClr val="accent1"/>
            </a:solidFill>
            <a:ln>
              <a:noFill/>
            </a:ln>
          </p:spPr>
        </p:sp>
        <p:sp>
          <p:nvSpPr>
            <p:cNvPr id="415" name="Google Shape;415;p5"/>
            <p:cNvSpPr/>
            <p:nvPr/>
          </p:nvSpPr>
          <p:spPr>
            <a:xfrm flipH="1" rot="-7383161">
              <a:off x="7195624" y="385761"/>
              <a:ext cx="1560883" cy="65410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flipH="1" rot="-7383161">
              <a:off x="7774169" y="1464237"/>
              <a:ext cx="2396607" cy="450636"/>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flipH="1" rot="-7383161">
              <a:off x="6898483" y="-706965"/>
              <a:ext cx="1002512" cy="885302"/>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flipH="1" rot="-7383161">
              <a:off x="8010788" y="833896"/>
              <a:ext cx="299788" cy="355861"/>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flipH="1" rot="-7383161">
              <a:off x="7257970" y="419527"/>
              <a:ext cx="1482107" cy="649809"/>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flipH="1" rot="-7383161">
              <a:off x="7878373" y="1579620"/>
              <a:ext cx="2229880" cy="391643"/>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flipH="1" rot="-7383161">
              <a:off x="7130137" y="-581349"/>
              <a:ext cx="723311" cy="846480"/>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flipH="1" rot="-7383161">
              <a:off x="7870659" y="786530"/>
              <a:ext cx="239694" cy="321061"/>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flipH="1" rot="-7383161">
              <a:off x="8665512" y="1735915"/>
              <a:ext cx="809208" cy="147868"/>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flipH="1" rot="-7383161">
              <a:off x="7720214" y="461860"/>
              <a:ext cx="87773" cy="57413"/>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flipH="1" rot="-7383161">
              <a:off x="7765113" y="475206"/>
              <a:ext cx="61644" cy="36528"/>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flipH="1" rot="-7383161">
              <a:off x="8030790" y="513852"/>
              <a:ext cx="86790" cy="50799"/>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flipH="1" rot="-7383161">
              <a:off x="8082031" y="532225"/>
              <a:ext cx="83185" cy="35127"/>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flipH="1" rot="-7383161">
              <a:off x="8434479" y="1130204"/>
              <a:ext cx="94000" cy="71655"/>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flipH="1" rot="-7383161">
              <a:off x="8431163" y="1098786"/>
              <a:ext cx="67394" cy="35515"/>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flipH="1" rot="-7383161">
              <a:off x="7650905" y="-228704"/>
              <a:ext cx="103981" cy="84824"/>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flipH="1" rot="-7383161">
              <a:off x="7667089" y="-252155"/>
              <a:ext cx="50620" cy="43261"/>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flipH="1" rot="-8777956">
              <a:off x="7458789" y="-422377"/>
              <a:ext cx="31907" cy="5863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flipH="1" rot="-8301029">
              <a:off x="7477847" y="-449688"/>
              <a:ext cx="33935" cy="68100"/>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flipH="1" rot="-7383161">
              <a:off x="8012290" y="914786"/>
              <a:ext cx="49458" cy="76332"/>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flipH="1" rot="-7383161">
              <a:off x="7976478" y="948088"/>
              <a:ext cx="49846" cy="57681"/>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flipH="1" rot="-7383161">
              <a:off x="9264614" y="2216877"/>
              <a:ext cx="88935" cy="3894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flipH="1" rot="-7383161">
              <a:off x="9305831" y="2216518"/>
              <a:ext cx="91945" cy="41891"/>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flipH="1" rot="-7383161">
              <a:off x="8467340" y="762716"/>
              <a:ext cx="42725" cy="4385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flipH="1" rot="-7383161">
              <a:off x="8472444" y="791196"/>
              <a:ext cx="33340" cy="36230"/>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flipH="1" rot="-7383161">
              <a:off x="8875597" y="1514414"/>
              <a:ext cx="74545" cy="20022"/>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flipH="1" rot="-7383161">
              <a:off x="8865199" y="1539582"/>
              <a:ext cx="63461" cy="2398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flipH="1" rot="-7383161">
              <a:off x="8869763" y="1932067"/>
              <a:ext cx="158475" cy="18532"/>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flipH="1" rot="-7383161">
              <a:off x="8956239" y="1951897"/>
              <a:ext cx="53749" cy="13199"/>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flipH="1" rot="-7383161">
              <a:off x="7779452" y="1469420"/>
              <a:ext cx="2396607" cy="450636"/>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flipH="1" rot="-7382760">
              <a:off x="8086988" y="787152"/>
              <a:ext cx="253980" cy="58488"/>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446" name="Google Shape;446;p5"/>
            <p:cNvSpPr/>
            <p:nvPr/>
          </p:nvSpPr>
          <p:spPr>
            <a:xfrm flipH="1" rot="-7383161">
              <a:off x="7197296" y="384673"/>
              <a:ext cx="1560883" cy="65410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flipH="1" rot="716841">
              <a:off x="8077242" y="1339457"/>
              <a:ext cx="123760" cy="13377"/>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flipH="1" rot="716841">
              <a:off x="8152460" y="1336442"/>
              <a:ext cx="72575" cy="828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flipH="1" rot="-7383161">
              <a:off x="7691750" y="-456429"/>
              <a:ext cx="102432" cy="17370"/>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flipH="1" rot="-7383161">
              <a:off x="7751304" y="-447976"/>
              <a:ext cx="53600" cy="7300"/>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flipH="1" rot="-7383161">
              <a:off x="6898479" y="-706971"/>
              <a:ext cx="1002512" cy="885302"/>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2" name="Shape 452"/>
        <p:cNvGrpSpPr/>
        <p:nvPr/>
      </p:nvGrpSpPr>
      <p:grpSpPr>
        <a:xfrm>
          <a:off x="0" y="0"/>
          <a:ext cx="0" cy="0"/>
          <a:chOff x="0" y="0"/>
          <a:chExt cx="0" cy="0"/>
        </a:xfrm>
      </p:grpSpPr>
      <p:sp>
        <p:nvSpPr>
          <p:cNvPr id="453" name="Google Shape;453;p6"/>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454" name="Google Shape;454;p6"/>
          <p:cNvGrpSpPr/>
          <p:nvPr/>
        </p:nvGrpSpPr>
        <p:grpSpPr>
          <a:xfrm>
            <a:off x="-678372" y="-663104"/>
            <a:ext cx="10370664" cy="6265135"/>
            <a:chOff x="-678372" y="-663104"/>
            <a:chExt cx="10370664" cy="6265135"/>
          </a:xfrm>
        </p:grpSpPr>
        <p:sp>
          <p:nvSpPr>
            <p:cNvPr id="455" name="Google Shape;455;p6"/>
            <p:cNvSpPr/>
            <p:nvPr/>
          </p:nvSpPr>
          <p:spPr>
            <a:xfrm rot="6614759">
              <a:off x="585752" y="1661695"/>
              <a:ext cx="110473" cy="18531"/>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rot="6614759">
              <a:off x="620094" y="1703582"/>
              <a:ext cx="61702" cy="10338"/>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rot="6614759">
              <a:off x="1252879" y="27499"/>
              <a:ext cx="115062" cy="13735"/>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rot="6614759">
              <a:off x="1282260" y="69293"/>
              <a:ext cx="74513" cy="7836"/>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65900" y="-61225"/>
              <a:ext cx="1108575" cy="1592000"/>
            </a:xfrm>
            <a:custGeom>
              <a:rect b="b" l="l" r="r" t="t"/>
              <a:pathLst>
                <a:path extrusionOk="0" h="63680" w="44343">
                  <a:moveTo>
                    <a:pt x="28974" y="0"/>
                  </a:moveTo>
                  <a:lnTo>
                    <a:pt x="1022" y="975"/>
                  </a:lnTo>
                  <a:lnTo>
                    <a:pt x="0" y="63680"/>
                  </a:lnTo>
                  <a:lnTo>
                    <a:pt x="32996" y="32561"/>
                  </a:lnTo>
                  <a:lnTo>
                    <a:pt x="44343" y="22120"/>
                  </a:lnTo>
                  <a:close/>
                </a:path>
              </a:pathLst>
            </a:custGeom>
            <a:solidFill>
              <a:schemeClr val="accent1"/>
            </a:solidFill>
            <a:ln>
              <a:noFill/>
            </a:ln>
          </p:spPr>
        </p:sp>
        <p:sp>
          <p:nvSpPr>
            <p:cNvPr id="460" name="Google Shape;460;p6"/>
            <p:cNvSpPr/>
            <p:nvPr/>
          </p:nvSpPr>
          <p:spPr>
            <a:xfrm>
              <a:off x="877825" y="-272475"/>
              <a:ext cx="561350" cy="507750"/>
            </a:xfrm>
            <a:custGeom>
              <a:rect b="b" l="l" r="r" t="t"/>
              <a:pathLst>
                <a:path extrusionOk="0" h="20310" w="22454">
                  <a:moveTo>
                    <a:pt x="17563" y="3391"/>
                  </a:moveTo>
                  <a:lnTo>
                    <a:pt x="0" y="0"/>
                  </a:lnTo>
                  <a:lnTo>
                    <a:pt x="5526" y="5525"/>
                  </a:lnTo>
                  <a:lnTo>
                    <a:pt x="4157" y="2099"/>
                  </a:lnTo>
                  <a:lnTo>
                    <a:pt x="10012" y="20310"/>
                  </a:lnTo>
                  <a:lnTo>
                    <a:pt x="16096" y="16704"/>
                  </a:lnTo>
                  <a:lnTo>
                    <a:pt x="22454" y="4424"/>
                  </a:lnTo>
                  <a:close/>
                </a:path>
              </a:pathLst>
            </a:custGeom>
            <a:solidFill>
              <a:schemeClr val="accent1"/>
            </a:solidFill>
            <a:ln>
              <a:noFill/>
            </a:ln>
          </p:spPr>
        </p:sp>
        <p:sp>
          <p:nvSpPr>
            <p:cNvPr id="461" name="Google Shape;461;p6"/>
            <p:cNvSpPr/>
            <p:nvPr/>
          </p:nvSpPr>
          <p:spPr>
            <a:xfrm rot="6614759">
              <a:off x="-73629" y="713871"/>
              <a:ext cx="1560839" cy="654081"/>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rot="6614759">
              <a:off x="-1246586" y="1988905"/>
              <a:ext cx="2396540" cy="450623"/>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rot="6614759">
              <a:off x="550943" y="-482288"/>
              <a:ext cx="1002484" cy="88527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rot="6614759">
              <a:off x="443153" y="1195504"/>
              <a:ext cx="299780" cy="355851"/>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rot="6614759">
              <a:off x="-49620" y="751941"/>
              <a:ext cx="1482066" cy="649791"/>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rot="6614759">
              <a:off x="-1164509" y="2106772"/>
              <a:ext cx="2229817" cy="391632"/>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rot="6614759">
              <a:off x="624316" y="-338905"/>
              <a:ext cx="723291" cy="846456"/>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rot="6614759">
              <a:off x="942216" y="-122317"/>
              <a:ext cx="665432" cy="193001"/>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rot="6614759">
              <a:off x="624785" y="1112027"/>
              <a:ext cx="239687" cy="321052"/>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rot="6614759">
              <a:off x="-521464" y="2279252"/>
              <a:ext cx="809185" cy="147864"/>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rot="6614759">
              <a:off x="820321" y="748524"/>
              <a:ext cx="87771" cy="57412"/>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
            <p:cNvSpPr/>
            <p:nvPr/>
          </p:nvSpPr>
          <p:spPr>
            <a:xfrm rot="6614759">
              <a:off x="802986" y="768855"/>
              <a:ext cx="61642" cy="36527"/>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rot="6614759">
              <a:off x="529234" y="868042"/>
              <a:ext cx="86788" cy="50798"/>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rot="6614759">
              <a:off x="485164" y="897110"/>
              <a:ext cx="83183" cy="3512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rot="6614759">
              <a:off x="267406" y="1559085"/>
              <a:ext cx="93998" cy="71653"/>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rot="6614759">
              <a:off x="285943" y="1525214"/>
              <a:ext cx="67392" cy="35514"/>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rot="6614759">
              <a:off x="721862" y="61232"/>
              <a:ext cx="103978" cy="84821"/>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rot="6614759">
              <a:off x="748972" y="36556"/>
              <a:ext cx="50619" cy="43260"/>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rot="8009624">
              <a:off x="934540" y="-177872"/>
              <a:ext cx="31907" cy="5863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
            <p:cNvSpPr/>
            <p:nvPr/>
          </p:nvSpPr>
          <p:spPr>
            <a:xfrm rot="7532630">
              <a:off x="908947" y="-200171"/>
              <a:ext cx="33935" cy="68101"/>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rot="6614759">
              <a:off x="675846" y="1250446"/>
              <a:ext cx="49457" cy="76330"/>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rot="6614759">
              <a:off x="715699" y="1275256"/>
              <a:ext cx="49844" cy="57680"/>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rot="6614759">
              <a:off x="-299821" y="2802584"/>
              <a:ext cx="88933" cy="38940"/>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rot="6614759">
              <a:off x="-342737" y="2811667"/>
              <a:ext cx="91942" cy="41889"/>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rot="5414425">
              <a:off x="1381401" y="129519"/>
              <a:ext cx="66998" cy="50290"/>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rot="5414425">
              <a:off x="1353948" y="160208"/>
              <a:ext cx="49750" cy="39177"/>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rot="6614759">
              <a:off x="1024283" y="378014"/>
              <a:ext cx="37093" cy="61434"/>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rot="6614759">
              <a:off x="1054352" y="360528"/>
              <a:ext cx="16386" cy="39089"/>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rot="6614759">
              <a:off x="-501853" y="3155080"/>
              <a:ext cx="72457" cy="43915"/>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rot="6614759">
              <a:off x="-513756" y="3123707"/>
              <a:ext cx="45643" cy="41502"/>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rot="6614759">
              <a:off x="1001202" y="497086"/>
              <a:ext cx="68286" cy="26933"/>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rot="6614759">
              <a:off x="951881" y="511205"/>
              <a:ext cx="88516" cy="25503"/>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rot="6614759">
              <a:off x="1083834" y="-15097"/>
              <a:ext cx="61106" cy="36854"/>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rot="6614759">
              <a:off x="1114438" y="-7100"/>
              <a:ext cx="47610" cy="3131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rot="6614759">
              <a:off x="201457" y="1202686"/>
              <a:ext cx="42724" cy="43856"/>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rot="6614759">
              <a:off x="211216" y="1230644"/>
              <a:ext cx="33339" cy="36229"/>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rot="6614759">
              <a:off x="-64081" y="2030004"/>
              <a:ext cx="74543" cy="2002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rot="6614759">
              <a:off x="-36978" y="2050963"/>
              <a:ext cx="63460" cy="2398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rot="6614759">
              <a:off x="-48862" y="2445293"/>
              <a:ext cx="158470" cy="18531"/>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rot="6614759">
              <a:off x="-25961" y="2472259"/>
              <a:ext cx="53747" cy="13198"/>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rot="6614759">
              <a:off x="-1250589" y="1995130"/>
              <a:ext cx="2396540" cy="450623"/>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rot="6614461">
              <a:off x="1072586" y="136558"/>
              <a:ext cx="52029" cy="92415"/>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503" name="Google Shape;503;p6"/>
            <p:cNvSpPr/>
            <p:nvPr/>
          </p:nvSpPr>
          <p:spPr>
            <a:xfrm rot="6614461">
              <a:off x="370748" y="1165434"/>
              <a:ext cx="253986" cy="58489"/>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504" name="Google Shape;504;p6"/>
            <p:cNvSpPr/>
            <p:nvPr/>
          </p:nvSpPr>
          <p:spPr>
            <a:xfrm rot="6614759">
              <a:off x="-75500" y="713181"/>
              <a:ext cx="1560839" cy="654081"/>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rot="-1485259">
              <a:off x="626289" y="1687968"/>
              <a:ext cx="123758" cy="13377"/>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rot="-1485259">
              <a:off x="602257" y="1696091"/>
              <a:ext cx="72575" cy="828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rot="6614759">
              <a:off x="625607" y="-151107"/>
              <a:ext cx="102429" cy="17369"/>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rot="6614759">
              <a:off x="616516" y="-134949"/>
              <a:ext cx="53598" cy="7299"/>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rot="6614759">
              <a:off x="550945" y="-482294"/>
              <a:ext cx="1002484" cy="88527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7843025" y="3310500"/>
              <a:ext cx="1371675" cy="1924300"/>
            </a:xfrm>
            <a:custGeom>
              <a:rect b="b" l="l" r="r" t="t"/>
              <a:pathLst>
                <a:path extrusionOk="0" h="76972" w="54867">
                  <a:moveTo>
                    <a:pt x="18789" y="61028"/>
                  </a:moveTo>
                  <a:lnTo>
                    <a:pt x="8713" y="76972"/>
                  </a:lnTo>
                  <a:lnTo>
                    <a:pt x="54867" y="76304"/>
                  </a:lnTo>
                  <a:lnTo>
                    <a:pt x="53892" y="3842"/>
                  </a:lnTo>
                  <a:lnTo>
                    <a:pt x="50517" y="0"/>
                  </a:lnTo>
                  <a:lnTo>
                    <a:pt x="41056" y="27910"/>
                  </a:lnTo>
                  <a:lnTo>
                    <a:pt x="29451" y="35526"/>
                  </a:lnTo>
                  <a:lnTo>
                    <a:pt x="7644" y="43922"/>
                  </a:lnTo>
                  <a:lnTo>
                    <a:pt x="0" y="51550"/>
                  </a:lnTo>
                  <a:close/>
                </a:path>
              </a:pathLst>
            </a:custGeom>
            <a:solidFill>
              <a:schemeClr val="lt2"/>
            </a:solidFill>
            <a:ln cap="flat" cmpd="sng" w="9525">
              <a:solidFill>
                <a:schemeClr val="dk2"/>
              </a:solidFill>
              <a:prstDash val="solid"/>
              <a:round/>
              <a:headEnd len="med" w="med" type="none"/>
              <a:tailEnd len="med" w="med" type="none"/>
            </a:ln>
          </p:spPr>
        </p:sp>
        <p:sp>
          <p:nvSpPr>
            <p:cNvPr id="511" name="Google Shape;511;p6"/>
            <p:cNvSpPr/>
            <p:nvPr/>
          </p:nvSpPr>
          <p:spPr>
            <a:xfrm>
              <a:off x="7483950" y="4836700"/>
              <a:ext cx="528150" cy="406225"/>
            </a:xfrm>
            <a:custGeom>
              <a:rect b="b" l="l" r="r" t="t"/>
              <a:pathLst>
                <a:path extrusionOk="0" h="16249" w="21126">
                  <a:moveTo>
                    <a:pt x="0" y="16249"/>
                  </a:moveTo>
                  <a:lnTo>
                    <a:pt x="21126" y="15599"/>
                  </a:lnTo>
                  <a:lnTo>
                    <a:pt x="11647" y="0"/>
                  </a:lnTo>
                  <a:lnTo>
                    <a:pt x="6661" y="4035"/>
                  </a:lnTo>
                  <a:lnTo>
                    <a:pt x="650" y="14949"/>
                  </a:lnTo>
                  <a:close/>
                </a:path>
              </a:pathLst>
            </a:custGeom>
            <a:solidFill>
              <a:schemeClr val="lt2"/>
            </a:solidFill>
            <a:ln cap="flat" cmpd="sng" w="9525">
              <a:solidFill>
                <a:schemeClr val="dk2"/>
              </a:solidFill>
              <a:prstDash val="solid"/>
              <a:round/>
              <a:headEnd len="med" w="med" type="none"/>
              <a:tailEnd len="med" w="med" type="none"/>
            </a:ln>
          </p:spPr>
        </p:sp>
        <p:sp>
          <p:nvSpPr>
            <p:cNvPr id="512" name="Google Shape;512;p6"/>
            <p:cNvSpPr/>
            <p:nvPr/>
          </p:nvSpPr>
          <p:spPr>
            <a:xfrm flipH="1" rot="8298310">
              <a:off x="7319856" y="3561448"/>
              <a:ext cx="2457734" cy="679457"/>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flipH="1" rot="8298310">
              <a:off x="7314962" y="4729982"/>
              <a:ext cx="1107332" cy="57681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flipH="1" rot="8298310">
              <a:off x="7495012" y="3565694"/>
              <a:ext cx="2284037" cy="608707"/>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flipH="1" rot="8298310">
              <a:off x="7850998" y="4750936"/>
              <a:ext cx="266011" cy="381338"/>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flipH="1" rot="8298310">
              <a:off x="7314991" y="4730041"/>
              <a:ext cx="1107332" cy="57675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flipH="1" rot="8298310">
              <a:off x="7485255" y="5113825"/>
              <a:ext cx="179560" cy="85162"/>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flipH="1" rot="8298310">
              <a:off x="7816824" y="4926344"/>
              <a:ext cx="53178" cy="160663"/>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flipH="1" rot="8298310">
              <a:off x="8408731" y="3797055"/>
              <a:ext cx="662361" cy="171136"/>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flipH="1" rot="8298788">
              <a:off x="7540453" y="4949625"/>
              <a:ext cx="64642" cy="16648"/>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flipH="1" rot="8298310">
              <a:off x="7543025" y="4971273"/>
              <a:ext cx="61461" cy="22341"/>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flipH="1" rot="8731652">
              <a:off x="7490839" y="5305137"/>
              <a:ext cx="47464" cy="46628"/>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flipH="1" rot="8731652">
              <a:off x="7488025" y="5277156"/>
              <a:ext cx="48136" cy="35838"/>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flipH="1" rot="8298310">
              <a:off x="9188422" y="3139289"/>
              <a:ext cx="101410" cy="11780"/>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flipH="1" rot="8298310">
              <a:off x="9191983" y="3179061"/>
              <a:ext cx="63421" cy="17944"/>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flipH="1" rot="8298215">
              <a:off x="8758726" y="4089396"/>
              <a:ext cx="95700" cy="8912"/>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flipH="1" rot="8298215">
              <a:off x="8798255" y="4061135"/>
              <a:ext cx="45812" cy="6029"/>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flipH="1" rot="8298259">
              <a:off x="8229984" y="4823458"/>
              <a:ext cx="13887" cy="45720"/>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flipH="1" rot="8298259">
              <a:off x="8246273" y="4818109"/>
              <a:ext cx="17827" cy="50657"/>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flipH="1" rot="8298310">
              <a:off x="7953566" y="5090011"/>
              <a:ext cx="28240" cy="39473"/>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flipH="1" rot="8298310">
              <a:off x="7969877" y="5111056"/>
              <a:ext cx="27710" cy="29582"/>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flipH="1" rot="8298310">
              <a:off x="7758185" y="4633437"/>
              <a:ext cx="42740" cy="29777"/>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flipH="1" rot="8298310">
              <a:off x="7749882" y="4611206"/>
              <a:ext cx="43852" cy="3164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flipH="1" rot="8298310">
              <a:off x="8291650" y="4288699"/>
              <a:ext cx="39826" cy="20452"/>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flipH="1" rot="8298310">
              <a:off x="8316000" y="4278677"/>
              <a:ext cx="30483" cy="14659"/>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flipH="1" rot="8298310">
              <a:off x="7837783" y="4862706"/>
              <a:ext cx="24990" cy="29388"/>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flipH="1" rot="8298310">
              <a:off x="7831072" y="4880912"/>
              <a:ext cx="12239" cy="19463"/>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flipH="1" rot="8298310">
              <a:off x="9010240" y="3710468"/>
              <a:ext cx="37494" cy="2504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flipH="1" rot="8298310">
              <a:off x="8995819" y="3706356"/>
              <a:ext cx="23189" cy="22906"/>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flipH="1" rot="8298310">
              <a:off x="7888684" y="4769275"/>
              <a:ext cx="28911" cy="6800"/>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flipH="1" rot="8298310">
              <a:off x="7892876" y="4752667"/>
              <a:ext cx="35393" cy="9837"/>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flipH="1" rot="8298230">
              <a:off x="8065995" y="4625574"/>
              <a:ext cx="35280" cy="34128"/>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flipH="1" rot="8298230">
              <a:off x="8075752" y="4644368"/>
              <a:ext cx="26756" cy="28338"/>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flipH="1" rot="8298457">
              <a:off x="8073494" y="4249090"/>
              <a:ext cx="43853" cy="10428"/>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flipH="1" rot="8298457">
              <a:off x="8089754" y="4263958"/>
              <a:ext cx="35319" cy="8062"/>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flipH="1" rot="8298310">
              <a:off x="9135797" y="2940619"/>
              <a:ext cx="75378" cy="1566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flipH="1" rot="8298310">
              <a:off x="9151289" y="2919199"/>
              <a:ext cx="39490" cy="648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flipH="1" rot="8728386">
              <a:off x="8551922" y="4086748"/>
              <a:ext cx="39472" cy="8866"/>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flipH="1" rot="8298310">
              <a:off x="8570395" y="4090767"/>
              <a:ext cx="34315" cy="1144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flipH="1" rot="8298310">
              <a:off x="8931272" y="3435197"/>
              <a:ext cx="64640" cy="5510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flipH="1" rot="9076673">
              <a:off x="8954792" y="3456679"/>
              <a:ext cx="26575" cy="34451"/>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flipH="1" rot="8297996">
              <a:off x="7726203" y="4837509"/>
              <a:ext cx="164671" cy="27952"/>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553" name="Google Shape;553;p6"/>
            <p:cNvSpPr/>
            <p:nvPr/>
          </p:nvSpPr>
          <p:spPr>
            <a:xfrm flipH="1" rot="8298310">
              <a:off x="7314959" y="4729985"/>
              <a:ext cx="1107332" cy="57681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flipH="1" rot="8298310">
              <a:off x="7319853" y="3561450"/>
              <a:ext cx="2457734" cy="679457"/>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flipH="1" rot="949783">
              <a:off x="8695972"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p:nvPr/>
          </p:nvSpPr>
          <p:spPr>
            <a:xfrm flipH="1" rot="949783">
              <a:off x="8229033"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flipH="1" rot="949783">
              <a:off x="862459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flipH="1" rot="949783">
              <a:off x="869572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flipH="1" rot="949783">
              <a:off x="8228781"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flipH="1" rot="949783">
              <a:off x="8624342"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rot="-1075126">
              <a:off x="290462" y="463939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rot="-1075126">
              <a:off x="290967" y="46409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3" name="Shape 563"/>
        <p:cNvGrpSpPr/>
        <p:nvPr/>
      </p:nvGrpSpPr>
      <p:grpSpPr>
        <a:xfrm>
          <a:off x="0" y="0"/>
          <a:ext cx="0" cy="0"/>
          <a:chOff x="0" y="0"/>
          <a:chExt cx="0" cy="0"/>
        </a:xfrm>
      </p:grpSpPr>
      <p:sp>
        <p:nvSpPr>
          <p:cNvPr id="564" name="Google Shape;564;p7"/>
          <p:cNvSpPr txBox="1"/>
          <p:nvPr>
            <p:ph idx="1" type="body"/>
          </p:nvPr>
        </p:nvSpPr>
        <p:spPr>
          <a:xfrm>
            <a:off x="1722750" y="1648050"/>
            <a:ext cx="5698500" cy="248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Font typeface="Montserrat"/>
              <a:buChar char="○"/>
              <a:defRPr sz="1400"/>
            </a:lvl2pPr>
            <a:lvl3pPr indent="-317500" lvl="2" marL="1371600" rtl="0">
              <a:spcBef>
                <a:spcPts val="0"/>
              </a:spcBef>
              <a:spcAft>
                <a:spcPts val="0"/>
              </a:spcAft>
              <a:buSzPts val="1400"/>
              <a:buFont typeface="Montserrat"/>
              <a:buChar char="■"/>
              <a:defRPr sz="1400"/>
            </a:lvl3pPr>
            <a:lvl4pPr indent="-317500" lvl="3" marL="1828800" rtl="0">
              <a:spcBef>
                <a:spcPts val="0"/>
              </a:spcBef>
              <a:spcAft>
                <a:spcPts val="0"/>
              </a:spcAft>
              <a:buSzPts val="1400"/>
              <a:buFont typeface="Montserrat"/>
              <a:buChar char="●"/>
              <a:defRPr sz="1400"/>
            </a:lvl4pPr>
            <a:lvl5pPr indent="-317500" lvl="4" marL="2286000" rtl="0">
              <a:spcBef>
                <a:spcPts val="0"/>
              </a:spcBef>
              <a:spcAft>
                <a:spcPts val="0"/>
              </a:spcAft>
              <a:buSzPts val="1400"/>
              <a:buFont typeface="Montserrat"/>
              <a:buChar char="○"/>
              <a:defRPr sz="1400"/>
            </a:lvl5pPr>
            <a:lvl6pPr indent="-317500" lvl="5" marL="2743200" rtl="0">
              <a:spcBef>
                <a:spcPts val="0"/>
              </a:spcBef>
              <a:spcAft>
                <a:spcPts val="0"/>
              </a:spcAft>
              <a:buSzPts val="1400"/>
              <a:buFont typeface="Montserrat"/>
              <a:buChar char="■"/>
              <a:defRPr sz="1400"/>
            </a:lvl6pPr>
            <a:lvl7pPr indent="-317500" lvl="6" marL="3200400" rtl="0">
              <a:spcBef>
                <a:spcPts val="0"/>
              </a:spcBef>
              <a:spcAft>
                <a:spcPts val="0"/>
              </a:spcAft>
              <a:buSzPts val="1400"/>
              <a:buFont typeface="Montserrat"/>
              <a:buChar char="●"/>
              <a:defRPr sz="1400"/>
            </a:lvl7pPr>
            <a:lvl8pPr indent="-317500" lvl="7" marL="3657600" rtl="0">
              <a:spcBef>
                <a:spcPts val="0"/>
              </a:spcBef>
              <a:spcAft>
                <a:spcPts val="0"/>
              </a:spcAft>
              <a:buSzPts val="1400"/>
              <a:buFont typeface="Montserrat"/>
              <a:buChar char="○"/>
              <a:defRPr sz="1400"/>
            </a:lvl8pPr>
            <a:lvl9pPr indent="-317500" lvl="8" marL="4114800" rtl="0">
              <a:spcBef>
                <a:spcPts val="0"/>
              </a:spcBef>
              <a:spcAft>
                <a:spcPts val="0"/>
              </a:spcAft>
              <a:buSzPts val="1400"/>
              <a:buFont typeface="Montserrat"/>
              <a:buChar char="■"/>
              <a:defRPr sz="1400"/>
            </a:lvl9pPr>
          </a:lstStyle>
          <a:p/>
        </p:txBody>
      </p:sp>
      <p:sp>
        <p:nvSpPr>
          <p:cNvPr id="565" name="Google Shape;565;p7"/>
          <p:cNvSpPr txBox="1"/>
          <p:nvPr>
            <p:ph type="title"/>
          </p:nvPr>
        </p:nvSpPr>
        <p:spPr>
          <a:xfrm>
            <a:off x="796663" y="307050"/>
            <a:ext cx="75507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566" name="Google Shape;566;p7"/>
          <p:cNvGrpSpPr/>
          <p:nvPr/>
        </p:nvGrpSpPr>
        <p:grpSpPr>
          <a:xfrm>
            <a:off x="-80975" y="-832522"/>
            <a:ext cx="9816496" cy="6392544"/>
            <a:chOff x="-80975" y="-832522"/>
            <a:chExt cx="9816496" cy="6392544"/>
          </a:xfrm>
        </p:grpSpPr>
        <p:sp>
          <p:nvSpPr>
            <p:cNvPr id="567" name="Google Shape;567;p7"/>
            <p:cNvSpPr/>
            <p:nvPr/>
          </p:nvSpPr>
          <p:spPr>
            <a:xfrm>
              <a:off x="-64725" y="2683025"/>
              <a:ext cx="479400" cy="2657075"/>
            </a:xfrm>
            <a:custGeom>
              <a:rect b="b" l="l" r="r" t="t"/>
              <a:pathLst>
                <a:path extrusionOk="0" h="106283" w="19176">
                  <a:moveTo>
                    <a:pt x="325" y="3901"/>
                  </a:moveTo>
                  <a:lnTo>
                    <a:pt x="5200" y="0"/>
                  </a:lnTo>
                  <a:lnTo>
                    <a:pt x="19176" y="67930"/>
                  </a:lnTo>
                  <a:lnTo>
                    <a:pt x="10678" y="89456"/>
                  </a:lnTo>
                  <a:lnTo>
                    <a:pt x="0" y="106283"/>
                  </a:lnTo>
                  <a:close/>
                </a:path>
              </a:pathLst>
            </a:custGeom>
            <a:solidFill>
              <a:schemeClr val="accent1"/>
            </a:solidFill>
            <a:ln>
              <a:noFill/>
            </a:ln>
          </p:spPr>
        </p:sp>
        <p:sp>
          <p:nvSpPr>
            <p:cNvPr id="568" name="Google Shape;568;p7"/>
            <p:cNvSpPr/>
            <p:nvPr/>
          </p:nvSpPr>
          <p:spPr>
            <a:xfrm rot="5400000">
              <a:off x="877066" y="2768252"/>
              <a:ext cx="157117" cy="26356"/>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rot="5400000">
              <a:off x="943634" y="2819608"/>
              <a:ext cx="87753" cy="14703"/>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rot="5400000">
              <a:off x="961578" y="258300"/>
              <a:ext cx="163643" cy="19534"/>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
            <p:cNvSpPr/>
            <p:nvPr/>
          </p:nvSpPr>
          <p:spPr>
            <a:xfrm rot="5400000">
              <a:off x="1021684" y="309847"/>
              <a:ext cx="105974" cy="1114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
            <p:cNvSpPr/>
            <p:nvPr/>
          </p:nvSpPr>
          <p:spPr>
            <a:xfrm>
              <a:off x="-56600" y="415425"/>
              <a:ext cx="967950" cy="2527050"/>
            </a:xfrm>
            <a:custGeom>
              <a:rect b="b" l="l" r="r" t="t"/>
              <a:pathLst>
                <a:path extrusionOk="0" h="101082" w="38718">
                  <a:moveTo>
                    <a:pt x="36766" y="17938"/>
                  </a:moveTo>
                  <a:lnTo>
                    <a:pt x="0" y="0"/>
                  </a:lnTo>
                  <a:lnTo>
                    <a:pt x="0" y="101082"/>
                  </a:lnTo>
                  <a:lnTo>
                    <a:pt x="28715" y="43312"/>
                  </a:lnTo>
                  <a:lnTo>
                    <a:pt x="38718" y="23793"/>
                  </a:lnTo>
                  <a:close/>
                </a:path>
              </a:pathLst>
            </a:custGeom>
            <a:solidFill>
              <a:schemeClr val="accent1"/>
            </a:solidFill>
            <a:ln>
              <a:noFill/>
            </a:ln>
          </p:spPr>
        </p:sp>
        <p:sp>
          <p:nvSpPr>
            <p:cNvPr id="573" name="Google Shape;573;p7"/>
            <p:cNvSpPr/>
            <p:nvPr/>
          </p:nvSpPr>
          <p:spPr>
            <a:xfrm>
              <a:off x="-80975" y="-57200"/>
              <a:ext cx="1199700" cy="683125"/>
            </a:xfrm>
            <a:custGeom>
              <a:rect b="b" l="l" r="r" t="t"/>
              <a:pathLst>
                <a:path extrusionOk="0" h="27325" w="47988">
                  <a:moveTo>
                    <a:pt x="40953" y="1029"/>
                  </a:moveTo>
                  <a:lnTo>
                    <a:pt x="1625" y="704"/>
                  </a:lnTo>
                  <a:lnTo>
                    <a:pt x="0" y="27030"/>
                  </a:lnTo>
                  <a:lnTo>
                    <a:pt x="22426" y="5904"/>
                  </a:lnTo>
                  <a:lnTo>
                    <a:pt x="39205" y="27325"/>
                  </a:lnTo>
                  <a:lnTo>
                    <a:pt x="45549" y="19518"/>
                  </a:lnTo>
                  <a:lnTo>
                    <a:pt x="47988" y="0"/>
                  </a:lnTo>
                  <a:close/>
                </a:path>
              </a:pathLst>
            </a:custGeom>
            <a:solidFill>
              <a:schemeClr val="accent1"/>
            </a:solidFill>
            <a:ln>
              <a:noFill/>
            </a:ln>
          </p:spPr>
        </p:sp>
        <p:sp>
          <p:nvSpPr>
            <p:cNvPr id="574" name="Google Shape;574;p7"/>
            <p:cNvSpPr/>
            <p:nvPr/>
          </p:nvSpPr>
          <p:spPr>
            <a:xfrm rot="5400000">
              <a:off x="-376575" y="1443130"/>
              <a:ext cx="2219853" cy="930246"/>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rot="5400000">
              <a:off x="-1400993" y="3525102"/>
              <a:ext cx="3408402" cy="64088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rot="5400000">
              <a:off x="-50456" y="-333165"/>
              <a:ext cx="1425750" cy="125905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rot="5400000">
              <a:off x="532040" y="2154945"/>
              <a:ext cx="426352" cy="50609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
            <p:cNvSpPr/>
            <p:nvPr/>
          </p:nvSpPr>
          <p:spPr>
            <a:xfrm rot="5400000">
              <a:off x="-323398" y="1501690"/>
              <a:ext cx="2107820" cy="924144"/>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
            <p:cNvSpPr/>
            <p:nvPr/>
          </p:nvSpPr>
          <p:spPr>
            <a:xfrm rot="5400000">
              <a:off x="-1240655" y="3685612"/>
              <a:ext cx="3171285" cy="556987"/>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rot="5400000">
              <a:off x="120729" y="-107526"/>
              <a:ext cx="1028677" cy="1203845"/>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rot="5400000">
              <a:off x="493248" y="67956"/>
              <a:ext cx="946390" cy="27448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rot="5400000">
              <a:off x="727398" y="1970474"/>
              <a:ext cx="340887" cy="456606"/>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rot="5400000">
              <a:off x="-295303" y="3959631"/>
              <a:ext cx="1150837" cy="210295"/>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
            <p:cNvSpPr/>
            <p:nvPr/>
          </p:nvSpPr>
          <p:spPr>
            <a:xfrm rot="5400000">
              <a:off x="751196" y="1438139"/>
              <a:ext cx="124829" cy="81652"/>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
            <p:cNvSpPr/>
            <p:nvPr/>
          </p:nvSpPr>
          <p:spPr>
            <a:xfrm rot="5400000">
              <a:off x="734077" y="1481148"/>
              <a:ext cx="87669" cy="51949"/>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
            <p:cNvSpPr/>
            <p:nvPr/>
          </p:nvSpPr>
          <p:spPr>
            <a:xfrm rot="5400000">
              <a:off x="420008" y="1741425"/>
              <a:ext cx="123431" cy="7224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
            <p:cNvSpPr/>
            <p:nvPr/>
          </p:nvSpPr>
          <p:spPr>
            <a:xfrm rot="5400000">
              <a:off x="371809" y="1803480"/>
              <a:ext cx="118304" cy="49957"/>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
            <p:cNvSpPr/>
            <p:nvPr/>
          </p:nvSpPr>
          <p:spPr>
            <a:xfrm rot="5400000">
              <a:off x="415559" y="2789737"/>
              <a:ext cx="133685" cy="101906"/>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
            <p:cNvSpPr/>
            <p:nvPr/>
          </p:nvSpPr>
          <p:spPr>
            <a:xfrm rot="5400000">
              <a:off x="415898" y="2743550"/>
              <a:ext cx="95847" cy="50508"/>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
            <p:cNvSpPr/>
            <p:nvPr/>
          </p:nvSpPr>
          <p:spPr>
            <a:xfrm rot="5400000">
              <a:off x="287573" y="564278"/>
              <a:ext cx="147880" cy="120635"/>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
            <p:cNvSpPr/>
            <p:nvPr/>
          </p:nvSpPr>
          <p:spPr>
            <a:xfrm rot="5400000">
              <a:off x="303717" y="532964"/>
              <a:ext cx="71991" cy="61525"/>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
            <p:cNvSpPr/>
            <p:nvPr/>
          </p:nvSpPr>
          <p:spPr>
            <a:xfrm rot="6794872">
              <a:off x="450403" y="159426"/>
              <a:ext cx="45381" cy="8339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
            <p:cNvSpPr/>
            <p:nvPr/>
          </p:nvSpPr>
          <p:spPr>
            <a:xfrm rot="6317691">
              <a:off x="407521" y="141351"/>
              <a:ext cx="48263" cy="96860"/>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
            <p:cNvSpPr/>
            <p:nvPr/>
          </p:nvSpPr>
          <p:spPr>
            <a:xfrm rot="5400000">
              <a:off x="811783" y="2187615"/>
              <a:ext cx="70338" cy="108558"/>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
            <p:cNvSpPr/>
            <p:nvPr/>
          </p:nvSpPr>
          <p:spPr>
            <a:xfrm rot="5400000">
              <a:off x="872567" y="2201831"/>
              <a:ext cx="70889" cy="8203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
            <p:cNvSpPr/>
            <p:nvPr/>
          </p:nvSpPr>
          <p:spPr>
            <a:xfrm rot="5400000">
              <a:off x="262849" y="4730935"/>
              <a:ext cx="126482" cy="5538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
            <p:cNvSpPr/>
            <p:nvPr/>
          </p:nvSpPr>
          <p:spPr>
            <a:xfrm rot="5400000">
              <a:off x="210646" y="4763308"/>
              <a:ext cx="130762" cy="59576"/>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
            <p:cNvSpPr/>
            <p:nvPr/>
          </p:nvSpPr>
          <p:spPr>
            <a:xfrm rot="4199541">
              <a:off x="1194396" y="341409"/>
              <a:ext cx="95295" cy="71524"/>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
            <p:cNvSpPr/>
            <p:nvPr/>
          </p:nvSpPr>
          <p:spPr>
            <a:xfrm rot="4199541">
              <a:off x="1170890" y="400603"/>
              <a:ext cx="70762" cy="55720"/>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
            <p:cNvSpPr/>
            <p:nvPr/>
          </p:nvSpPr>
          <p:spPr>
            <a:xfrm rot="5400000">
              <a:off x="844219" y="855636"/>
              <a:ext cx="52754" cy="87372"/>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
            <p:cNvSpPr/>
            <p:nvPr/>
          </p:nvSpPr>
          <p:spPr>
            <a:xfrm rot="5400000">
              <a:off x="871147" y="823581"/>
              <a:ext cx="23305" cy="55593"/>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
            <p:cNvSpPr/>
            <p:nvPr/>
          </p:nvSpPr>
          <p:spPr>
            <a:xfrm rot="5400000">
              <a:off x="168697" y="5304583"/>
              <a:ext cx="103050" cy="6245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
            <p:cNvSpPr/>
            <p:nvPr/>
          </p:nvSpPr>
          <p:spPr>
            <a:xfrm rot="5400000">
              <a:off x="137956" y="5275282"/>
              <a:ext cx="64915" cy="59025"/>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
            <p:cNvSpPr/>
            <p:nvPr/>
          </p:nvSpPr>
          <p:spPr>
            <a:xfrm rot="5400000">
              <a:off x="862164" y="1019725"/>
              <a:ext cx="97118" cy="38305"/>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
            <p:cNvSpPr/>
            <p:nvPr/>
          </p:nvSpPr>
          <p:spPr>
            <a:xfrm rot="5400000">
              <a:off x="802059" y="1057925"/>
              <a:ext cx="125889" cy="36271"/>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
            <p:cNvSpPr/>
            <p:nvPr/>
          </p:nvSpPr>
          <p:spPr>
            <a:xfrm rot="5400000">
              <a:off x="723098" y="296925"/>
              <a:ext cx="86906" cy="52415"/>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rot="5400000">
              <a:off x="767102" y="296098"/>
              <a:ext cx="67711" cy="4453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rot="5400000">
              <a:off x="147553" y="2360455"/>
              <a:ext cx="60762" cy="62372"/>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
            <p:cNvSpPr/>
            <p:nvPr/>
          </p:nvSpPr>
          <p:spPr>
            <a:xfrm rot="5400000">
              <a:off x="172871" y="2395603"/>
              <a:ext cx="47415" cy="51525"/>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
            <p:cNvSpPr/>
            <p:nvPr/>
          </p:nvSpPr>
          <p:spPr>
            <a:xfrm rot="5400000">
              <a:off x="193146" y="3588343"/>
              <a:ext cx="106016" cy="28474"/>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
            <p:cNvSpPr/>
            <p:nvPr/>
          </p:nvSpPr>
          <p:spPr>
            <a:xfrm rot="5400000">
              <a:off x="241091" y="3605525"/>
              <a:ext cx="90253" cy="3411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
            <p:cNvSpPr/>
            <p:nvPr/>
          </p:nvSpPr>
          <p:spPr>
            <a:xfrm rot="5400000">
              <a:off x="413800" y="4114426"/>
              <a:ext cx="225379" cy="26356"/>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
            <p:cNvSpPr/>
            <p:nvPr/>
          </p:nvSpPr>
          <p:spPr>
            <a:xfrm rot="5400000">
              <a:off x="460919" y="4165148"/>
              <a:ext cx="76440" cy="18771"/>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rot="5400000">
              <a:off x="-1403270" y="3535380"/>
              <a:ext cx="3408402" cy="64088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
            <p:cNvSpPr/>
            <p:nvPr/>
          </p:nvSpPr>
          <p:spPr>
            <a:xfrm rot="5400000">
              <a:off x="796803" y="504619"/>
              <a:ext cx="73996" cy="131433"/>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616" name="Google Shape;616;p7"/>
            <p:cNvSpPr/>
            <p:nvPr/>
          </p:nvSpPr>
          <p:spPr>
            <a:xfrm rot="5400000">
              <a:off x="349434" y="2174778"/>
              <a:ext cx="361219" cy="83183"/>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617" name="Google Shape;617;p7"/>
            <p:cNvSpPr/>
            <p:nvPr/>
          </p:nvSpPr>
          <p:spPr>
            <a:xfrm rot="5400000">
              <a:off x="-379413" y="1443130"/>
              <a:ext cx="2219853" cy="930246"/>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rot="-2700000">
              <a:off x="942236" y="2780325"/>
              <a:ext cx="176004" cy="19024"/>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rot="-2700000">
              <a:off x="915159" y="2815811"/>
              <a:ext cx="103213" cy="11779"/>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rot="5400000">
              <a:off x="38087" y="331649"/>
              <a:ext cx="145677" cy="24703"/>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
            <p:cNvSpPr/>
            <p:nvPr/>
          </p:nvSpPr>
          <p:spPr>
            <a:xfrm rot="5400000">
              <a:off x="33574" y="370145"/>
              <a:ext cx="76228" cy="10381"/>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rot="5400000">
              <a:off x="-50456" y="-333175"/>
              <a:ext cx="1425750" cy="1259056"/>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8166500" y="-64000"/>
              <a:ext cx="1023825" cy="3883700"/>
            </a:xfrm>
            <a:custGeom>
              <a:rect b="b" l="l" r="r" t="t"/>
              <a:pathLst>
                <a:path extrusionOk="0" h="155348" w="40953">
                  <a:moveTo>
                    <a:pt x="17879" y="155348"/>
                  </a:moveTo>
                  <a:lnTo>
                    <a:pt x="40303" y="134258"/>
                  </a:lnTo>
                  <a:lnTo>
                    <a:pt x="40953" y="976"/>
                  </a:lnTo>
                  <a:lnTo>
                    <a:pt x="0" y="0"/>
                  </a:lnTo>
                  <a:lnTo>
                    <a:pt x="1748" y="3879"/>
                  </a:lnTo>
                  <a:lnTo>
                    <a:pt x="31706" y="56673"/>
                  </a:lnTo>
                  <a:lnTo>
                    <a:pt x="27516" y="84956"/>
                  </a:lnTo>
                  <a:lnTo>
                    <a:pt x="10546" y="129998"/>
                  </a:lnTo>
                  <a:lnTo>
                    <a:pt x="11803" y="152205"/>
                  </a:lnTo>
                  <a:close/>
                </a:path>
              </a:pathLst>
            </a:custGeom>
            <a:solidFill>
              <a:schemeClr val="lt2"/>
            </a:solidFill>
            <a:ln cap="flat" cmpd="sng" w="9525">
              <a:solidFill>
                <a:schemeClr val="dk2"/>
              </a:solidFill>
              <a:prstDash val="solid"/>
              <a:round/>
              <a:headEnd len="med" w="med" type="none"/>
              <a:tailEnd len="med" w="med" type="none"/>
            </a:ln>
          </p:spPr>
        </p:sp>
        <p:sp>
          <p:nvSpPr>
            <p:cNvPr id="624" name="Google Shape;624;p7"/>
            <p:cNvSpPr/>
            <p:nvPr/>
          </p:nvSpPr>
          <p:spPr>
            <a:xfrm>
              <a:off x="8718225" y="4170975"/>
              <a:ext cx="472100" cy="1063500"/>
            </a:xfrm>
            <a:custGeom>
              <a:rect b="b" l="l" r="r" t="t"/>
              <a:pathLst>
                <a:path extrusionOk="0" h="42540" w="18884">
                  <a:moveTo>
                    <a:pt x="18884" y="42540"/>
                  </a:moveTo>
                  <a:lnTo>
                    <a:pt x="18234" y="6137"/>
                  </a:lnTo>
                  <a:lnTo>
                    <a:pt x="628" y="0"/>
                  </a:lnTo>
                  <a:lnTo>
                    <a:pt x="0" y="13198"/>
                  </a:lnTo>
                  <a:lnTo>
                    <a:pt x="12708" y="42215"/>
                  </a:lnTo>
                  <a:close/>
                </a:path>
              </a:pathLst>
            </a:custGeom>
            <a:solidFill>
              <a:schemeClr val="lt2"/>
            </a:solidFill>
            <a:ln cap="flat" cmpd="sng" w="9525">
              <a:solidFill>
                <a:schemeClr val="dk2"/>
              </a:solidFill>
              <a:prstDash val="solid"/>
              <a:round/>
              <a:headEnd len="med" w="med" type="none"/>
              <a:tailEnd len="med" w="med" type="none"/>
            </a:ln>
          </p:spPr>
        </p:sp>
        <p:sp>
          <p:nvSpPr>
            <p:cNvPr id="625" name="Google Shape;625;p7"/>
            <p:cNvSpPr/>
            <p:nvPr/>
          </p:nvSpPr>
          <p:spPr>
            <a:xfrm flipH="1" rot="5400000">
              <a:off x="5823261" y="999137"/>
              <a:ext cx="5063025" cy="1399708"/>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flipH="1" rot="5400000">
              <a:off x="8000785" y="3681901"/>
              <a:ext cx="2281146" cy="118825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flipH="1" rot="5400000">
              <a:off x="6075301" y="893517"/>
              <a:ext cx="4705203" cy="1253959"/>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flipH="1" rot="5400000">
              <a:off x="8907375" y="3600542"/>
              <a:ext cx="547993" cy="785571"/>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flipH="1" rot="5400000">
              <a:off x="8000876" y="3681955"/>
              <a:ext cx="2281146" cy="1188143"/>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flipH="1" rot="5400000">
              <a:off x="8766423" y="4829024"/>
              <a:ext cx="369901" cy="175436"/>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flipH="1" rot="5400000">
              <a:off x="9034044" y="4133259"/>
              <a:ext cx="109548" cy="330972"/>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flipH="1" rot="5400000">
              <a:off x="7906018" y="1203180"/>
              <a:ext cx="1364489" cy="352546"/>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flipH="1" rot="5400000">
              <a:off x="8576418" y="4631121"/>
              <a:ext cx="133168" cy="34299"/>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flipH="1" rot="5400000">
              <a:off x="8618730" y="4657316"/>
              <a:ext cx="126611" cy="46024"/>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flipH="1" rot="5833880">
              <a:off x="9084289" y="5197475"/>
              <a:ext cx="97774" cy="96043"/>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flipH="1" rot="5833880">
              <a:off x="9028861" y="5166666"/>
              <a:ext cx="99158" cy="73818"/>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flipH="1" rot="5400000">
              <a:off x="8033565" y="-411111"/>
              <a:ext cx="208908" cy="2426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flipH="1" rot="5400000">
              <a:off x="8117465" y="-334996"/>
              <a:ext cx="130650" cy="36965"/>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flipH="1" rot="5400000">
              <a:off x="8905955" y="1557158"/>
              <a:ext cx="197167" cy="18361"/>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flipH="1" rot="5400000">
              <a:off x="8931644" y="1496997"/>
              <a:ext cx="94385" cy="12420"/>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flipH="1" rot="5400000">
              <a:off x="9367080" y="3426600"/>
              <a:ext cx="28609" cy="94191"/>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flipH="1" rot="5400000">
              <a:off x="9383611" y="3389480"/>
              <a:ext cx="36728" cy="104363"/>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flipH="1" rot="5400000">
              <a:off x="9388565" y="4208167"/>
              <a:ext cx="58176" cy="81315"/>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flipH="1" rot="5400000">
              <a:off x="9435864" y="4215734"/>
              <a:ext cx="57084" cy="60941"/>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flipH="1" rot="5400000">
              <a:off x="8406082" y="3875249"/>
              <a:ext cx="88046" cy="61341"/>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flipH="1" rot="5400000">
              <a:off x="8361567" y="3856057"/>
              <a:ext cx="90338" cy="65197"/>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flipH="1" rot="5400000">
              <a:off x="8600646" y="2587730"/>
              <a:ext cx="82043" cy="42131"/>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flipH="1" rot="5400000">
              <a:off x="8617364" y="2545723"/>
              <a:ext cx="62796" cy="30197"/>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flipH="1" rot="5400000">
              <a:off x="8873637" y="4080766"/>
              <a:ext cx="51481" cy="60540"/>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flipH="1" rot="5400000">
              <a:off x="8889208" y="4129265"/>
              <a:ext cx="25213" cy="40094"/>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flipH="1" rot="5400000">
              <a:off x="8700230" y="690244"/>
              <a:ext cx="77240" cy="51590"/>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flipH="1" rot="5400000">
              <a:off x="8677435" y="718532"/>
              <a:ext cx="47770" cy="47188"/>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flipH="1" rot="5400000">
              <a:off x="8780947" y="3879213"/>
              <a:ext cx="59558" cy="14007"/>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flipH="1" rot="5400000">
              <a:off x="8761245" y="3843975"/>
              <a:ext cx="72911" cy="20265"/>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flipH="1" rot="5400000">
              <a:off x="8821687" y="3395223"/>
              <a:ext cx="72694" cy="70310"/>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flipH="1" rot="5400000">
              <a:off x="8862454" y="3414525"/>
              <a:ext cx="55131" cy="58381"/>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flipH="1" rot="5400000">
              <a:off x="8231681" y="2869378"/>
              <a:ext cx="90340" cy="21485"/>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flipH="1" rot="5400000">
              <a:off x="8277957" y="2872121"/>
              <a:ext cx="72760" cy="16609"/>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flipH="1" rot="5400000">
              <a:off x="7667830" y="-583720"/>
              <a:ext cx="155281" cy="3227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flipH="1" rot="5400000">
              <a:off x="7661424" y="-606135"/>
              <a:ext cx="81351" cy="1335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flipH="1" rot="5830109">
              <a:off x="8637867" y="1914909"/>
              <a:ext cx="81313" cy="18264"/>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flipH="1" rot="5400000">
              <a:off x="8673123" y="1895078"/>
              <a:ext cx="70691" cy="23576"/>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flipH="1" rot="5400000">
              <a:off x="8182358" y="403265"/>
              <a:ext cx="133160" cy="11351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flipH="1" rot="6178808">
              <a:off x="8244877" y="432914"/>
              <a:ext cx="54746" cy="70978"/>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flipH="1" rot="5400000">
              <a:off x="8632750" y="4110968"/>
              <a:ext cx="339173" cy="57573"/>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666" name="Google Shape;666;p7"/>
            <p:cNvSpPr/>
            <p:nvPr/>
          </p:nvSpPr>
          <p:spPr>
            <a:xfrm flipH="1" rot="5400000">
              <a:off x="8000785" y="3681909"/>
              <a:ext cx="2281146" cy="118825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flipH="1" rot="5400000">
              <a:off x="5823261" y="999145"/>
              <a:ext cx="5063025" cy="1399708"/>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rot="-4949700">
              <a:off x="758970" y="4692400"/>
              <a:ext cx="222188" cy="216923"/>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rot="-4949700">
              <a:off x="819726" y="4208522"/>
              <a:ext cx="222419" cy="220363"/>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rot="-4949700">
              <a:off x="1227076" y="4811340"/>
              <a:ext cx="219440" cy="22332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rot="-4949700">
              <a:off x="759887" y="4692521"/>
              <a:ext cx="222188" cy="216923"/>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rot="-4949700">
              <a:off x="820643" y="4208643"/>
              <a:ext cx="222419" cy="220363"/>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rot="-4949700">
              <a:off x="1227993" y="4811461"/>
              <a:ext cx="219440" cy="22332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rot="-1075126">
              <a:off x="8059762" y="1316021"/>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rot="-1075126">
              <a:off x="8060267" y="1317584"/>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6" name="Shape 676"/>
        <p:cNvGrpSpPr/>
        <p:nvPr/>
      </p:nvGrpSpPr>
      <p:grpSpPr>
        <a:xfrm>
          <a:off x="0" y="0"/>
          <a:ext cx="0" cy="0"/>
          <a:chOff x="0" y="0"/>
          <a:chExt cx="0" cy="0"/>
        </a:xfrm>
      </p:grpSpPr>
      <p:sp>
        <p:nvSpPr>
          <p:cNvPr id="677" name="Google Shape;677;p8"/>
          <p:cNvSpPr txBox="1"/>
          <p:nvPr>
            <p:ph type="title"/>
          </p:nvPr>
        </p:nvSpPr>
        <p:spPr>
          <a:xfrm>
            <a:off x="1898250" y="1371600"/>
            <a:ext cx="5347500" cy="24003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78" name="Google Shape;678;p8"/>
          <p:cNvGrpSpPr/>
          <p:nvPr/>
        </p:nvGrpSpPr>
        <p:grpSpPr>
          <a:xfrm>
            <a:off x="-281437" y="-388176"/>
            <a:ext cx="7741101" cy="1698687"/>
            <a:chOff x="-281437" y="-388176"/>
            <a:chExt cx="7741101" cy="1698687"/>
          </a:xfrm>
        </p:grpSpPr>
        <p:sp>
          <p:nvSpPr>
            <p:cNvPr id="679" name="Google Shape;679;p8"/>
            <p:cNvSpPr/>
            <p:nvPr/>
          </p:nvSpPr>
          <p:spPr>
            <a:xfrm flipH="1" rot="10800000">
              <a:off x="4757575" y="-156291"/>
              <a:ext cx="1935725" cy="229125"/>
            </a:xfrm>
            <a:custGeom>
              <a:rect b="b" l="l" r="r" t="t"/>
              <a:pathLst>
                <a:path extrusionOk="0" h="9165" w="77429">
                  <a:moveTo>
                    <a:pt x="0" y="9007"/>
                  </a:moveTo>
                  <a:lnTo>
                    <a:pt x="22754" y="2370"/>
                  </a:lnTo>
                  <a:lnTo>
                    <a:pt x="48986" y="0"/>
                  </a:lnTo>
                  <a:lnTo>
                    <a:pt x="74901" y="6953"/>
                  </a:lnTo>
                  <a:lnTo>
                    <a:pt x="77429" y="9165"/>
                  </a:lnTo>
                  <a:close/>
                </a:path>
              </a:pathLst>
            </a:custGeom>
            <a:solidFill>
              <a:schemeClr val="accent1"/>
            </a:solidFill>
            <a:ln>
              <a:noFill/>
            </a:ln>
          </p:spPr>
        </p:sp>
        <p:sp>
          <p:nvSpPr>
            <p:cNvPr id="680" name="Google Shape;680;p8"/>
            <p:cNvSpPr/>
            <p:nvPr/>
          </p:nvSpPr>
          <p:spPr>
            <a:xfrm flipH="1" rot="10800000">
              <a:off x="3758981" y="857804"/>
              <a:ext cx="203504" cy="34137"/>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
            <p:cNvSpPr/>
            <p:nvPr/>
          </p:nvSpPr>
          <p:spPr>
            <a:xfrm flipH="1" rot="10800000">
              <a:off x="3862877" y="906651"/>
              <a:ext cx="113662" cy="19044"/>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8"/>
            <p:cNvSpPr/>
            <p:nvPr/>
          </p:nvSpPr>
          <p:spPr>
            <a:xfrm flipH="1" rot="10800000">
              <a:off x="499301" y="975915"/>
              <a:ext cx="211956" cy="25301"/>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8"/>
            <p:cNvSpPr/>
            <p:nvPr/>
          </p:nvSpPr>
          <p:spPr>
            <a:xfrm flipH="1" rot="10800000">
              <a:off x="597983" y="1021852"/>
              <a:ext cx="137261" cy="14434"/>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
            <p:cNvSpPr/>
            <p:nvPr/>
          </p:nvSpPr>
          <p:spPr>
            <a:xfrm flipH="1" rot="10800000">
              <a:off x="1349150" y="-172566"/>
              <a:ext cx="1966400" cy="990075"/>
            </a:xfrm>
            <a:custGeom>
              <a:rect b="b" l="l" r="r" t="t"/>
              <a:pathLst>
                <a:path extrusionOk="0" h="39603" w="78656">
                  <a:moveTo>
                    <a:pt x="1114" y="2528"/>
                  </a:moveTo>
                  <a:lnTo>
                    <a:pt x="0" y="39603"/>
                  </a:lnTo>
                  <a:lnTo>
                    <a:pt x="78656" y="36678"/>
                  </a:lnTo>
                  <a:lnTo>
                    <a:pt x="33982" y="12957"/>
                  </a:lnTo>
                  <a:lnTo>
                    <a:pt x="8699" y="0"/>
                  </a:lnTo>
                  <a:close/>
                </a:path>
              </a:pathLst>
            </a:custGeom>
            <a:solidFill>
              <a:schemeClr val="accent1"/>
            </a:solidFill>
            <a:ln>
              <a:noFill/>
            </a:ln>
          </p:spPr>
        </p:sp>
        <p:sp>
          <p:nvSpPr>
            <p:cNvPr id="685" name="Google Shape;685;p8"/>
            <p:cNvSpPr/>
            <p:nvPr/>
          </p:nvSpPr>
          <p:spPr>
            <a:xfrm>
              <a:off x="-29350" y="-27375"/>
              <a:ext cx="1098225" cy="1113525"/>
            </a:xfrm>
            <a:custGeom>
              <a:rect b="b" l="l" r="r" t="t"/>
              <a:pathLst>
                <a:path extrusionOk="0" h="44541" w="43929">
                  <a:moveTo>
                    <a:pt x="0" y="34428"/>
                  </a:moveTo>
                  <a:lnTo>
                    <a:pt x="632" y="612"/>
                  </a:lnTo>
                  <a:lnTo>
                    <a:pt x="21661" y="0"/>
                  </a:lnTo>
                  <a:lnTo>
                    <a:pt x="21806" y="23051"/>
                  </a:lnTo>
                  <a:lnTo>
                    <a:pt x="43929" y="33164"/>
                  </a:lnTo>
                  <a:lnTo>
                    <a:pt x="33816" y="41381"/>
                  </a:lnTo>
                  <a:lnTo>
                    <a:pt x="8533" y="44541"/>
                  </a:lnTo>
                  <a:close/>
                </a:path>
              </a:pathLst>
            </a:custGeom>
            <a:solidFill>
              <a:schemeClr val="accent1"/>
            </a:solidFill>
            <a:ln>
              <a:noFill/>
            </a:ln>
          </p:spPr>
        </p:sp>
        <p:sp>
          <p:nvSpPr>
            <p:cNvPr id="686" name="Google Shape;686;p8"/>
            <p:cNvSpPr/>
            <p:nvPr/>
          </p:nvSpPr>
          <p:spPr>
            <a:xfrm flipH="1" rot="10800000">
              <a:off x="1292104" y="-15461"/>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
            <p:cNvSpPr/>
            <p:nvPr/>
          </p:nvSpPr>
          <p:spPr>
            <a:xfrm flipH="1" rot="10800000">
              <a:off x="3031657" y="-385226"/>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
            <p:cNvSpPr/>
            <p:nvPr/>
          </p:nvSpPr>
          <p:spPr>
            <a:xfrm flipH="1" rot="10800000">
              <a:off x="-281425" y="-32027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
            <p:cNvSpPr/>
            <p:nvPr/>
          </p:nvSpPr>
          <p:spPr>
            <a:xfrm flipH="1" rot="10800000">
              <a:off x="3100921" y="274586"/>
              <a:ext cx="552228" cy="655517"/>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8"/>
            <p:cNvSpPr/>
            <p:nvPr/>
          </p:nvSpPr>
          <p:spPr>
            <a:xfrm flipH="1" rot="10800000">
              <a:off x="1436559" y="-15187"/>
              <a:ext cx="2730130" cy="1196987"/>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8"/>
            <p:cNvSpPr/>
            <p:nvPr/>
          </p:nvSpPr>
          <p:spPr>
            <a:xfrm flipH="1" rot="10800000">
              <a:off x="3338789" y="-276778"/>
              <a:ext cx="4107571" cy="721430"/>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8"/>
            <p:cNvSpPr/>
            <p:nvPr/>
          </p:nvSpPr>
          <p:spPr>
            <a:xfrm flipH="1" rot="10800000">
              <a:off x="232236" y="-319947"/>
              <a:ext cx="1332382" cy="1559267"/>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8"/>
            <p:cNvSpPr/>
            <p:nvPr/>
          </p:nvSpPr>
          <p:spPr>
            <a:xfrm flipH="1" rot="10800000">
              <a:off x="-89056" y="711125"/>
              <a:ext cx="1225801" cy="355529"/>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
            <p:cNvSpPr/>
            <p:nvPr/>
          </p:nvSpPr>
          <p:spPr>
            <a:xfrm flipH="1" rot="10800000">
              <a:off x="2885281" y="504329"/>
              <a:ext cx="441530" cy="591414"/>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8"/>
            <p:cNvSpPr/>
            <p:nvPr/>
          </p:nvSpPr>
          <p:spPr>
            <a:xfrm flipH="1" rot="10800000">
              <a:off x="4777687" y="-136288"/>
              <a:ext cx="1490609" cy="272382"/>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8"/>
            <p:cNvSpPr/>
            <p:nvPr/>
          </p:nvSpPr>
          <p:spPr>
            <a:xfrm flipH="1" rot="10800000">
              <a:off x="2092864" y="638046"/>
              <a:ext cx="161684" cy="105759"/>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
            <p:cNvSpPr/>
            <p:nvPr/>
          </p:nvSpPr>
          <p:spPr>
            <a:xfrm flipH="1" rot="10800000">
              <a:off x="2153401" y="611042"/>
              <a:ext cx="113552" cy="67286"/>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
            <p:cNvSpPr/>
            <p:nvPr/>
          </p:nvSpPr>
          <p:spPr>
            <a:xfrm flipH="1" rot="10800000">
              <a:off x="2480511" y="214251"/>
              <a:ext cx="159873" cy="9357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8"/>
            <p:cNvSpPr/>
            <p:nvPr/>
          </p:nvSpPr>
          <p:spPr>
            <a:xfrm flipH="1" rot="10800000">
              <a:off x="2549775" y="162934"/>
              <a:ext cx="153232" cy="6470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
            <p:cNvSpPr/>
            <p:nvPr/>
          </p:nvSpPr>
          <p:spPr>
            <a:xfrm flipH="1" rot="10800000">
              <a:off x="3850913" y="195921"/>
              <a:ext cx="173154" cy="131992"/>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8"/>
            <p:cNvSpPr/>
            <p:nvPr/>
          </p:nvSpPr>
          <p:spPr>
            <a:xfrm flipH="1" rot="10800000">
              <a:off x="3782308" y="205140"/>
              <a:ext cx="124144" cy="65420"/>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8"/>
            <p:cNvSpPr/>
            <p:nvPr/>
          </p:nvSpPr>
          <p:spPr>
            <a:xfrm flipH="1" rot="10800000">
              <a:off x="971306" y="27208"/>
              <a:ext cx="191540" cy="156250"/>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
            <p:cNvSpPr/>
            <p:nvPr/>
          </p:nvSpPr>
          <p:spPr>
            <a:xfrm flipH="1" rot="10800000">
              <a:off x="941614" y="37249"/>
              <a:ext cx="93245" cy="79689"/>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
            <p:cNvSpPr/>
            <p:nvPr/>
          </p:nvSpPr>
          <p:spPr>
            <a:xfrm flipH="1" rot="9405165">
              <a:off x="489179" y="195855"/>
              <a:ext cx="58780" cy="108011"/>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
            <p:cNvSpPr/>
            <p:nvPr/>
          </p:nvSpPr>
          <p:spPr>
            <a:xfrm flipH="1" rot="9882276">
              <a:off x="472624" y="133453"/>
              <a:ext cx="62510" cy="125459"/>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8"/>
            <p:cNvSpPr/>
            <p:nvPr/>
          </p:nvSpPr>
          <p:spPr>
            <a:xfrm flipH="1" rot="10800000">
              <a:off x="3116344" y="663809"/>
              <a:ext cx="91105" cy="140609"/>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
            <p:cNvSpPr/>
            <p:nvPr/>
          </p:nvSpPr>
          <p:spPr>
            <a:xfrm flipH="1" rot="10800000">
              <a:off x="3117222" y="760074"/>
              <a:ext cx="91818" cy="106253"/>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
            <p:cNvSpPr/>
            <p:nvPr/>
          </p:nvSpPr>
          <p:spPr>
            <a:xfrm flipH="1" rot="10800000">
              <a:off x="6339800" y="23583"/>
              <a:ext cx="163824" cy="71731"/>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8"/>
            <p:cNvSpPr/>
            <p:nvPr/>
          </p:nvSpPr>
          <p:spPr>
            <a:xfrm flipH="1" rot="10800000">
              <a:off x="6381677" y="-43979"/>
              <a:ext cx="169367" cy="77165"/>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
            <p:cNvSpPr/>
            <p:nvPr/>
          </p:nvSpPr>
          <p:spPr>
            <a:xfrm flipH="1" rot="-9599408">
              <a:off x="684884" y="1199546"/>
              <a:ext cx="123432" cy="92643"/>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8"/>
            <p:cNvSpPr/>
            <p:nvPr/>
          </p:nvSpPr>
          <p:spPr>
            <a:xfrm flipH="1" rot="-9599408">
              <a:off x="767209" y="1163446"/>
              <a:ext cx="91655" cy="72171"/>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8"/>
            <p:cNvSpPr/>
            <p:nvPr/>
          </p:nvSpPr>
          <p:spPr>
            <a:xfrm flipH="1" rot="10800000">
              <a:off x="1388755" y="708154"/>
              <a:ext cx="68329" cy="113168"/>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
            <p:cNvSpPr/>
            <p:nvPr/>
          </p:nvSpPr>
          <p:spPr>
            <a:xfrm flipH="1" rot="10800000">
              <a:off x="1345726" y="744541"/>
              <a:ext cx="30185" cy="72006"/>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
            <p:cNvSpPr/>
            <p:nvPr/>
          </p:nvSpPr>
          <p:spPr>
            <a:xfrm flipH="1" rot="10800000">
              <a:off x="7102580" y="-118127"/>
              <a:ext cx="133474" cy="8089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8"/>
            <p:cNvSpPr/>
            <p:nvPr/>
          </p:nvSpPr>
          <p:spPr>
            <a:xfrm flipH="1" rot="10800000">
              <a:off x="7087103" y="-180421"/>
              <a:ext cx="84080" cy="76451"/>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
            <p:cNvSpPr/>
            <p:nvPr/>
          </p:nvSpPr>
          <p:spPr>
            <a:xfrm flipH="1" rot="10800000">
              <a:off x="1540784" y="791905"/>
              <a:ext cx="125791" cy="49614"/>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8"/>
            <p:cNvSpPr/>
            <p:nvPr/>
          </p:nvSpPr>
          <p:spPr>
            <a:xfrm flipH="1" rot="10800000">
              <a:off x="1570312" y="734003"/>
              <a:ext cx="163056" cy="46979"/>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
            <p:cNvSpPr/>
            <p:nvPr/>
          </p:nvSpPr>
          <p:spPr>
            <a:xfrm flipH="1" rot="10800000">
              <a:off x="620322" y="596024"/>
              <a:ext cx="112564" cy="67890"/>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
            <p:cNvSpPr/>
            <p:nvPr/>
          </p:nvSpPr>
          <p:spPr>
            <a:xfrm flipH="1" rot="10800000">
              <a:off x="626579" y="645694"/>
              <a:ext cx="87702" cy="57682"/>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
            <p:cNvSpPr/>
            <p:nvPr/>
          </p:nvSpPr>
          <p:spPr>
            <a:xfrm flipH="1" rot="10800000">
              <a:off x="3316506" y="-172847"/>
              <a:ext cx="78702" cy="80787"/>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8"/>
            <p:cNvSpPr/>
            <p:nvPr/>
          </p:nvSpPr>
          <p:spPr>
            <a:xfrm flipH="1" rot="10800000">
              <a:off x="3363652" y="-141673"/>
              <a:ext cx="61414" cy="66737"/>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
            <p:cNvSpPr/>
            <p:nvPr/>
          </p:nvSpPr>
          <p:spPr>
            <a:xfrm flipH="1" rot="10800000">
              <a:off x="4855678" y="-62531"/>
              <a:ext cx="137316" cy="3688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8"/>
            <p:cNvSpPr/>
            <p:nvPr/>
          </p:nvSpPr>
          <p:spPr>
            <a:xfrm flipH="1" rot="10800000">
              <a:off x="4891792" y="-14288"/>
              <a:ext cx="116900" cy="44180"/>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8"/>
            <p:cNvSpPr/>
            <p:nvPr/>
          </p:nvSpPr>
          <p:spPr>
            <a:xfrm flipH="1" rot="10800000">
              <a:off x="5458416" y="301954"/>
              <a:ext cx="291920" cy="34137"/>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
            <p:cNvSpPr/>
            <p:nvPr/>
          </p:nvSpPr>
          <p:spPr>
            <a:xfrm flipH="1" rot="10800000">
              <a:off x="5615659" y="271438"/>
              <a:ext cx="99008" cy="24313"/>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8"/>
            <p:cNvSpPr/>
            <p:nvPr/>
          </p:nvSpPr>
          <p:spPr>
            <a:xfrm flipH="1" rot="10800000">
              <a:off x="3044970" y="-388176"/>
              <a:ext cx="4414693" cy="830098"/>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8"/>
            <p:cNvSpPr/>
            <p:nvPr/>
          </p:nvSpPr>
          <p:spPr>
            <a:xfrm flipH="1" rot="10800000">
              <a:off x="948875" y="631947"/>
              <a:ext cx="95850" cy="170250"/>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728" name="Google Shape;728;p8"/>
            <p:cNvSpPr/>
            <p:nvPr/>
          </p:nvSpPr>
          <p:spPr>
            <a:xfrm flipH="1" rot="10800000">
              <a:off x="2894900" y="269747"/>
              <a:ext cx="467900" cy="107750"/>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729" name="Google Shape;729;p8"/>
            <p:cNvSpPr/>
            <p:nvPr/>
          </p:nvSpPr>
          <p:spPr>
            <a:xfrm flipH="1" rot="10800000">
              <a:off x="1292104" y="-19136"/>
              <a:ext cx="2875239" cy="1204890"/>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
            <p:cNvSpPr/>
            <p:nvPr/>
          </p:nvSpPr>
          <p:spPr>
            <a:xfrm flipH="1" rot="-2700000">
              <a:off x="3757632" y="959198"/>
              <a:ext cx="227980" cy="24642"/>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
            <p:cNvSpPr/>
            <p:nvPr/>
          </p:nvSpPr>
          <p:spPr>
            <a:xfrm flipH="1" rot="-2700000">
              <a:off x="3846048" y="881675"/>
              <a:ext cx="133693" cy="15257"/>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8"/>
            <p:cNvSpPr/>
            <p:nvPr/>
          </p:nvSpPr>
          <p:spPr>
            <a:xfrm flipH="1" rot="10800000">
              <a:off x="609290" y="-235249"/>
              <a:ext cx="188686" cy="31996"/>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
            <p:cNvSpPr/>
            <p:nvPr/>
          </p:nvSpPr>
          <p:spPr>
            <a:xfrm flipH="1" rot="10800000">
              <a:off x="-281437" y="-320275"/>
              <a:ext cx="1846686" cy="1630779"/>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8"/>
          <p:cNvGrpSpPr/>
          <p:nvPr/>
        </p:nvGrpSpPr>
        <p:grpSpPr>
          <a:xfrm>
            <a:off x="-43821" y="3308725"/>
            <a:ext cx="9426685" cy="3138541"/>
            <a:chOff x="-43821" y="3308725"/>
            <a:chExt cx="9426685" cy="3138541"/>
          </a:xfrm>
        </p:grpSpPr>
        <p:sp>
          <p:nvSpPr>
            <p:cNvPr id="735" name="Google Shape;735;p8"/>
            <p:cNvSpPr/>
            <p:nvPr/>
          </p:nvSpPr>
          <p:spPr>
            <a:xfrm flipH="1" rot="10800000">
              <a:off x="2365038" y="3956691"/>
              <a:ext cx="6897500" cy="1532775"/>
            </a:xfrm>
            <a:custGeom>
              <a:rect b="b" l="l" r="r" t="t"/>
              <a:pathLst>
                <a:path extrusionOk="0" h="61311" w="275900">
                  <a:moveTo>
                    <a:pt x="0" y="29392"/>
                  </a:moveTo>
                  <a:lnTo>
                    <a:pt x="33816" y="0"/>
                  </a:lnTo>
                  <a:lnTo>
                    <a:pt x="275900" y="316"/>
                  </a:lnTo>
                  <a:lnTo>
                    <a:pt x="274320" y="61311"/>
                  </a:lnTo>
                  <a:lnTo>
                    <a:pt x="228495" y="53726"/>
                  </a:lnTo>
                  <a:lnTo>
                    <a:pt x="148853" y="8533"/>
                  </a:lnTo>
                  <a:lnTo>
                    <a:pt x="106188" y="14854"/>
                  </a:lnTo>
                  <a:lnTo>
                    <a:pt x="38241" y="40453"/>
                  </a:lnTo>
                  <a:lnTo>
                    <a:pt x="4741" y="38557"/>
                  </a:lnTo>
                  <a:close/>
                </a:path>
              </a:pathLst>
            </a:custGeom>
            <a:solidFill>
              <a:schemeClr val="lt2"/>
            </a:solidFill>
            <a:ln cap="flat" cmpd="sng" w="9525">
              <a:solidFill>
                <a:schemeClr val="dk2"/>
              </a:solidFill>
              <a:prstDash val="solid"/>
              <a:round/>
              <a:headEnd len="med" w="med" type="none"/>
              <a:tailEnd len="med" w="med" type="none"/>
            </a:ln>
          </p:spPr>
        </p:sp>
        <p:sp>
          <p:nvSpPr>
            <p:cNvPr id="736" name="Google Shape;736;p8"/>
            <p:cNvSpPr/>
            <p:nvPr/>
          </p:nvSpPr>
          <p:spPr>
            <a:xfrm flipH="1" rot="10800000">
              <a:off x="128638" y="4912691"/>
              <a:ext cx="1706600" cy="553075"/>
            </a:xfrm>
            <a:custGeom>
              <a:rect b="b" l="l" r="r" t="t"/>
              <a:pathLst>
                <a:path extrusionOk="0" h="22123" w="68264">
                  <a:moveTo>
                    <a:pt x="0" y="316"/>
                  </a:moveTo>
                  <a:lnTo>
                    <a:pt x="59099" y="0"/>
                  </a:lnTo>
                  <a:lnTo>
                    <a:pt x="68264" y="21175"/>
                  </a:lnTo>
                  <a:lnTo>
                    <a:pt x="48354" y="22123"/>
                  </a:lnTo>
                  <a:lnTo>
                    <a:pt x="3161" y="316"/>
                  </a:lnTo>
                  <a:close/>
                </a:path>
              </a:pathLst>
            </a:custGeom>
            <a:solidFill>
              <a:schemeClr val="lt2"/>
            </a:solidFill>
            <a:ln cap="flat" cmpd="sng" w="9525">
              <a:solidFill>
                <a:schemeClr val="dk2"/>
              </a:solidFill>
              <a:prstDash val="solid"/>
              <a:round/>
              <a:headEnd len="med" w="med" type="none"/>
              <a:tailEnd len="med" w="med" type="none"/>
            </a:ln>
          </p:spPr>
        </p:sp>
        <p:sp>
          <p:nvSpPr>
            <p:cNvPr id="737" name="Google Shape;737;p8"/>
            <p:cNvSpPr/>
            <p:nvPr/>
          </p:nvSpPr>
          <p:spPr>
            <a:xfrm flipH="1" rot="10800000">
              <a:off x="1745360" y="3308725"/>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
            <p:cNvSpPr/>
            <p:nvPr/>
          </p:nvSpPr>
          <p:spPr>
            <a:xfrm flipH="1" rot="10800000">
              <a:off x="-43808" y="4654749"/>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
            <p:cNvSpPr/>
            <p:nvPr/>
          </p:nvSpPr>
          <p:spPr>
            <a:xfrm flipH="1" rot="10800000">
              <a:off x="2284488" y="3528968"/>
              <a:ext cx="7097734" cy="1891580"/>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
            <p:cNvSpPr/>
            <p:nvPr/>
          </p:nvSpPr>
          <p:spPr>
            <a:xfrm flipH="1" rot="10800000">
              <a:off x="1689818" y="5018832"/>
              <a:ext cx="826640" cy="1185023"/>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
            <p:cNvSpPr/>
            <p:nvPr/>
          </p:nvSpPr>
          <p:spPr>
            <a:xfrm flipH="1" rot="10800000">
              <a:off x="-43808" y="4654968"/>
              <a:ext cx="3441078" cy="179229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8"/>
            <p:cNvSpPr/>
            <p:nvPr/>
          </p:nvSpPr>
          <p:spPr>
            <a:xfrm flipH="1" rot="10800000">
              <a:off x="431214" y="5132086"/>
              <a:ext cx="557990" cy="264643"/>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
            <p:cNvSpPr/>
            <p:nvPr/>
          </p:nvSpPr>
          <p:spPr>
            <a:xfrm flipH="1" rot="10800000">
              <a:off x="1559797" y="5222103"/>
              <a:ext cx="165251" cy="499266"/>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
            <p:cNvSpPr/>
            <p:nvPr/>
          </p:nvSpPr>
          <p:spPr>
            <a:xfrm flipH="1" rot="10800000">
              <a:off x="5016896" y="4450762"/>
              <a:ext cx="2058313" cy="531811"/>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
            <p:cNvSpPr/>
            <p:nvPr/>
          </p:nvSpPr>
          <p:spPr>
            <a:xfrm flipH="1" rot="10800000">
              <a:off x="1014739" y="4773375"/>
              <a:ext cx="200869" cy="51739"/>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8"/>
            <p:cNvSpPr/>
            <p:nvPr/>
          </p:nvSpPr>
          <p:spPr>
            <a:xfrm flipH="1" rot="10800000">
              <a:off x="971329" y="4823411"/>
              <a:ext cx="190991" cy="69426"/>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
            <p:cNvSpPr/>
            <p:nvPr/>
          </p:nvSpPr>
          <p:spPr>
            <a:xfrm flipH="1" rot="-10366118">
              <a:off x="140549" y="5466212"/>
              <a:ext cx="147486" cy="14487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flipH="1" rot="-10366118">
              <a:off x="202741" y="5400407"/>
              <a:ext cx="149573" cy="111353"/>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flipH="1" rot="10800000">
              <a:off x="8571139" y="4019193"/>
              <a:ext cx="315135" cy="36607"/>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flipH="1" rot="10800000">
              <a:off x="8505772" y="4077151"/>
              <a:ext cx="197083" cy="55761"/>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flipH="1" rot="10800000">
              <a:off x="5615414" y="5330758"/>
              <a:ext cx="297411" cy="27697"/>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flipH="1" rot="10800000">
              <a:off x="5788165" y="5296469"/>
              <a:ext cx="142372" cy="18736"/>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flipH="1" rot="10800000">
              <a:off x="2865390" y="5842022"/>
              <a:ext cx="43155" cy="142086"/>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flipH="1" rot="10800000">
              <a:off x="2907588" y="5865409"/>
              <a:ext cx="55401" cy="157431"/>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flipH="1" rot="10800000">
              <a:off x="1673846" y="5906442"/>
              <a:ext cx="87757" cy="122662"/>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flipH="1" rot="10800000">
              <a:off x="1678621" y="5992334"/>
              <a:ext cx="86111" cy="91928"/>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flipH="1" rot="10800000">
              <a:off x="2168572" y="4462000"/>
              <a:ext cx="132816" cy="92532"/>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flipH="1" rot="10800000">
              <a:off x="2192886" y="4393670"/>
              <a:ext cx="136273" cy="9834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flipH="1" rot="10800000">
              <a:off x="4129748" y="4765454"/>
              <a:ext cx="123760" cy="63554"/>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flipH="1" rot="10800000">
              <a:off x="4216630" y="4785156"/>
              <a:ext cx="94727" cy="45552"/>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flipH="1" rot="10800000">
              <a:off x="1886742" y="5140313"/>
              <a:ext cx="77659" cy="91324"/>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flipH="1" rot="10800000">
              <a:off x="1848817" y="5159412"/>
              <a:ext cx="38034" cy="60481"/>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flipH="1" rot="10800000">
              <a:off x="6988499" y="4904915"/>
              <a:ext cx="116516" cy="7782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flipH="1" rot="10800000">
              <a:off x="6971375" y="4851622"/>
              <a:ext cx="72061" cy="71183"/>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flipH="1" rot="10800000">
              <a:off x="2219779" y="5041684"/>
              <a:ext cx="89843" cy="21130"/>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flipH="1" rot="10800000">
              <a:off x="2258143" y="5017316"/>
              <a:ext cx="109985" cy="30570"/>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flipH="1" rot="10800000">
              <a:off x="2897482" y="5070583"/>
              <a:ext cx="109653" cy="106059"/>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flipH="1" rot="10800000">
              <a:off x="2890610" y="5127829"/>
              <a:ext cx="83160" cy="88063"/>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flipH="1" rot="10800000">
              <a:off x="3714209" y="4230716"/>
              <a:ext cx="136275" cy="32409"/>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flipH="1" rot="10800000">
              <a:off x="3727009" y="4290939"/>
              <a:ext cx="109756" cy="25054"/>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flipH="1" rot="10800000">
              <a:off x="8865922" y="3421011"/>
              <a:ext cx="234239" cy="48681"/>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flipH="1" rot="10800000">
              <a:off x="8969763" y="3369859"/>
              <a:ext cx="122717" cy="2014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flipH="1" rot="-10369799">
              <a:off x="5163217" y="4839054"/>
              <a:ext cx="122661" cy="27551"/>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flipH="1" rot="10800000">
              <a:off x="5197135" y="4880216"/>
              <a:ext cx="106637" cy="3556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flipH="1" rot="10800000">
              <a:off x="7332513" y="4119196"/>
              <a:ext cx="200870" cy="17123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flipH="1" rot="-10021251">
              <a:off x="7379011" y="4186447"/>
              <a:ext cx="82582" cy="107065"/>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flipH="1" rot="10800000">
              <a:off x="1626438" y="4996166"/>
              <a:ext cx="511650" cy="86850"/>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778" name="Google Shape;778;p8"/>
            <p:cNvSpPr/>
            <p:nvPr/>
          </p:nvSpPr>
          <p:spPr>
            <a:xfrm flipH="1" rot="10800000">
              <a:off x="-43821" y="4654749"/>
              <a:ext cx="3441078" cy="1792462"/>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flipH="1" rot="10800000">
              <a:off x="1745348" y="3308725"/>
              <a:ext cx="7637504" cy="211144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8"/>
          <p:cNvGrpSpPr/>
          <p:nvPr/>
        </p:nvGrpSpPr>
        <p:grpSpPr>
          <a:xfrm>
            <a:off x="906006" y="1825400"/>
            <a:ext cx="1754680" cy="2003420"/>
            <a:chOff x="906006" y="1825400"/>
            <a:chExt cx="1754680" cy="2003420"/>
          </a:xfrm>
        </p:grpSpPr>
        <p:sp>
          <p:nvSpPr>
            <p:cNvPr id="781" name="Google Shape;781;p8"/>
            <p:cNvSpPr/>
            <p:nvPr/>
          </p:nvSpPr>
          <p:spPr>
            <a:xfrm>
              <a:off x="909446" y="1825400"/>
              <a:ext cx="222222" cy="216955"/>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2438234" y="2715537"/>
              <a:ext cx="222452" cy="220396"/>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a:off x="1083572" y="2310608"/>
              <a:ext cx="1030711" cy="1044799"/>
            </a:xfrm>
            <a:custGeom>
              <a:rect b="b" l="l" r="r" t="t"/>
              <a:pathLst>
                <a:path extrusionOk="0" h="54360" w="53627">
                  <a:moveTo>
                    <a:pt x="50817" y="29690"/>
                  </a:moveTo>
                  <a:cubicBezTo>
                    <a:pt x="50817" y="29690"/>
                    <a:pt x="50817" y="29690"/>
                    <a:pt x="50817" y="29690"/>
                  </a:cubicBezTo>
                  <a:lnTo>
                    <a:pt x="50817" y="29690"/>
                  </a:lnTo>
                  <a:cubicBezTo>
                    <a:pt x="50817" y="29690"/>
                    <a:pt x="50817" y="29690"/>
                    <a:pt x="50817" y="29690"/>
                  </a:cubicBezTo>
                  <a:close/>
                  <a:moveTo>
                    <a:pt x="26614" y="1"/>
                  </a:moveTo>
                  <a:cubicBezTo>
                    <a:pt x="26596" y="1"/>
                    <a:pt x="26580" y="3"/>
                    <a:pt x="26564" y="8"/>
                  </a:cubicBezTo>
                  <a:cubicBezTo>
                    <a:pt x="26397" y="55"/>
                    <a:pt x="26123" y="472"/>
                    <a:pt x="25980" y="591"/>
                  </a:cubicBezTo>
                  <a:cubicBezTo>
                    <a:pt x="25861" y="710"/>
                    <a:pt x="25742" y="817"/>
                    <a:pt x="25611" y="913"/>
                  </a:cubicBezTo>
                  <a:cubicBezTo>
                    <a:pt x="25647" y="948"/>
                    <a:pt x="25659" y="984"/>
                    <a:pt x="25659" y="1032"/>
                  </a:cubicBezTo>
                  <a:cubicBezTo>
                    <a:pt x="25921" y="5437"/>
                    <a:pt x="25992" y="9866"/>
                    <a:pt x="25825" y="14271"/>
                  </a:cubicBezTo>
                  <a:cubicBezTo>
                    <a:pt x="25825" y="14340"/>
                    <a:pt x="25773" y="14376"/>
                    <a:pt x="25720" y="14376"/>
                  </a:cubicBezTo>
                  <a:cubicBezTo>
                    <a:pt x="25672" y="14376"/>
                    <a:pt x="25622" y="14346"/>
                    <a:pt x="25611" y="14283"/>
                  </a:cubicBezTo>
                  <a:cubicBezTo>
                    <a:pt x="25440" y="14378"/>
                    <a:pt x="25244" y="14422"/>
                    <a:pt x="25045" y="14422"/>
                  </a:cubicBezTo>
                  <a:cubicBezTo>
                    <a:pt x="24968" y="14422"/>
                    <a:pt x="24890" y="14416"/>
                    <a:pt x="24813" y="14402"/>
                  </a:cubicBezTo>
                  <a:cubicBezTo>
                    <a:pt x="24682" y="14379"/>
                    <a:pt x="24706" y="14176"/>
                    <a:pt x="24813" y="14140"/>
                  </a:cubicBezTo>
                  <a:cubicBezTo>
                    <a:pt x="24242" y="10414"/>
                    <a:pt x="23956" y="6628"/>
                    <a:pt x="23766" y="2865"/>
                  </a:cubicBezTo>
                  <a:cubicBezTo>
                    <a:pt x="23242" y="3103"/>
                    <a:pt x="22766" y="3413"/>
                    <a:pt x="22337" y="3794"/>
                  </a:cubicBezTo>
                  <a:cubicBezTo>
                    <a:pt x="22623" y="7282"/>
                    <a:pt x="23039" y="10747"/>
                    <a:pt x="23623" y="14212"/>
                  </a:cubicBezTo>
                  <a:cubicBezTo>
                    <a:pt x="23670" y="14259"/>
                    <a:pt x="23659" y="14331"/>
                    <a:pt x="23599" y="14355"/>
                  </a:cubicBezTo>
                  <a:cubicBezTo>
                    <a:pt x="23576" y="14377"/>
                    <a:pt x="23549" y="14386"/>
                    <a:pt x="23523" y="14386"/>
                  </a:cubicBezTo>
                  <a:cubicBezTo>
                    <a:pt x="23508" y="14386"/>
                    <a:pt x="23493" y="14383"/>
                    <a:pt x="23480" y="14379"/>
                  </a:cubicBezTo>
                  <a:cubicBezTo>
                    <a:pt x="22992" y="14462"/>
                    <a:pt x="22504" y="14605"/>
                    <a:pt x="22039" y="14795"/>
                  </a:cubicBezTo>
                  <a:cubicBezTo>
                    <a:pt x="21789" y="14902"/>
                    <a:pt x="20992" y="15224"/>
                    <a:pt x="20753" y="15522"/>
                  </a:cubicBezTo>
                  <a:cubicBezTo>
                    <a:pt x="20777" y="15569"/>
                    <a:pt x="20777" y="15629"/>
                    <a:pt x="20753" y="15676"/>
                  </a:cubicBezTo>
                  <a:lnTo>
                    <a:pt x="20730" y="15712"/>
                  </a:lnTo>
                  <a:cubicBezTo>
                    <a:pt x="20698" y="15776"/>
                    <a:pt x="20634" y="15807"/>
                    <a:pt x="20571" y="15807"/>
                  </a:cubicBezTo>
                  <a:cubicBezTo>
                    <a:pt x="20539" y="15807"/>
                    <a:pt x="20507" y="15799"/>
                    <a:pt x="20480" y="15783"/>
                  </a:cubicBezTo>
                  <a:lnTo>
                    <a:pt x="20420" y="15748"/>
                  </a:lnTo>
                  <a:cubicBezTo>
                    <a:pt x="20384" y="15724"/>
                    <a:pt x="20349" y="15688"/>
                    <a:pt x="20337" y="15641"/>
                  </a:cubicBezTo>
                  <a:lnTo>
                    <a:pt x="20265" y="15664"/>
                  </a:lnTo>
                  <a:cubicBezTo>
                    <a:pt x="20291" y="15742"/>
                    <a:pt x="20230" y="15825"/>
                    <a:pt x="20162" y="15825"/>
                  </a:cubicBezTo>
                  <a:cubicBezTo>
                    <a:pt x="20137" y="15825"/>
                    <a:pt x="20110" y="15813"/>
                    <a:pt x="20087" y="15783"/>
                  </a:cubicBezTo>
                  <a:cubicBezTo>
                    <a:pt x="17813" y="13164"/>
                    <a:pt x="15634" y="10473"/>
                    <a:pt x="13431" y="7794"/>
                  </a:cubicBezTo>
                  <a:cubicBezTo>
                    <a:pt x="13407" y="7806"/>
                    <a:pt x="13383" y="7818"/>
                    <a:pt x="13360" y="7818"/>
                  </a:cubicBezTo>
                  <a:cubicBezTo>
                    <a:pt x="13324" y="7817"/>
                    <a:pt x="13288" y="7817"/>
                    <a:pt x="13252" y="7817"/>
                  </a:cubicBezTo>
                  <a:cubicBezTo>
                    <a:pt x="12860" y="7817"/>
                    <a:pt x="12469" y="7877"/>
                    <a:pt x="12098" y="7997"/>
                  </a:cubicBezTo>
                  <a:cubicBezTo>
                    <a:pt x="12109" y="7997"/>
                    <a:pt x="12121" y="8009"/>
                    <a:pt x="12133" y="8009"/>
                  </a:cubicBezTo>
                  <a:cubicBezTo>
                    <a:pt x="14455" y="10771"/>
                    <a:pt x="16824" y="13509"/>
                    <a:pt x="19015" y="16367"/>
                  </a:cubicBezTo>
                  <a:cubicBezTo>
                    <a:pt x="19039" y="16391"/>
                    <a:pt x="19039" y="16438"/>
                    <a:pt x="19015" y="16462"/>
                  </a:cubicBezTo>
                  <a:cubicBezTo>
                    <a:pt x="19015" y="16486"/>
                    <a:pt x="19003" y="16510"/>
                    <a:pt x="18979" y="16522"/>
                  </a:cubicBezTo>
                  <a:cubicBezTo>
                    <a:pt x="18848" y="16617"/>
                    <a:pt x="18717" y="16688"/>
                    <a:pt x="18575" y="16760"/>
                  </a:cubicBezTo>
                  <a:cubicBezTo>
                    <a:pt x="18444" y="16831"/>
                    <a:pt x="18313" y="16903"/>
                    <a:pt x="18182" y="16962"/>
                  </a:cubicBezTo>
                  <a:cubicBezTo>
                    <a:pt x="18218" y="17017"/>
                    <a:pt x="18171" y="17078"/>
                    <a:pt x="18116" y="17078"/>
                  </a:cubicBezTo>
                  <a:cubicBezTo>
                    <a:pt x="18098" y="17078"/>
                    <a:pt x="18080" y="17072"/>
                    <a:pt x="18063" y="17057"/>
                  </a:cubicBezTo>
                  <a:cubicBezTo>
                    <a:pt x="14919" y="14248"/>
                    <a:pt x="12038" y="11140"/>
                    <a:pt x="9228" y="7997"/>
                  </a:cubicBezTo>
                  <a:cubicBezTo>
                    <a:pt x="8752" y="7890"/>
                    <a:pt x="8264" y="7818"/>
                    <a:pt x="7776" y="7806"/>
                  </a:cubicBezTo>
                  <a:cubicBezTo>
                    <a:pt x="7764" y="8283"/>
                    <a:pt x="7752" y="8759"/>
                    <a:pt x="7716" y="9235"/>
                  </a:cubicBezTo>
                  <a:cubicBezTo>
                    <a:pt x="7764" y="9235"/>
                    <a:pt x="7799" y="9247"/>
                    <a:pt x="7823" y="9283"/>
                  </a:cubicBezTo>
                  <a:cubicBezTo>
                    <a:pt x="10752" y="12378"/>
                    <a:pt x="13860" y="15260"/>
                    <a:pt x="16931" y="18200"/>
                  </a:cubicBezTo>
                  <a:cubicBezTo>
                    <a:pt x="16979" y="18236"/>
                    <a:pt x="16955" y="18308"/>
                    <a:pt x="16908" y="18319"/>
                  </a:cubicBezTo>
                  <a:lnTo>
                    <a:pt x="16943" y="18403"/>
                  </a:lnTo>
                  <a:cubicBezTo>
                    <a:pt x="16968" y="18375"/>
                    <a:pt x="16997" y="18364"/>
                    <a:pt x="17025" y="18364"/>
                  </a:cubicBezTo>
                  <a:cubicBezTo>
                    <a:pt x="17118" y="18364"/>
                    <a:pt x="17204" y="18493"/>
                    <a:pt x="17122" y="18593"/>
                  </a:cubicBezTo>
                  <a:cubicBezTo>
                    <a:pt x="16920" y="18820"/>
                    <a:pt x="16705" y="19034"/>
                    <a:pt x="16467" y="19236"/>
                  </a:cubicBezTo>
                  <a:cubicBezTo>
                    <a:pt x="16451" y="19249"/>
                    <a:pt x="16432" y="19255"/>
                    <a:pt x="16413" y="19255"/>
                  </a:cubicBezTo>
                  <a:cubicBezTo>
                    <a:pt x="16364" y="19255"/>
                    <a:pt x="16319" y="19213"/>
                    <a:pt x="16336" y="19153"/>
                  </a:cubicBezTo>
                  <a:cubicBezTo>
                    <a:pt x="13431" y="17105"/>
                    <a:pt x="10764" y="14712"/>
                    <a:pt x="8204" y="12259"/>
                  </a:cubicBezTo>
                  <a:lnTo>
                    <a:pt x="8204" y="12259"/>
                  </a:lnTo>
                  <a:cubicBezTo>
                    <a:pt x="8228" y="12831"/>
                    <a:pt x="8204" y="13402"/>
                    <a:pt x="8133" y="13974"/>
                  </a:cubicBezTo>
                  <a:cubicBezTo>
                    <a:pt x="10633" y="16081"/>
                    <a:pt x="13181" y="18141"/>
                    <a:pt x="15610" y="20320"/>
                  </a:cubicBezTo>
                  <a:cubicBezTo>
                    <a:pt x="15636" y="20296"/>
                    <a:pt x="15667" y="20286"/>
                    <a:pt x="15698" y="20286"/>
                  </a:cubicBezTo>
                  <a:cubicBezTo>
                    <a:pt x="15805" y="20286"/>
                    <a:pt x="15913" y="20411"/>
                    <a:pt x="15848" y="20522"/>
                  </a:cubicBezTo>
                  <a:cubicBezTo>
                    <a:pt x="15205" y="21498"/>
                    <a:pt x="14681" y="22546"/>
                    <a:pt x="14264" y="23642"/>
                  </a:cubicBezTo>
                  <a:cubicBezTo>
                    <a:pt x="14253" y="23665"/>
                    <a:pt x="14229" y="23689"/>
                    <a:pt x="14193" y="23689"/>
                  </a:cubicBezTo>
                  <a:cubicBezTo>
                    <a:pt x="14193" y="23737"/>
                    <a:pt x="14169" y="23773"/>
                    <a:pt x="14122" y="23784"/>
                  </a:cubicBezTo>
                  <a:cubicBezTo>
                    <a:pt x="13460" y="23854"/>
                    <a:pt x="12793" y="23884"/>
                    <a:pt x="12122" y="23884"/>
                  </a:cubicBezTo>
                  <a:cubicBezTo>
                    <a:pt x="9367" y="23884"/>
                    <a:pt x="6559" y="23381"/>
                    <a:pt x="3858" y="23094"/>
                  </a:cubicBezTo>
                  <a:cubicBezTo>
                    <a:pt x="3739" y="23296"/>
                    <a:pt x="3632" y="23499"/>
                    <a:pt x="3501" y="23689"/>
                  </a:cubicBezTo>
                  <a:cubicBezTo>
                    <a:pt x="3370" y="23892"/>
                    <a:pt x="3227" y="24070"/>
                    <a:pt x="3049" y="24237"/>
                  </a:cubicBezTo>
                  <a:lnTo>
                    <a:pt x="3061" y="24249"/>
                  </a:lnTo>
                  <a:cubicBezTo>
                    <a:pt x="3085" y="24225"/>
                    <a:pt x="3120" y="24225"/>
                    <a:pt x="3156" y="24225"/>
                  </a:cubicBezTo>
                  <a:cubicBezTo>
                    <a:pt x="6740" y="24487"/>
                    <a:pt x="10324" y="24535"/>
                    <a:pt x="13895" y="24796"/>
                  </a:cubicBezTo>
                  <a:cubicBezTo>
                    <a:pt x="13907" y="24796"/>
                    <a:pt x="13907" y="24785"/>
                    <a:pt x="13907" y="24773"/>
                  </a:cubicBezTo>
                  <a:cubicBezTo>
                    <a:pt x="13922" y="24716"/>
                    <a:pt x="13966" y="24691"/>
                    <a:pt x="14013" y="24691"/>
                  </a:cubicBezTo>
                  <a:cubicBezTo>
                    <a:pt x="14082" y="24691"/>
                    <a:pt x="14155" y="24746"/>
                    <a:pt x="14134" y="24832"/>
                  </a:cubicBezTo>
                  <a:cubicBezTo>
                    <a:pt x="14050" y="25106"/>
                    <a:pt x="13991" y="25380"/>
                    <a:pt x="13955" y="25666"/>
                  </a:cubicBezTo>
                  <a:cubicBezTo>
                    <a:pt x="13955" y="25701"/>
                    <a:pt x="13919" y="25737"/>
                    <a:pt x="13883" y="25737"/>
                  </a:cubicBezTo>
                  <a:lnTo>
                    <a:pt x="13883" y="25749"/>
                  </a:lnTo>
                  <a:cubicBezTo>
                    <a:pt x="13955" y="25749"/>
                    <a:pt x="13967" y="25856"/>
                    <a:pt x="13895" y="25868"/>
                  </a:cubicBezTo>
                  <a:cubicBezTo>
                    <a:pt x="12224" y="26212"/>
                    <a:pt x="10479" y="26321"/>
                    <a:pt x="8714" y="26321"/>
                  </a:cubicBezTo>
                  <a:cubicBezTo>
                    <a:pt x="6141" y="26321"/>
                    <a:pt x="3528" y="26089"/>
                    <a:pt x="1049" y="26011"/>
                  </a:cubicBezTo>
                  <a:cubicBezTo>
                    <a:pt x="679" y="26237"/>
                    <a:pt x="334" y="26487"/>
                    <a:pt x="1" y="26773"/>
                  </a:cubicBezTo>
                  <a:cubicBezTo>
                    <a:pt x="334" y="27202"/>
                    <a:pt x="679" y="27618"/>
                    <a:pt x="977" y="28059"/>
                  </a:cubicBezTo>
                  <a:cubicBezTo>
                    <a:pt x="1013" y="28035"/>
                    <a:pt x="1049" y="28011"/>
                    <a:pt x="1096" y="28011"/>
                  </a:cubicBezTo>
                  <a:cubicBezTo>
                    <a:pt x="4447" y="27832"/>
                    <a:pt x="7842" y="27631"/>
                    <a:pt x="11217" y="27631"/>
                  </a:cubicBezTo>
                  <a:cubicBezTo>
                    <a:pt x="12111" y="27631"/>
                    <a:pt x="13005" y="27645"/>
                    <a:pt x="13895" y="27678"/>
                  </a:cubicBezTo>
                  <a:cubicBezTo>
                    <a:pt x="13907" y="27678"/>
                    <a:pt x="13919" y="27690"/>
                    <a:pt x="13931" y="27690"/>
                  </a:cubicBezTo>
                  <a:cubicBezTo>
                    <a:pt x="13951" y="27655"/>
                    <a:pt x="13983" y="27639"/>
                    <a:pt x="14014" y="27639"/>
                  </a:cubicBezTo>
                  <a:cubicBezTo>
                    <a:pt x="14057" y="27639"/>
                    <a:pt x="14098" y="27670"/>
                    <a:pt x="14098" y="27725"/>
                  </a:cubicBezTo>
                  <a:cubicBezTo>
                    <a:pt x="14110" y="27975"/>
                    <a:pt x="14098" y="28214"/>
                    <a:pt x="14086" y="28452"/>
                  </a:cubicBezTo>
                  <a:cubicBezTo>
                    <a:pt x="14134" y="28547"/>
                    <a:pt x="14074" y="28654"/>
                    <a:pt x="13979" y="28666"/>
                  </a:cubicBezTo>
                  <a:cubicBezTo>
                    <a:pt x="12074" y="28999"/>
                    <a:pt x="10121" y="28916"/>
                    <a:pt x="8240" y="29285"/>
                  </a:cubicBezTo>
                  <a:cubicBezTo>
                    <a:pt x="7137" y="29521"/>
                    <a:pt x="6018" y="29638"/>
                    <a:pt x="4898" y="29638"/>
                  </a:cubicBezTo>
                  <a:cubicBezTo>
                    <a:pt x="4325" y="29638"/>
                    <a:pt x="3752" y="29607"/>
                    <a:pt x="3180" y="29547"/>
                  </a:cubicBezTo>
                  <a:lnTo>
                    <a:pt x="3180" y="29547"/>
                  </a:lnTo>
                  <a:cubicBezTo>
                    <a:pt x="3466" y="30047"/>
                    <a:pt x="3763" y="30547"/>
                    <a:pt x="4013" y="31071"/>
                  </a:cubicBezTo>
                  <a:lnTo>
                    <a:pt x="4025" y="31071"/>
                  </a:lnTo>
                  <a:cubicBezTo>
                    <a:pt x="7454" y="30678"/>
                    <a:pt x="10895" y="30119"/>
                    <a:pt x="14336" y="29928"/>
                  </a:cubicBezTo>
                  <a:cubicBezTo>
                    <a:pt x="14419" y="29928"/>
                    <a:pt x="14443" y="30047"/>
                    <a:pt x="14384" y="30095"/>
                  </a:cubicBezTo>
                  <a:cubicBezTo>
                    <a:pt x="14398" y="30091"/>
                    <a:pt x="14412" y="30089"/>
                    <a:pt x="14426" y="30089"/>
                  </a:cubicBezTo>
                  <a:cubicBezTo>
                    <a:pt x="14490" y="30089"/>
                    <a:pt x="14540" y="30133"/>
                    <a:pt x="14550" y="30202"/>
                  </a:cubicBezTo>
                  <a:cubicBezTo>
                    <a:pt x="14717" y="31214"/>
                    <a:pt x="15122" y="32178"/>
                    <a:pt x="15717" y="33024"/>
                  </a:cubicBezTo>
                  <a:cubicBezTo>
                    <a:pt x="15741" y="33071"/>
                    <a:pt x="15729" y="33119"/>
                    <a:pt x="15705" y="33143"/>
                  </a:cubicBezTo>
                  <a:cubicBezTo>
                    <a:pt x="15765" y="33202"/>
                    <a:pt x="15765" y="33321"/>
                    <a:pt x="15705" y="33381"/>
                  </a:cubicBezTo>
                  <a:cubicBezTo>
                    <a:pt x="13157" y="35584"/>
                    <a:pt x="10597" y="37858"/>
                    <a:pt x="7835" y="39798"/>
                  </a:cubicBezTo>
                  <a:cubicBezTo>
                    <a:pt x="8002" y="40334"/>
                    <a:pt x="8061" y="40906"/>
                    <a:pt x="8014" y="41465"/>
                  </a:cubicBezTo>
                  <a:cubicBezTo>
                    <a:pt x="8026" y="41465"/>
                    <a:pt x="8026" y="41453"/>
                    <a:pt x="8026" y="41453"/>
                  </a:cubicBezTo>
                  <a:cubicBezTo>
                    <a:pt x="9478" y="40215"/>
                    <a:pt x="10931" y="38989"/>
                    <a:pt x="12359" y="37739"/>
                  </a:cubicBezTo>
                  <a:cubicBezTo>
                    <a:pt x="13622" y="36619"/>
                    <a:pt x="14836" y="35369"/>
                    <a:pt x="16229" y="34417"/>
                  </a:cubicBezTo>
                  <a:cubicBezTo>
                    <a:pt x="16238" y="34408"/>
                    <a:pt x="16249" y="34404"/>
                    <a:pt x="16260" y="34404"/>
                  </a:cubicBezTo>
                  <a:cubicBezTo>
                    <a:pt x="16277" y="34404"/>
                    <a:pt x="16293" y="34414"/>
                    <a:pt x="16300" y="34429"/>
                  </a:cubicBezTo>
                  <a:cubicBezTo>
                    <a:pt x="16314" y="34394"/>
                    <a:pt x="16352" y="34375"/>
                    <a:pt x="16391" y="34375"/>
                  </a:cubicBezTo>
                  <a:cubicBezTo>
                    <a:pt x="16419" y="34375"/>
                    <a:pt x="16447" y="34385"/>
                    <a:pt x="16467" y="34405"/>
                  </a:cubicBezTo>
                  <a:cubicBezTo>
                    <a:pt x="16574" y="34548"/>
                    <a:pt x="16670" y="34679"/>
                    <a:pt x="16777" y="34833"/>
                  </a:cubicBezTo>
                  <a:cubicBezTo>
                    <a:pt x="16931" y="34833"/>
                    <a:pt x="17015" y="35012"/>
                    <a:pt x="16920" y="35131"/>
                  </a:cubicBezTo>
                  <a:cubicBezTo>
                    <a:pt x="14050" y="38048"/>
                    <a:pt x="11264" y="41096"/>
                    <a:pt x="8240" y="43858"/>
                  </a:cubicBezTo>
                  <a:cubicBezTo>
                    <a:pt x="8168" y="44513"/>
                    <a:pt x="8038" y="45168"/>
                    <a:pt x="7918" y="45823"/>
                  </a:cubicBezTo>
                  <a:cubicBezTo>
                    <a:pt x="8538" y="45906"/>
                    <a:pt x="9145" y="45918"/>
                    <a:pt x="9764" y="45978"/>
                  </a:cubicBezTo>
                  <a:lnTo>
                    <a:pt x="9776" y="45978"/>
                  </a:lnTo>
                  <a:cubicBezTo>
                    <a:pt x="9764" y="45918"/>
                    <a:pt x="9776" y="45859"/>
                    <a:pt x="9812" y="45823"/>
                  </a:cubicBezTo>
                  <a:cubicBezTo>
                    <a:pt x="12538" y="42668"/>
                    <a:pt x="15205" y="39394"/>
                    <a:pt x="18146" y="36453"/>
                  </a:cubicBezTo>
                  <a:lnTo>
                    <a:pt x="18170" y="36453"/>
                  </a:lnTo>
                  <a:cubicBezTo>
                    <a:pt x="18189" y="36433"/>
                    <a:pt x="18213" y="36424"/>
                    <a:pt x="18236" y="36424"/>
                  </a:cubicBezTo>
                  <a:cubicBezTo>
                    <a:pt x="18254" y="36424"/>
                    <a:pt x="18273" y="36430"/>
                    <a:pt x="18289" y="36441"/>
                  </a:cubicBezTo>
                  <a:cubicBezTo>
                    <a:pt x="18503" y="36584"/>
                    <a:pt x="18717" y="36738"/>
                    <a:pt x="18932" y="36881"/>
                  </a:cubicBezTo>
                  <a:cubicBezTo>
                    <a:pt x="18944" y="36893"/>
                    <a:pt x="18956" y="36917"/>
                    <a:pt x="18967" y="36941"/>
                  </a:cubicBezTo>
                  <a:cubicBezTo>
                    <a:pt x="19063" y="36988"/>
                    <a:pt x="19098" y="37131"/>
                    <a:pt x="19027" y="37215"/>
                  </a:cubicBezTo>
                  <a:cubicBezTo>
                    <a:pt x="16765" y="40036"/>
                    <a:pt x="14562" y="42906"/>
                    <a:pt x="12181" y="45609"/>
                  </a:cubicBezTo>
                  <a:cubicBezTo>
                    <a:pt x="12395" y="45728"/>
                    <a:pt x="12621" y="45811"/>
                    <a:pt x="12848" y="45894"/>
                  </a:cubicBezTo>
                  <a:cubicBezTo>
                    <a:pt x="13071" y="45948"/>
                    <a:pt x="13308" y="45975"/>
                    <a:pt x="13542" y="45975"/>
                  </a:cubicBezTo>
                  <a:cubicBezTo>
                    <a:pt x="13621" y="45975"/>
                    <a:pt x="13699" y="45972"/>
                    <a:pt x="13776" y="45966"/>
                  </a:cubicBezTo>
                  <a:cubicBezTo>
                    <a:pt x="13788" y="45966"/>
                    <a:pt x="13812" y="45966"/>
                    <a:pt x="13824" y="45978"/>
                  </a:cubicBezTo>
                  <a:cubicBezTo>
                    <a:pt x="15919" y="43227"/>
                    <a:pt x="17908" y="40358"/>
                    <a:pt x="20170" y="37739"/>
                  </a:cubicBezTo>
                  <a:cubicBezTo>
                    <a:pt x="20185" y="37720"/>
                    <a:pt x="20205" y="37712"/>
                    <a:pt x="20225" y="37712"/>
                  </a:cubicBezTo>
                  <a:cubicBezTo>
                    <a:pt x="20268" y="37712"/>
                    <a:pt x="20313" y="37749"/>
                    <a:pt x="20313" y="37798"/>
                  </a:cubicBezTo>
                  <a:lnTo>
                    <a:pt x="20384" y="37774"/>
                  </a:lnTo>
                  <a:cubicBezTo>
                    <a:pt x="20346" y="37688"/>
                    <a:pt x="20430" y="37572"/>
                    <a:pt x="20526" y="37572"/>
                  </a:cubicBezTo>
                  <a:cubicBezTo>
                    <a:pt x="20550" y="37572"/>
                    <a:pt x="20575" y="37579"/>
                    <a:pt x="20599" y="37596"/>
                  </a:cubicBezTo>
                  <a:cubicBezTo>
                    <a:pt x="21480" y="38203"/>
                    <a:pt x="22408" y="38739"/>
                    <a:pt x="23373" y="39203"/>
                  </a:cubicBezTo>
                  <a:cubicBezTo>
                    <a:pt x="23385" y="39203"/>
                    <a:pt x="23397" y="39215"/>
                    <a:pt x="23397" y="39215"/>
                  </a:cubicBezTo>
                  <a:cubicBezTo>
                    <a:pt x="23429" y="39189"/>
                    <a:pt x="23467" y="39177"/>
                    <a:pt x="23504" y="39177"/>
                  </a:cubicBezTo>
                  <a:cubicBezTo>
                    <a:pt x="23600" y="39177"/>
                    <a:pt x="23691" y="39258"/>
                    <a:pt x="23682" y="39370"/>
                  </a:cubicBezTo>
                  <a:cubicBezTo>
                    <a:pt x="23599" y="42751"/>
                    <a:pt x="23254" y="46216"/>
                    <a:pt x="22325" y="49490"/>
                  </a:cubicBezTo>
                  <a:cubicBezTo>
                    <a:pt x="22337" y="49490"/>
                    <a:pt x="22349" y="49490"/>
                    <a:pt x="22349" y="49502"/>
                  </a:cubicBezTo>
                  <a:cubicBezTo>
                    <a:pt x="22694" y="50073"/>
                    <a:pt x="23266" y="50478"/>
                    <a:pt x="23920" y="50609"/>
                  </a:cubicBezTo>
                  <a:cubicBezTo>
                    <a:pt x="23801" y="46942"/>
                    <a:pt x="24087" y="43227"/>
                    <a:pt x="24409" y="39572"/>
                  </a:cubicBezTo>
                  <a:cubicBezTo>
                    <a:pt x="24416" y="39471"/>
                    <a:pt x="24501" y="39405"/>
                    <a:pt x="24588" y="39405"/>
                  </a:cubicBezTo>
                  <a:cubicBezTo>
                    <a:pt x="24634" y="39405"/>
                    <a:pt x="24681" y="39424"/>
                    <a:pt x="24718" y="39465"/>
                  </a:cubicBezTo>
                  <a:cubicBezTo>
                    <a:pt x="24727" y="39462"/>
                    <a:pt x="24737" y="39460"/>
                    <a:pt x="24747" y="39460"/>
                  </a:cubicBezTo>
                  <a:cubicBezTo>
                    <a:pt x="24777" y="39460"/>
                    <a:pt x="24810" y="39474"/>
                    <a:pt x="24837" y="39501"/>
                  </a:cubicBezTo>
                  <a:cubicBezTo>
                    <a:pt x="25003" y="39633"/>
                    <a:pt x="25220" y="39704"/>
                    <a:pt x="25431" y="39704"/>
                  </a:cubicBezTo>
                  <a:cubicBezTo>
                    <a:pt x="25448" y="39704"/>
                    <a:pt x="25464" y="39704"/>
                    <a:pt x="25480" y="39703"/>
                  </a:cubicBezTo>
                  <a:cubicBezTo>
                    <a:pt x="25523" y="39627"/>
                    <a:pt x="25594" y="39593"/>
                    <a:pt x="25666" y="39593"/>
                  </a:cubicBezTo>
                  <a:cubicBezTo>
                    <a:pt x="25772" y="39593"/>
                    <a:pt x="25878" y="39670"/>
                    <a:pt x="25885" y="39798"/>
                  </a:cubicBezTo>
                  <a:cubicBezTo>
                    <a:pt x="25778" y="44049"/>
                    <a:pt x="25778" y="48323"/>
                    <a:pt x="25516" y="52574"/>
                  </a:cubicBezTo>
                  <a:cubicBezTo>
                    <a:pt x="25671" y="52895"/>
                    <a:pt x="25837" y="53217"/>
                    <a:pt x="26016" y="53526"/>
                  </a:cubicBezTo>
                  <a:cubicBezTo>
                    <a:pt x="26195" y="53812"/>
                    <a:pt x="26397" y="54062"/>
                    <a:pt x="26576" y="54360"/>
                  </a:cubicBezTo>
                  <a:cubicBezTo>
                    <a:pt x="26576" y="54348"/>
                    <a:pt x="26576" y="54348"/>
                    <a:pt x="26587" y="54336"/>
                  </a:cubicBezTo>
                  <a:cubicBezTo>
                    <a:pt x="26873" y="54050"/>
                    <a:pt x="27147" y="53741"/>
                    <a:pt x="27397" y="53431"/>
                  </a:cubicBezTo>
                  <a:cubicBezTo>
                    <a:pt x="27564" y="53193"/>
                    <a:pt x="27695" y="52907"/>
                    <a:pt x="27873" y="52681"/>
                  </a:cubicBezTo>
                  <a:cubicBezTo>
                    <a:pt x="27861" y="52657"/>
                    <a:pt x="27850" y="52633"/>
                    <a:pt x="27861" y="52609"/>
                  </a:cubicBezTo>
                  <a:cubicBezTo>
                    <a:pt x="27802" y="48287"/>
                    <a:pt x="27790" y="44001"/>
                    <a:pt x="27540" y="39679"/>
                  </a:cubicBezTo>
                  <a:cubicBezTo>
                    <a:pt x="27540" y="39570"/>
                    <a:pt x="27628" y="39501"/>
                    <a:pt x="27722" y="39501"/>
                  </a:cubicBezTo>
                  <a:cubicBezTo>
                    <a:pt x="27770" y="39501"/>
                    <a:pt x="27821" y="39520"/>
                    <a:pt x="27861" y="39560"/>
                  </a:cubicBezTo>
                  <a:cubicBezTo>
                    <a:pt x="28064" y="39514"/>
                    <a:pt x="28268" y="39497"/>
                    <a:pt x="28476" y="39497"/>
                  </a:cubicBezTo>
                  <a:cubicBezTo>
                    <a:pt x="28537" y="39497"/>
                    <a:pt x="28598" y="39498"/>
                    <a:pt x="28659" y="39501"/>
                  </a:cubicBezTo>
                  <a:cubicBezTo>
                    <a:pt x="28683" y="39501"/>
                    <a:pt x="28707" y="39524"/>
                    <a:pt x="28719" y="39536"/>
                  </a:cubicBezTo>
                  <a:cubicBezTo>
                    <a:pt x="28778" y="39560"/>
                    <a:pt x="28826" y="39620"/>
                    <a:pt x="28826" y="39691"/>
                  </a:cubicBezTo>
                  <a:cubicBezTo>
                    <a:pt x="29123" y="43346"/>
                    <a:pt x="29528" y="47037"/>
                    <a:pt x="29624" y="50704"/>
                  </a:cubicBezTo>
                  <a:cubicBezTo>
                    <a:pt x="30052" y="50240"/>
                    <a:pt x="30588" y="49883"/>
                    <a:pt x="31171" y="49645"/>
                  </a:cubicBezTo>
                  <a:cubicBezTo>
                    <a:pt x="30659" y="46263"/>
                    <a:pt x="29814" y="42882"/>
                    <a:pt x="29659" y="39453"/>
                  </a:cubicBezTo>
                  <a:cubicBezTo>
                    <a:pt x="29651" y="39332"/>
                    <a:pt x="29743" y="39249"/>
                    <a:pt x="29844" y="39249"/>
                  </a:cubicBezTo>
                  <a:cubicBezTo>
                    <a:pt x="29882" y="39249"/>
                    <a:pt x="29921" y="39260"/>
                    <a:pt x="29957" y="39286"/>
                  </a:cubicBezTo>
                  <a:cubicBezTo>
                    <a:pt x="30933" y="38810"/>
                    <a:pt x="32064" y="38620"/>
                    <a:pt x="32862" y="37834"/>
                  </a:cubicBezTo>
                  <a:cubicBezTo>
                    <a:pt x="32886" y="37810"/>
                    <a:pt x="32910" y="37798"/>
                    <a:pt x="32933" y="37786"/>
                  </a:cubicBezTo>
                  <a:cubicBezTo>
                    <a:pt x="32947" y="37718"/>
                    <a:pt x="33008" y="37677"/>
                    <a:pt x="33070" y="37677"/>
                  </a:cubicBezTo>
                  <a:cubicBezTo>
                    <a:pt x="33117" y="37677"/>
                    <a:pt x="33165" y="37700"/>
                    <a:pt x="33195" y="37750"/>
                  </a:cubicBezTo>
                  <a:cubicBezTo>
                    <a:pt x="34374" y="39155"/>
                    <a:pt x="35505" y="40596"/>
                    <a:pt x="36648" y="42013"/>
                  </a:cubicBezTo>
                  <a:cubicBezTo>
                    <a:pt x="37232" y="42739"/>
                    <a:pt x="37815" y="43454"/>
                    <a:pt x="38387" y="44180"/>
                  </a:cubicBezTo>
                  <a:cubicBezTo>
                    <a:pt x="38720" y="44608"/>
                    <a:pt x="39375" y="45775"/>
                    <a:pt x="39911" y="46001"/>
                  </a:cubicBezTo>
                  <a:cubicBezTo>
                    <a:pt x="40043" y="46001"/>
                    <a:pt x="40233" y="46002"/>
                    <a:pt x="40438" y="46002"/>
                  </a:cubicBezTo>
                  <a:cubicBezTo>
                    <a:pt x="40948" y="46002"/>
                    <a:pt x="41548" y="45996"/>
                    <a:pt x="41566" y="45954"/>
                  </a:cubicBezTo>
                  <a:cubicBezTo>
                    <a:pt x="41673" y="45632"/>
                    <a:pt x="41054" y="45216"/>
                    <a:pt x="40804" y="44954"/>
                  </a:cubicBezTo>
                  <a:cubicBezTo>
                    <a:pt x="40053" y="44168"/>
                    <a:pt x="39315" y="43370"/>
                    <a:pt x="38589" y="42561"/>
                  </a:cubicBezTo>
                  <a:cubicBezTo>
                    <a:pt x="37065" y="40858"/>
                    <a:pt x="35600" y="39120"/>
                    <a:pt x="34207" y="37322"/>
                  </a:cubicBezTo>
                  <a:lnTo>
                    <a:pt x="34196" y="37322"/>
                  </a:lnTo>
                  <a:cubicBezTo>
                    <a:pt x="34136" y="37322"/>
                    <a:pt x="34112" y="37262"/>
                    <a:pt x="34160" y="37227"/>
                  </a:cubicBezTo>
                  <a:cubicBezTo>
                    <a:pt x="34134" y="37106"/>
                    <a:pt x="34233" y="36992"/>
                    <a:pt x="34334" y="36992"/>
                  </a:cubicBezTo>
                  <a:cubicBezTo>
                    <a:pt x="34373" y="36992"/>
                    <a:pt x="34413" y="37008"/>
                    <a:pt x="34446" y="37048"/>
                  </a:cubicBezTo>
                  <a:lnTo>
                    <a:pt x="34481" y="37096"/>
                  </a:lnTo>
                  <a:cubicBezTo>
                    <a:pt x="34708" y="36977"/>
                    <a:pt x="34898" y="36810"/>
                    <a:pt x="35053" y="36596"/>
                  </a:cubicBezTo>
                  <a:cubicBezTo>
                    <a:pt x="35041" y="36548"/>
                    <a:pt x="35077" y="36488"/>
                    <a:pt x="35124" y="36488"/>
                  </a:cubicBezTo>
                  <a:cubicBezTo>
                    <a:pt x="35150" y="36459"/>
                    <a:pt x="35182" y="36447"/>
                    <a:pt x="35213" y="36447"/>
                  </a:cubicBezTo>
                  <a:cubicBezTo>
                    <a:pt x="35294" y="36447"/>
                    <a:pt x="35370" y="36533"/>
                    <a:pt x="35327" y="36619"/>
                  </a:cubicBezTo>
                  <a:cubicBezTo>
                    <a:pt x="38482" y="39394"/>
                    <a:pt x="41387" y="42561"/>
                    <a:pt x="44113" y="45751"/>
                  </a:cubicBezTo>
                  <a:cubicBezTo>
                    <a:pt x="44173" y="45823"/>
                    <a:pt x="44185" y="45930"/>
                    <a:pt x="44125" y="46001"/>
                  </a:cubicBezTo>
                  <a:cubicBezTo>
                    <a:pt x="44625" y="45906"/>
                    <a:pt x="45125" y="45859"/>
                    <a:pt x="45637" y="45811"/>
                  </a:cubicBezTo>
                  <a:cubicBezTo>
                    <a:pt x="45792" y="45216"/>
                    <a:pt x="45899" y="44620"/>
                    <a:pt x="46007" y="44013"/>
                  </a:cubicBezTo>
                  <a:cubicBezTo>
                    <a:pt x="42685" y="41299"/>
                    <a:pt x="39553" y="38334"/>
                    <a:pt x="36351" y="35476"/>
                  </a:cubicBezTo>
                  <a:cubicBezTo>
                    <a:pt x="36226" y="35362"/>
                    <a:pt x="36340" y="35193"/>
                    <a:pt x="36470" y="35193"/>
                  </a:cubicBezTo>
                  <a:cubicBezTo>
                    <a:pt x="36502" y="35193"/>
                    <a:pt x="36534" y="35203"/>
                    <a:pt x="36565" y="35226"/>
                  </a:cubicBezTo>
                  <a:cubicBezTo>
                    <a:pt x="36815" y="34952"/>
                    <a:pt x="37029" y="34655"/>
                    <a:pt x="37196" y="34333"/>
                  </a:cubicBezTo>
                  <a:cubicBezTo>
                    <a:pt x="37133" y="34198"/>
                    <a:pt x="37240" y="34077"/>
                    <a:pt x="37357" y="34077"/>
                  </a:cubicBezTo>
                  <a:cubicBezTo>
                    <a:pt x="37396" y="34077"/>
                    <a:pt x="37435" y="34090"/>
                    <a:pt x="37470" y="34119"/>
                  </a:cubicBezTo>
                  <a:lnTo>
                    <a:pt x="37803" y="33726"/>
                  </a:lnTo>
                  <a:cubicBezTo>
                    <a:pt x="37791" y="33726"/>
                    <a:pt x="37779" y="33714"/>
                    <a:pt x="37779" y="33714"/>
                  </a:cubicBezTo>
                  <a:cubicBezTo>
                    <a:pt x="37732" y="33679"/>
                    <a:pt x="37708" y="33607"/>
                    <a:pt x="37744" y="33548"/>
                  </a:cubicBezTo>
                  <a:cubicBezTo>
                    <a:pt x="37744" y="33524"/>
                    <a:pt x="37744" y="33512"/>
                    <a:pt x="37756" y="33500"/>
                  </a:cubicBezTo>
                  <a:cubicBezTo>
                    <a:pt x="38541" y="32369"/>
                    <a:pt x="38994" y="31214"/>
                    <a:pt x="38863" y="29821"/>
                  </a:cubicBezTo>
                  <a:cubicBezTo>
                    <a:pt x="38851" y="29700"/>
                    <a:pt x="38936" y="29641"/>
                    <a:pt x="39027" y="29641"/>
                  </a:cubicBezTo>
                  <a:cubicBezTo>
                    <a:pt x="39115" y="29641"/>
                    <a:pt x="39208" y="29697"/>
                    <a:pt x="39220" y="29809"/>
                  </a:cubicBezTo>
                  <a:cubicBezTo>
                    <a:pt x="42637" y="30559"/>
                    <a:pt x="46161" y="30892"/>
                    <a:pt x="49650" y="31059"/>
                  </a:cubicBezTo>
                  <a:cubicBezTo>
                    <a:pt x="50007" y="30583"/>
                    <a:pt x="50388" y="30130"/>
                    <a:pt x="50805" y="29702"/>
                  </a:cubicBezTo>
                  <a:cubicBezTo>
                    <a:pt x="50805" y="29690"/>
                    <a:pt x="50816" y="29690"/>
                    <a:pt x="50817" y="29690"/>
                  </a:cubicBezTo>
                  <a:lnTo>
                    <a:pt x="50817" y="29690"/>
                  </a:lnTo>
                  <a:cubicBezTo>
                    <a:pt x="50611" y="29692"/>
                    <a:pt x="50405" y="29694"/>
                    <a:pt x="50199" y="29694"/>
                  </a:cubicBezTo>
                  <a:cubicBezTo>
                    <a:pt x="46575" y="29694"/>
                    <a:pt x="42885" y="29306"/>
                    <a:pt x="39291" y="28845"/>
                  </a:cubicBezTo>
                  <a:cubicBezTo>
                    <a:pt x="39256" y="28845"/>
                    <a:pt x="39220" y="28833"/>
                    <a:pt x="39196" y="28809"/>
                  </a:cubicBezTo>
                  <a:cubicBezTo>
                    <a:pt x="39149" y="28797"/>
                    <a:pt x="39101" y="28761"/>
                    <a:pt x="39113" y="28702"/>
                  </a:cubicBezTo>
                  <a:cubicBezTo>
                    <a:pt x="39172" y="28392"/>
                    <a:pt x="39196" y="28071"/>
                    <a:pt x="39172" y="27749"/>
                  </a:cubicBezTo>
                  <a:cubicBezTo>
                    <a:pt x="39172" y="27674"/>
                    <a:pt x="39230" y="27627"/>
                    <a:pt x="39290" y="27627"/>
                  </a:cubicBezTo>
                  <a:cubicBezTo>
                    <a:pt x="39325" y="27627"/>
                    <a:pt x="39360" y="27643"/>
                    <a:pt x="39387" y="27678"/>
                  </a:cubicBezTo>
                  <a:cubicBezTo>
                    <a:pt x="39422" y="27642"/>
                    <a:pt x="39458" y="27618"/>
                    <a:pt x="39518" y="27618"/>
                  </a:cubicBezTo>
                  <a:cubicBezTo>
                    <a:pt x="43923" y="27761"/>
                    <a:pt x="48340" y="27678"/>
                    <a:pt x="52757" y="27844"/>
                  </a:cubicBezTo>
                  <a:cubicBezTo>
                    <a:pt x="53019" y="27392"/>
                    <a:pt x="53305" y="26952"/>
                    <a:pt x="53627" y="26535"/>
                  </a:cubicBezTo>
                  <a:cubicBezTo>
                    <a:pt x="53341" y="26213"/>
                    <a:pt x="53019" y="25939"/>
                    <a:pt x="52674" y="25701"/>
                  </a:cubicBezTo>
                  <a:cubicBezTo>
                    <a:pt x="52638" y="25678"/>
                    <a:pt x="52615" y="25642"/>
                    <a:pt x="52603" y="25606"/>
                  </a:cubicBezTo>
                  <a:cubicBezTo>
                    <a:pt x="48340" y="25975"/>
                    <a:pt x="44006" y="25939"/>
                    <a:pt x="39732" y="26070"/>
                  </a:cubicBezTo>
                  <a:cubicBezTo>
                    <a:pt x="39672" y="26070"/>
                    <a:pt x="39613" y="26035"/>
                    <a:pt x="39601" y="25987"/>
                  </a:cubicBezTo>
                  <a:cubicBezTo>
                    <a:pt x="39579" y="26002"/>
                    <a:pt x="39555" y="26009"/>
                    <a:pt x="39532" y="26009"/>
                  </a:cubicBezTo>
                  <a:cubicBezTo>
                    <a:pt x="39483" y="26009"/>
                    <a:pt x="39439" y="25977"/>
                    <a:pt x="39422" y="25928"/>
                  </a:cubicBezTo>
                  <a:cubicBezTo>
                    <a:pt x="39327" y="25642"/>
                    <a:pt x="39256" y="25356"/>
                    <a:pt x="39196" y="25058"/>
                  </a:cubicBezTo>
                  <a:cubicBezTo>
                    <a:pt x="39184" y="25011"/>
                    <a:pt x="39208" y="24963"/>
                    <a:pt x="39244" y="24927"/>
                  </a:cubicBezTo>
                  <a:cubicBezTo>
                    <a:pt x="39089" y="24868"/>
                    <a:pt x="39125" y="24630"/>
                    <a:pt x="39291" y="24618"/>
                  </a:cubicBezTo>
                  <a:cubicBezTo>
                    <a:pt x="42947" y="24380"/>
                    <a:pt x="46602" y="24034"/>
                    <a:pt x="50269" y="23963"/>
                  </a:cubicBezTo>
                  <a:cubicBezTo>
                    <a:pt x="50090" y="23380"/>
                    <a:pt x="49781" y="22844"/>
                    <a:pt x="49376" y="22380"/>
                  </a:cubicBezTo>
                  <a:cubicBezTo>
                    <a:pt x="49352" y="22403"/>
                    <a:pt x="49340" y="22403"/>
                    <a:pt x="49316" y="22415"/>
                  </a:cubicBezTo>
                  <a:cubicBezTo>
                    <a:pt x="45983" y="23082"/>
                    <a:pt x="42482" y="23642"/>
                    <a:pt x="39077" y="23796"/>
                  </a:cubicBezTo>
                  <a:cubicBezTo>
                    <a:pt x="39074" y="23797"/>
                    <a:pt x="39071" y="23797"/>
                    <a:pt x="39067" y="23797"/>
                  </a:cubicBezTo>
                  <a:cubicBezTo>
                    <a:pt x="38993" y="23797"/>
                    <a:pt x="38985" y="23665"/>
                    <a:pt x="39065" y="23653"/>
                  </a:cubicBezTo>
                  <a:lnTo>
                    <a:pt x="39101" y="23653"/>
                  </a:lnTo>
                  <a:lnTo>
                    <a:pt x="39101" y="23618"/>
                  </a:lnTo>
                  <a:cubicBezTo>
                    <a:pt x="39093" y="23619"/>
                    <a:pt x="39086" y="23620"/>
                    <a:pt x="39079" y="23620"/>
                  </a:cubicBezTo>
                  <a:cubicBezTo>
                    <a:pt x="39032" y="23620"/>
                    <a:pt x="39004" y="23588"/>
                    <a:pt x="38994" y="23546"/>
                  </a:cubicBezTo>
                  <a:cubicBezTo>
                    <a:pt x="38791" y="22344"/>
                    <a:pt x="38291" y="21225"/>
                    <a:pt x="37541" y="20284"/>
                  </a:cubicBezTo>
                  <a:cubicBezTo>
                    <a:pt x="37453" y="20167"/>
                    <a:pt x="37542" y="20009"/>
                    <a:pt x="37655" y="20009"/>
                  </a:cubicBezTo>
                  <a:cubicBezTo>
                    <a:pt x="37680" y="20009"/>
                    <a:pt x="37706" y="20017"/>
                    <a:pt x="37732" y="20034"/>
                  </a:cubicBezTo>
                  <a:cubicBezTo>
                    <a:pt x="40446" y="17867"/>
                    <a:pt x="43328" y="15903"/>
                    <a:pt x="46007" y="13676"/>
                  </a:cubicBezTo>
                  <a:cubicBezTo>
                    <a:pt x="45971" y="13283"/>
                    <a:pt x="45935" y="12878"/>
                    <a:pt x="45876" y="12485"/>
                  </a:cubicBezTo>
                  <a:cubicBezTo>
                    <a:pt x="45852" y="12271"/>
                    <a:pt x="45804" y="12045"/>
                    <a:pt x="45780" y="11831"/>
                  </a:cubicBezTo>
                  <a:lnTo>
                    <a:pt x="45768" y="11854"/>
                  </a:lnTo>
                  <a:cubicBezTo>
                    <a:pt x="45751" y="11868"/>
                    <a:pt x="45729" y="11874"/>
                    <a:pt x="45709" y="11874"/>
                  </a:cubicBezTo>
                  <a:cubicBezTo>
                    <a:pt x="45676" y="11874"/>
                    <a:pt x="45645" y="11856"/>
                    <a:pt x="45637" y="11819"/>
                  </a:cubicBezTo>
                  <a:cubicBezTo>
                    <a:pt x="42816" y="14331"/>
                    <a:pt x="39934" y="16807"/>
                    <a:pt x="36994" y="19165"/>
                  </a:cubicBezTo>
                  <a:cubicBezTo>
                    <a:pt x="36984" y="19204"/>
                    <a:pt x="36949" y="19227"/>
                    <a:pt x="36917" y="19227"/>
                  </a:cubicBezTo>
                  <a:cubicBezTo>
                    <a:pt x="36911" y="19227"/>
                    <a:pt x="36904" y="19226"/>
                    <a:pt x="36898" y="19224"/>
                  </a:cubicBezTo>
                  <a:cubicBezTo>
                    <a:pt x="36839" y="19224"/>
                    <a:pt x="36791" y="19177"/>
                    <a:pt x="36791" y="19129"/>
                  </a:cubicBezTo>
                  <a:cubicBezTo>
                    <a:pt x="36720" y="19022"/>
                    <a:pt x="36624" y="18903"/>
                    <a:pt x="36553" y="18831"/>
                  </a:cubicBezTo>
                  <a:cubicBezTo>
                    <a:pt x="36493" y="18748"/>
                    <a:pt x="36410" y="18665"/>
                    <a:pt x="36351" y="18570"/>
                  </a:cubicBezTo>
                  <a:cubicBezTo>
                    <a:pt x="36315" y="18570"/>
                    <a:pt x="36279" y="18522"/>
                    <a:pt x="36303" y="18486"/>
                  </a:cubicBezTo>
                  <a:lnTo>
                    <a:pt x="36279" y="18450"/>
                  </a:lnTo>
                  <a:cubicBezTo>
                    <a:pt x="36242" y="18377"/>
                    <a:pt x="36305" y="18296"/>
                    <a:pt x="36379" y="18296"/>
                  </a:cubicBezTo>
                  <a:cubicBezTo>
                    <a:pt x="36401" y="18296"/>
                    <a:pt x="36424" y="18303"/>
                    <a:pt x="36446" y="18319"/>
                  </a:cubicBezTo>
                  <a:cubicBezTo>
                    <a:pt x="39422" y="15164"/>
                    <a:pt x="42649" y="12247"/>
                    <a:pt x="45780" y="9247"/>
                  </a:cubicBezTo>
                  <a:cubicBezTo>
                    <a:pt x="45804" y="9211"/>
                    <a:pt x="45852" y="9199"/>
                    <a:pt x="45911" y="9199"/>
                  </a:cubicBezTo>
                  <a:cubicBezTo>
                    <a:pt x="45899" y="8925"/>
                    <a:pt x="45887" y="8652"/>
                    <a:pt x="45887" y="8366"/>
                  </a:cubicBezTo>
                  <a:cubicBezTo>
                    <a:pt x="45887" y="8211"/>
                    <a:pt x="45971" y="7747"/>
                    <a:pt x="45876" y="7604"/>
                  </a:cubicBezTo>
                  <a:cubicBezTo>
                    <a:pt x="45834" y="7542"/>
                    <a:pt x="45786" y="7522"/>
                    <a:pt x="45732" y="7522"/>
                  </a:cubicBezTo>
                  <a:cubicBezTo>
                    <a:pt x="45662" y="7522"/>
                    <a:pt x="45582" y="7555"/>
                    <a:pt x="45495" y="7568"/>
                  </a:cubicBezTo>
                  <a:lnTo>
                    <a:pt x="45137" y="7628"/>
                  </a:lnTo>
                  <a:cubicBezTo>
                    <a:pt x="44887" y="7675"/>
                    <a:pt x="44649" y="7723"/>
                    <a:pt x="44399" y="7759"/>
                  </a:cubicBezTo>
                  <a:cubicBezTo>
                    <a:pt x="44399" y="7782"/>
                    <a:pt x="44387" y="7818"/>
                    <a:pt x="44363" y="7842"/>
                  </a:cubicBezTo>
                  <a:cubicBezTo>
                    <a:pt x="41470" y="11128"/>
                    <a:pt x="38398" y="14355"/>
                    <a:pt x="35112" y="17248"/>
                  </a:cubicBezTo>
                  <a:cubicBezTo>
                    <a:pt x="35094" y="17260"/>
                    <a:pt x="35077" y="17266"/>
                    <a:pt x="35059" y="17266"/>
                  </a:cubicBezTo>
                  <a:cubicBezTo>
                    <a:pt x="35041" y="17266"/>
                    <a:pt x="35023" y="17260"/>
                    <a:pt x="35005" y="17248"/>
                  </a:cubicBezTo>
                  <a:cubicBezTo>
                    <a:pt x="34993" y="17236"/>
                    <a:pt x="34993" y="17212"/>
                    <a:pt x="34993" y="17188"/>
                  </a:cubicBezTo>
                  <a:cubicBezTo>
                    <a:pt x="34979" y="17202"/>
                    <a:pt x="34961" y="17208"/>
                    <a:pt x="34942" y="17208"/>
                  </a:cubicBezTo>
                  <a:cubicBezTo>
                    <a:pt x="34928" y="17208"/>
                    <a:pt x="34913" y="17205"/>
                    <a:pt x="34898" y="17200"/>
                  </a:cubicBezTo>
                  <a:lnTo>
                    <a:pt x="34350" y="16879"/>
                  </a:lnTo>
                  <a:cubicBezTo>
                    <a:pt x="34267" y="16819"/>
                    <a:pt x="34303" y="16676"/>
                    <a:pt x="34410" y="16676"/>
                  </a:cubicBezTo>
                  <a:cubicBezTo>
                    <a:pt x="36315" y="13414"/>
                    <a:pt x="38672" y="10449"/>
                    <a:pt x="41423" y="7866"/>
                  </a:cubicBezTo>
                  <a:lnTo>
                    <a:pt x="41423" y="7866"/>
                  </a:lnTo>
                  <a:cubicBezTo>
                    <a:pt x="41101" y="7907"/>
                    <a:pt x="40774" y="7928"/>
                    <a:pt x="40446" y="7928"/>
                  </a:cubicBezTo>
                  <a:cubicBezTo>
                    <a:pt x="40119" y="7928"/>
                    <a:pt x="39791" y="7907"/>
                    <a:pt x="39470" y="7866"/>
                  </a:cubicBezTo>
                  <a:cubicBezTo>
                    <a:pt x="39458" y="7878"/>
                    <a:pt x="39458" y="7902"/>
                    <a:pt x="39446" y="7913"/>
                  </a:cubicBezTo>
                  <a:cubicBezTo>
                    <a:pt x="37303" y="10449"/>
                    <a:pt x="35398" y="13105"/>
                    <a:pt x="33469" y="15819"/>
                  </a:cubicBezTo>
                  <a:cubicBezTo>
                    <a:pt x="33451" y="15843"/>
                    <a:pt x="33422" y="15855"/>
                    <a:pt x="33392" y="15855"/>
                  </a:cubicBezTo>
                  <a:cubicBezTo>
                    <a:pt x="33362" y="15855"/>
                    <a:pt x="33332" y="15843"/>
                    <a:pt x="33314" y="15819"/>
                  </a:cubicBezTo>
                  <a:cubicBezTo>
                    <a:pt x="33291" y="15807"/>
                    <a:pt x="33279" y="15807"/>
                    <a:pt x="33267" y="15795"/>
                  </a:cubicBezTo>
                  <a:cubicBezTo>
                    <a:pt x="32219" y="15236"/>
                    <a:pt x="31159" y="14962"/>
                    <a:pt x="30028" y="14652"/>
                  </a:cubicBezTo>
                  <a:cubicBezTo>
                    <a:pt x="30005" y="14640"/>
                    <a:pt x="29981" y="14629"/>
                    <a:pt x="29969" y="14605"/>
                  </a:cubicBezTo>
                  <a:cubicBezTo>
                    <a:pt x="29956" y="14609"/>
                    <a:pt x="29944" y="14611"/>
                    <a:pt x="29931" y="14611"/>
                  </a:cubicBezTo>
                  <a:cubicBezTo>
                    <a:pt x="29871" y="14611"/>
                    <a:pt x="29814" y="14566"/>
                    <a:pt x="29814" y="14498"/>
                  </a:cubicBezTo>
                  <a:cubicBezTo>
                    <a:pt x="30052" y="11081"/>
                    <a:pt x="30445" y="7616"/>
                    <a:pt x="30993" y="4234"/>
                  </a:cubicBezTo>
                  <a:cubicBezTo>
                    <a:pt x="30993" y="4211"/>
                    <a:pt x="31005" y="4199"/>
                    <a:pt x="31017" y="4187"/>
                  </a:cubicBezTo>
                  <a:cubicBezTo>
                    <a:pt x="30671" y="3699"/>
                    <a:pt x="30255" y="3282"/>
                    <a:pt x="29755" y="2949"/>
                  </a:cubicBezTo>
                  <a:cubicBezTo>
                    <a:pt x="29743" y="2937"/>
                    <a:pt x="29731" y="2925"/>
                    <a:pt x="29731" y="2913"/>
                  </a:cubicBezTo>
                  <a:cubicBezTo>
                    <a:pt x="29409" y="6699"/>
                    <a:pt x="29123" y="10509"/>
                    <a:pt x="28671" y="14283"/>
                  </a:cubicBezTo>
                  <a:cubicBezTo>
                    <a:pt x="28664" y="14342"/>
                    <a:pt x="28612" y="14378"/>
                    <a:pt x="28559" y="14378"/>
                  </a:cubicBezTo>
                  <a:cubicBezTo>
                    <a:pt x="28525" y="14378"/>
                    <a:pt x="28492" y="14363"/>
                    <a:pt x="28469" y="14331"/>
                  </a:cubicBezTo>
                  <a:lnTo>
                    <a:pt x="28469" y="14343"/>
                  </a:lnTo>
                  <a:cubicBezTo>
                    <a:pt x="28335" y="14383"/>
                    <a:pt x="28187" y="14413"/>
                    <a:pt x="28042" y="14413"/>
                  </a:cubicBezTo>
                  <a:cubicBezTo>
                    <a:pt x="27889" y="14413"/>
                    <a:pt x="27739" y="14381"/>
                    <a:pt x="27611" y="14295"/>
                  </a:cubicBezTo>
                  <a:cubicBezTo>
                    <a:pt x="27588" y="14283"/>
                    <a:pt x="27564" y="14248"/>
                    <a:pt x="27564" y="14212"/>
                  </a:cubicBezTo>
                  <a:cubicBezTo>
                    <a:pt x="27552" y="14200"/>
                    <a:pt x="27552" y="14176"/>
                    <a:pt x="27552" y="14164"/>
                  </a:cubicBezTo>
                  <a:cubicBezTo>
                    <a:pt x="27147" y="9723"/>
                    <a:pt x="27207" y="5258"/>
                    <a:pt x="27528" y="817"/>
                  </a:cubicBezTo>
                  <a:cubicBezTo>
                    <a:pt x="27528" y="782"/>
                    <a:pt x="27540" y="758"/>
                    <a:pt x="27552" y="734"/>
                  </a:cubicBezTo>
                  <a:cubicBezTo>
                    <a:pt x="27284" y="467"/>
                    <a:pt x="26871" y="1"/>
                    <a:pt x="26614"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a:off x="906006" y="3604539"/>
              <a:ext cx="219473" cy="223356"/>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a:off x="909446" y="1826325"/>
              <a:ext cx="222222" cy="216955"/>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a:off x="2438234" y="2716462"/>
              <a:ext cx="222452" cy="220396"/>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a:off x="1083572" y="2311533"/>
              <a:ext cx="1030711" cy="1044799"/>
            </a:xfrm>
            <a:custGeom>
              <a:rect b="b" l="l" r="r" t="t"/>
              <a:pathLst>
                <a:path extrusionOk="0" h="54360" w="53627">
                  <a:moveTo>
                    <a:pt x="50817" y="29690"/>
                  </a:moveTo>
                  <a:cubicBezTo>
                    <a:pt x="50817" y="29690"/>
                    <a:pt x="50817" y="29690"/>
                    <a:pt x="50817" y="29690"/>
                  </a:cubicBezTo>
                  <a:lnTo>
                    <a:pt x="50817" y="29690"/>
                  </a:lnTo>
                  <a:cubicBezTo>
                    <a:pt x="50817" y="29690"/>
                    <a:pt x="50817" y="29690"/>
                    <a:pt x="50817" y="29690"/>
                  </a:cubicBezTo>
                  <a:close/>
                  <a:moveTo>
                    <a:pt x="26614" y="1"/>
                  </a:moveTo>
                  <a:cubicBezTo>
                    <a:pt x="26596" y="1"/>
                    <a:pt x="26580" y="3"/>
                    <a:pt x="26564" y="8"/>
                  </a:cubicBezTo>
                  <a:cubicBezTo>
                    <a:pt x="26397" y="55"/>
                    <a:pt x="26123" y="472"/>
                    <a:pt x="25980" y="591"/>
                  </a:cubicBezTo>
                  <a:cubicBezTo>
                    <a:pt x="25861" y="710"/>
                    <a:pt x="25742" y="817"/>
                    <a:pt x="25611" y="913"/>
                  </a:cubicBezTo>
                  <a:cubicBezTo>
                    <a:pt x="25647" y="948"/>
                    <a:pt x="25659" y="984"/>
                    <a:pt x="25659" y="1032"/>
                  </a:cubicBezTo>
                  <a:cubicBezTo>
                    <a:pt x="25921" y="5437"/>
                    <a:pt x="25992" y="9866"/>
                    <a:pt x="25825" y="14271"/>
                  </a:cubicBezTo>
                  <a:cubicBezTo>
                    <a:pt x="25825" y="14340"/>
                    <a:pt x="25773" y="14376"/>
                    <a:pt x="25720" y="14376"/>
                  </a:cubicBezTo>
                  <a:cubicBezTo>
                    <a:pt x="25672" y="14376"/>
                    <a:pt x="25622" y="14346"/>
                    <a:pt x="25611" y="14283"/>
                  </a:cubicBezTo>
                  <a:cubicBezTo>
                    <a:pt x="25440" y="14378"/>
                    <a:pt x="25244" y="14422"/>
                    <a:pt x="25045" y="14422"/>
                  </a:cubicBezTo>
                  <a:cubicBezTo>
                    <a:pt x="24968" y="14422"/>
                    <a:pt x="24890" y="14416"/>
                    <a:pt x="24813" y="14402"/>
                  </a:cubicBezTo>
                  <a:cubicBezTo>
                    <a:pt x="24682" y="14379"/>
                    <a:pt x="24706" y="14176"/>
                    <a:pt x="24813" y="14140"/>
                  </a:cubicBezTo>
                  <a:cubicBezTo>
                    <a:pt x="24242" y="10414"/>
                    <a:pt x="23956" y="6628"/>
                    <a:pt x="23766" y="2865"/>
                  </a:cubicBezTo>
                  <a:cubicBezTo>
                    <a:pt x="23242" y="3103"/>
                    <a:pt x="22766" y="3413"/>
                    <a:pt x="22337" y="3794"/>
                  </a:cubicBezTo>
                  <a:cubicBezTo>
                    <a:pt x="22623" y="7282"/>
                    <a:pt x="23039" y="10747"/>
                    <a:pt x="23623" y="14212"/>
                  </a:cubicBezTo>
                  <a:cubicBezTo>
                    <a:pt x="23670" y="14259"/>
                    <a:pt x="23659" y="14331"/>
                    <a:pt x="23599" y="14355"/>
                  </a:cubicBezTo>
                  <a:cubicBezTo>
                    <a:pt x="23576" y="14377"/>
                    <a:pt x="23549" y="14386"/>
                    <a:pt x="23523" y="14386"/>
                  </a:cubicBezTo>
                  <a:cubicBezTo>
                    <a:pt x="23508" y="14386"/>
                    <a:pt x="23493" y="14383"/>
                    <a:pt x="23480" y="14379"/>
                  </a:cubicBezTo>
                  <a:cubicBezTo>
                    <a:pt x="22992" y="14462"/>
                    <a:pt x="22504" y="14605"/>
                    <a:pt x="22039" y="14795"/>
                  </a:cubicBezTo>
                  <a:cubicBezTo>
                    <a:pt x="21789" y="14902"/>
                    <a:pt x="20992" y="15224"/>
                    <a:pt x="20753" y="15522"/>
                  </a:cubicBezTo>
                  <a:cubicBezTo>
                    <a:pt x="20777" y="15569"/>
                    <a:pt x="20777" y="15629"/>
                    <a:pt x="20753" y="15676"/>
                  </a:cubicBezTo>
                  <a:lnTo>
                    <a:pt x="20730" y="15712"/>
                  </a:lnTo>
                  <a:cubicBezTo>
                    <a:pt x="20698" y="15776"/>
                    <a:pt x="20634" y="15807"/>
                    <a:pt x="20571" y="15807"/>
                  </a:cubicBezTo>
                  <a:cubicBezTo>
                    <a:pt x="20539" y="15807"/>
                    <a:pt x="20507" y="15799"/>
                    <a:pt x="20480" y="15783"/>
                  </a:cubicBezTo>
                  <a:lnTo>
                    <a:pt x="20420" y="15748"/>
                  </a:lnTo>
                  <a:cubicBezTo>
                    <a:pt x="20384" y="15724"/>
                    <a:pt x="20349" y="15688"/>
                    <a:pt x="20337" y="15641"/>
                  </a:cubicBezTo>
                  <a:lnTo>
                    <a:pt x="20265" y="15664"/>
                  </a:lnTo>
                  <a:cubicBezTo>
                    <a:pt x="20291" y="15742"/>
                    <a:pt x="20230" y="15825"/>
                    <a:pt x="20162" y="15825"/>
                  </a:cubicBezTo>
                  <a:cubicBezTo>
                    <a:pt x="20137" y="15825"/>
                    <a:pt x="20110" y="15813"/>
                    <a:pt x="20087" y="15783"/>
                  </a:cubicBezTo>
                  <a:cubicBezTo>
                    <a:pt x="17813" y="13164"/>
                    <a:pt x="15634" y="10473"/>
                    <a:pt x="13431" y="7794"/>
                  </a:cubicBezTo>
                  <a:cubicBezTo>
                    <a:pt x="13407" y="7806"/>
                    <a:pt x="13383" y="7818"/>
                    <a:pt x="13360" y="7818"/>
                  </a:cubicBezTo>
                  <a:cubicBezTo>
                    <a:pt x="13324" y="7817"/>
                    <a:pt x="13288" y="7817"/>
                    <a:pt x="13252" y="7817"/>
                  </a:cubicBezTo>
                  <a:cubicBezTo>
                    <a:pt x="12860" y="7817"/>
                    <a:pt x="12469" y="7877"/>
                    <a:pt x="12098" y="7997"/>
                  </a:cubicBezTo>
                  <a:cubicBezTo>
                    <a:pt x="12109" y="7997"/>
                    <a:pt x="12121" y="8009"/>
                    <a:pt x="12133" y="8009"/>
                  </a:cubicBezTo>
                  <a:cubicBezTo>
                    <a:pt x="14455" y="10771"/>
                    <a:pt x="16824" y="13509"/>
                    <a:pt x="19015" y="16367"/>
                  </a:cubicBezTo>
                  <a:cubicBezTo>
                    <a:pt x="19039" y="16391"/>
                    <a:pt x="19039" y="16438"/>
                    <a:pt x="19015" y="16462"/>
                  </a:cubicBezTo>
                  <a:cubicBezTo>
                    <a:pt x="19015" y="16486"/>
                    <a:pt x="19003" y="16510"/>
                    <a:pt x="18979" y="16522"/>
                  </a:cubicBezTo>
                  <a:cubicBezTo>
                    <a:pt x="18848" y="16617"/>
                    <a:pt x="18717" y="16688"/>
                    <a:pt x="18575" y="16760"/>
                  </a:cubicBezTo>
                  <a:cubicBezTo>
                    <a:pt x="18444" y="16831"/>
                    <a:pt x="18313" y="16903"/>
                    <a:pt x="18182" y="16962"/>
                  </a:cubicBezTo>
                  <a:cubicBezTo>
                    <a:pt x="18218" y="17017"/>
                    <a:pt x="18171" y="17078"/>
                    <a:pt x="18116" y="17078"/>
                  </a:cubicBezTo>
                  <a:cubicBezTo>
                    <a:pt x="18098" y="17078"/>
                    <a:pt x="18080" y="17072"/>
                    <a:pt x="18063" y="17057"/>
                  </a:cubicBezTo>
                  <a:cubicBezTo>
                    <a:pt x="14919" y="14248"/>
                    <a:pt x="12038" y="11140"/>
                    <a:pt x="9228" y="7997"/>
                  </a:cubicBezTo>
                  <a:cubicBezTo>
                    <a:pt x="8752" y="7890"/>
                    <a:pt x="8264" y="7818"/>
                    <a:pt x="7776" y="7806"/>
                  </a:cubicBezTo>
                  <a:cubicBezTo>
                    <a:pt x="7764" y="8283"/>
                    <a:pt x="7752" y="8759"/>
                    <a:pt x="7716" y="9235"/>
                  </a:cubicBezTo>
                  <a:cubicBezTo>
                    <a:pt x="7764" y="9235"/>
                    <a:pt x="7799" y="9247"/>
                    <a:pt x="7823" y="9283"/>
                  </a:cubicBezTo>
                  <a:cubicBezTo>
                    <a:pt x="10752" y="12378"/>
                    <a:pt x="13860" y="15260"/>
                    <a:pt x="16931" y="18200"/>
                  </a:cubicBezTo>
                  <a:cubicBezTo>
                    <a:pt x="16979" y="18236"/>
                    <a:pt x="16955" y="18308"/>
                    <a:pt x="16908" y="18319"/>
                  </a:cubicBezTo>
                  <a:lnTo>
                    <a:pt x="16943" y="18403"/>
                  </a:lnTo>
                  <a:cubicBezTo>
                    <a:pt x="16968" y="18375"/>
                    <a:pt x="16997" y="18364"/>
                    <a:pt x="17025" y="18364"/>
                  </a:cubicBezTo>
                  <a:cubicBezTo>
                    <a:pt x="17118" y="18364"/>
                    <a:pt x="17204" y="18493"/>
                    <a:pt x="17122" y="18593"/>
                  </a:cubicBezTo>
                  <a:cubicBezTo>
                    <a:pt x="16920" y="18820"/>
                    <a:pt x="16705" y="19034"/>
                    <a:pt x="16467" y="19236"/>
                  </a:cubicBezTo>
                  <a:cubicBezTo>
                    <a:pt x="16451" y="19249"/>
                    <a:pt x="16432" y="19255"/>
                    <a:pt x="16413" y="19255"/>
                  </a:cubicBezTo>
                  <a:cubicBezTo>
                    <a:pt x="16364" y="19255"/>
                    <a:pt x="16319" y="19213"/>
                    <a:pt x="16336" y="19153"/>
                  </a:cubicBezTo>
                  <a:cubicBezTo>
                    <a:pt x="13431" y="17105"/>
                    <a:pt x="10764" y="14712"/>
                    <a:pt x="8204" y="12259"/>
                  </a:cubicBezTo>
                  <a:lnTo>
                    <a:pt x="8204" y="12259"/>
                  </a:lnTo>
                  <a:cubicBezTo>
                    <a:pt x="8228" y="12831"/>
                    <a:pt x="8204" y="13402"/>
                    <a:pt x="8133" y="13974"/>
                  </a:cubicBezTo>
                  <a:cubicBezTo>
                    <a:pt x="10633" y="16081"/>
                    <a:pt x="13181" y="18141"/>
                    <a:pt x="15610" y="20320"/>
                  </a:cubicBezTo>
                  <a:cubicBezTo>
                    <a:pt x="15636" y="20296"/>
                    <a:pt x="15667" y="20286"/>
                    <a:pt x="15698" y="20286"/>
                  </a:cubicBezTo>
                  <a:cubicBezTo>
                    <a:pt x="15805" y="20286"/>
                    <a:pt x="15913" y="20411"/>
                    <a:pt x="15848" y="20522"/>
                  </a:cubicBezTo>
                  <a:cubicBezTo>
                    <a:pt x="15205" y="21498"/>
                    <a:pt x="14681" y="22546"/>
                    <a:pt x="14264" y="23642"/>
                  </a:cubicBezTo>
                  <a:cubicBezTo>
                    <a:pt x="14253" y="23665"/>
                    <a:pt x="14229" y="23689"/>
                    <a:pt x="14193" y="23689"/>
                  </a:cubicBezTo>
                  <a:cubicBezTo>
                    <a:pt x="14193" y="23737"/>
                    <a:pt x="14169" y="23773"/>
                    <a:pt x="14122" y="23784"/>
                  </a:cubicBezTo>
                  <a:cubicBezTo>
                    <a:pt x="13460" y="23854"/>
                    <a:pt x="12793" y="23884"/>
                    <a:pt x="12122" y="23884"/>
                  </a:cubicBezTo>
                  <a:cubicBezTo>
                    <a:pt x="9367" y="23884"/>
                    <a:pt x="6559" y="23381"/>
                    <a:pt x="3858" y="23094"/>
                  </a:cubicBezTo>
                  <a:cubicBezTo>
                    <a:pt x="3739" y="23296"/>
                    <a:pt x="3632" y="23499"/>
                    <a:pt x="3501" y="23689"/>
                  </a:cubicBezTo>
                  <a:cubicBezTo>
                    <a:pt x="3370" y="23892"/>
                    <a:pt x="3227" y="24070"/>
                    <a:pt x="3049" y="24237"/>
                  </a:cubicBezTo>
                  <a:lnTo>
                    <a:pt x="3061" y="24249"/>
                  </a:lnTo>
                  <a:cubicBezTo>
                    <a:pt x="3085" y="24225"/>
                    <a:pt x="3120" y="24225"/>
                    <a:pt x="3156" y="24225"/>
                  </a:cubicBezTo>
                  <a:cubicBezTo>
                    <a:pt x="6740" y="24487"/>
                    <a:pt x="10324" y="24535"/>
                    <a:pt x="13895" y="24796"/>
                  </a:cubicBezTo>
                  <a:cubicBezTo>
                    <a:pt x="13907" y="24796"/>
                    <a:pt x="13907" y="24785"/>
                    <a:pt x="13907" y="24773"/>
                  </a:cubicBezTo>
                  <a:cubicBezTo>
                    <a:pt x="13922" y="24716"/>
                    <a:pt x="13966" y="24691"/>
                    <a:pt x="14013" y="24691"/>
                  </a:cubicBezTo>
                  <a:cubicBezTo>
                    <a:pt x="14082" y="24691"/>
                    <a:pt x="14155" y="24746"/>
                    <a:pt x="14134" y="24832"/>
                  </a:cubicBezTo>
                  <a:cubicBezTo>
                    <a:pt x="14050" y="25106"/>
                    <a:pt x="13991" y="25380"/>
                    <a:pt x="13955" y="25666"/>
                  </a:cubicBezTo>
                  <a:cubicBezTo>
                    <a:pt x="13955" y="25701"/>
                    <a:pt x="13919" y="25737"/>
                    <a:pt x="13883" y="25737"/>
                  </a:cubicBezTo>
                  <a:lnTo>
                    <a:pt x="13883" y="25749"/>
                  </a:lnTo>
                  <a:cubicBezTo>
                    <a:pt x="13955" y="25749"/>
                    <a:pt x="13967" y="25856"/>
                    <a:pt x="13895" y="25868"/>
                  </a:cubicBezTo>
                  <a:cubicBezTo>
                    <a:pt x="12224" y="26212"/>
                    <a:pt x="10479" y="26321"/>
                    <a:pt x="8714" y="26321"/>
                  </a:cubicBezTo>
                  <a:cubicBezTo>
                    <a:pt x="6141" y="26321"/>
                    <a:pt x="3528" y="26089"/>
                    <a:pt x="1049" y="26011"/>
                  </a:cubicBezTo>
                  <a:cubicBezTo>
                    <a:pt x="679" y="26237"/>
                    <a:pt x="334" y="26487"/>
                    <a:pt x="1" y="26773"/>
                  </a:cubicBezTo>
                  <a:cubicBezTo>
                    <a:pt x="334" y="27202"/>
                    <a:pt x="679" y="27618"/>
                    <a:pt x="977" y="28059"/>
                  </a:cubicBezTo>
                  <a:cubicBezTo>
                    <a:pt x="1013" y="28035"/>
                    <a:pt x="1049" y="28011"/>
                    <a:pt x="1096" y="28011"/>
                  </a:cubicBezTo>
                  <a:cubicBezTo>
                    <a:pt x="4447" y="27832"/>
                    <a:pt x="7842" y="27631"/>
                    <a:pt x="11217" y="27631"/>
                  </a:cubicBezTo>
                  <a:cubicBezTo>
                    <a:pt x="12111" y="27631"/>
                    <a:pt x="13005" y="27645"/>
                    <a:pt x="13895" y="27678"/>
                  </a:cubicBezTo>
                  <a:cubicBezTo>
                    <a:pt x="13907" y="27678"/>
                    <a:pt x="13919" y="27690"/>
                    <a:pt x="13931" y="27690"/>
                  </a:cubicBezTo>
                  <a:cubicBezTo>
                    <a:pt x="13951" y="27655"/>
                    <a:pt x="13983" y="27639"/>
                    <a:pt x="14014" y="27639"/>
                  </a:cubicBezTo>
                  <a:cubicBezTo>
                    <a:pt x="14057" y="27639"/>
                    <a:pt x="14098" y="27670"/>
                    <a:pt x="14098" y="27725"/>
                  </a:cubicBezTo>
                  <a:cubicBezTo>
                    <a:pt x="14110" y="27975"/>
                    <a:pt x="14098" y="28214"/>
                    <a:pt x="14086" y="28452"/>
                  </a:cubicBezTo>
                  <a:cubicBezTo>
                    <a:pt x="14134" y="28547"/>
                    <a:pt x="14074" y="28654"/>
                    <a:pt x="13979" y="28666"/>
                  </a:cubicBezTo>
                  <a:cubicBezTo>
                    <a:pt x="12074" y="28999"/>
                    <a:pt x="10121" y="28916"/>
                    <a:pt x="8240" y="29285"/>
                  </a:cubicBezTo>
                  <a:cubicBezTo>
                    <a:pt x="7137" y="29521"/>
                    <a:pt x="6018" y="29638"/>
                    <a:pt x="4898" y="29638"/>
                  </a:cubicBezTo>
                  <a:cubicBezTo>
                    <a:pt x="4325" y="29638"/>
                    <a:pt x="3752" y="29607"/>
                    <a:pt x="3180" y="29547"/>
                  </a:cubicBezTo>
                  <a:lnTo>
                    <a:pt x="3180" y="29547"/>
                  </a:lnTo>
                  <a:cubicBezTo>
                    <a:pt x="3466" y="30047"/>
                    <a:pt x="3763" y="30547"/>
                    <a:pt x="4013" y="31071"/>
                  </a:cubicBezTo>
                  <a:lnTo>
                    <a:pt x="4025" y="31071"/>
                  </a:lnTo>
                  <a:cubicBezTo>
                    <a:pt x="7454" y="30678"/>
                    <a:pt x="10895" y="30119"/>
                    <a:pt x="14336" y="29928"/>
                  </a:cubicBezTo>
                  <a:cubicBezTo>
                    <a:pt x="14419" y="29928"/>
                    <a:pt x="14443" y="30047"/>
                    <a:pt x="14384" y="30095"/>
                  </a:cubicBezTo>
                  <a:cubicBezTo>
                    <a:pt x="14398" y="30091"/>
                    <a:pt x="14412" y="30089"/>
                    <a:pt x="14426" y="30089"/>
                  </a:cubicBezTo>
                  <a:cubicBezTo>
                    <a:pt x="14490" y="30089"/>
                    <a:pt x="14540" y="30133"/>
                    <a:pt x="14550" y="30202"/>
                  </a:cubicBezTo>
                  <a:cubicBezTo>
                    <a:pt x="14717" y="31214"/>
                    <a:pt x="15122" y="32178"/>
                    <a:pt x="15717" y="33024"/>
                  </a:cubicBezTo>
                  <a:cubicBezTo>
                    <a:pt x="15741" y="33071"/>
                    <a:pt x="15729" y="33119"/>
                    <a:pt x="15705" y="33143"/>
                  </a:cubicBezTo>
                  <a:cubicBezTo>
                    <a:pt x="15765" y="33202"/>
                    <a:pt x="15765" y="33321"/>
                    <a:pt x="15705" y="33381"/>
                  </a:cubicBezTo>
                  <a:cubicBezTo>
                    <a:pt x="13157" y="35584"/>
                    <a:pt x="10597" y="37858"/>
                    <a:pt x="7835" y="39798"/>
                  </a:cubicBezTo>
                  <a:cubicBezTo>
                    <a:pt x="8002" y="40334"/>
                    <a:pt x="8061" y="40906"/>
                    <a:pt x="8014" y="41465"/>
                  </a:cubicBezTo>
                  <a:cubicBezTo>
                    <a:pt x="8026" y="41465"/>
                    <a:pt x="8026" y="41453"/>
                    <a:pt x="8026" y="41453"/>
                  </a:cubicBezTo>
                  <a:cubicBezTo>
                    <a:pt x="9478" y="40215"/>
                    <a:pt x="10931" y="38989"/>
                    <a:pt x="12359" y="37739"/>
                  </a:cubicBezTo>
                  <a:cubicBezTo>
                    <a:pt x="13622" y="36619"/>
                    <a:pt x="14836" y="35369"/>
                    <a:pt x="16229" y="34417"/>
                  </a:cubicBezTo>
                  <a:cubicBezTo>
                    <a:pt x="16238" y="34408"/>
                    <a:pt x="16249" y="34404"/>
                    <a:pt x="16260" y="34404"/>
                  </a:cubicBezTo>
                  <a:cubicBezTo>
                    <a:pt x="16277" y="34404"/>
                    <a:pt x="16293" y="34414"/>
                    <a:pt x="16300" y="34429"/>
                  </a:cubicBezTo>
                  <a:cubicBezTo>
                    <a:pt x="16314" y="34394"/>
                    <a:pt x="16352" y="34375"/>
                    <a:pt x="16391" y="34375"/>
                  </a:cubicBezTo>
                  <a:cubicBezTo>
                    <a:pt x="16419" y="34375"/>
                    <a:pt x="16447" y="34385"/>
                    <a:pt x="16467" y="34405"/>
                  </a:cubicBezTo>
                  <a:cubicBezTo>
                    <a:pt x="16574" y="34548"/>
                    <a:pt x="16670" y="34679"/>
                    <a:pt x="16777" y="34833"/>
                  </a:cubicBezTo>
                  <a:cubicBezTo>
                    <a:pt x="16931" y="34833"/>
                    <a:pt x="17015" y="35012"/>
                    <a:pt x="16920" y="35131"/>
                  </a:cubicBezTo>
                  <a:cubicBezTo>
                    <a:pt x="14050" y="38048"/>
                    <a:pt x="11264" y="41096"/>
                    <a:pt x="8240" y="43858"/>
                  </a:cubicBezTo>
                  <a:cubicBezTo>
                    <a:pt x="8168" y="44513"/>
                    <a:pt x="8038" y="45168"/>
                    <a:pt x="7918" y="45823"/>
                  </a:cubicBezTo>
                  <a:cubicBezTo>
                    <a:pt x="8538" y="45906"/>
                    <a:pt x="9145" y="45918"/>
                    <a:pt x="9764" y="45978"/>
                  </a:cubicBezTo>
                  <a:lnTo>
                    <a:pt x="9776" y="45978"/>
                  </a:lnTo>
                  <a:cubicBezTo>
                    <a:pt x="9764" y="45918"/>
                    <a:pt x="9776" y="45859"/>
                    <a:pt x="9812" y="45823"/>
                  </a:cubicBezTo>
                  <a:cubicBezTo>
                    <a:pt x="12538" y="42668"/>
                    <a:pt x="15205" y="39394"/>
                    <a:pt x="18146" y="36453"/>
                  </a:cubicBezTo>
                  <a:lnTo>
                    <a:pt x="18170" y="36453"/>
                  </a:lnTo>
                  <a:cubicBezTo>
                    <a:pt x="18189" y="36433"/>
                    <a:pt x="18213" y="36424"/>
                    <a:pt x="18236" y="36424"/>
                  </a:cubicBezTo>
                  <a:cubicBezTo>
                    <a:pt x="18254" y="36424"/>
                    <a:pt x="18273" y="36430"/>
                    <a:pt x="18289" y="36441"/>
                  </a:cubicBezTo>
                  <a:cubicBezTo>
                    <a:pt x="18503" y="36584"/>
                    <a:pt x="18717" y="36738"/>
                    <a:pt x="18932" y="36881"/>
                  </a:cubicBezTo>
                  <a:cubicBezTo>
                    <a:pt x="18944" y="36893"/>
                    <a:pt x="18956" y="36917"/>
                    <a:pt x="18967" y="36941"/>
                  </a:cubicBezTo>
                  <a:cubicBezTo>
                    <a:pt x="19063" y="36988"/>
                    <a:pt x="19098" y="37131"/>
                    <a:pt x="19027" y="37215"/>
                  </a:cubicBezTo>
                  <a:cubicBezTo>
                    <a:pt x="16765" y="40036"/>
                    <a:pt x="14562" y="42906"/>
                    <a:pt x="12181" y="45609"/>
                  </a:cubicBezTo>
                  <a:cubicBezTo>
                    <a:pt x="12395" y="45728"/>
                    <a:pt x="12621" y="45811"/>
                    <a:pt x="12848" y="45894"/>
                  </a:cubicBezTo>
                  <a:cubicBezTo>
                    <a:pt x="13071" y="45948"/>
                    <a:pt x="13308" y="45975"/>
                    <a:pt x="13542" y="45975"/>
                  </a:cubicBezTo>
                  <a:cubicBezTo>
                    <a:pt x="13621" y="45975"/>
                    <a:pt x="13699" y="45972"/>
                    <a:pt x="13776" y="45966"/>
                  </a:cubicBezTo>
                  <a:cubicBezTo>
                    <a:pt x="13788" y="45966"/>
                    <a:pt x="13812" y="45966"/>
                    <a:pt x="13824" y="45978"/>
                  </a:cubicBezTo>
                  <a:cubicBezTo>
                    <a:pt x="15919" y="43227"/>
                    <a:pt x="17908" y="40358"/>
                    <a:pt x="20170" y="37739"/>
                  </a:cubicBezTo>
                  <a:cubicBezTo>
                    <a:pt x="20185" y="37720"/>
                    <a:pt x="20205" y="37712"/>
                    <a:pt x="20225" y="37712"/>
                  </a:cubicBezTo>
                  <a:cubicBezTo>
                    <a:pt x="20268" y="37712"/>
                    <a:pt x="20313" y="37749"/>
                    <a:pt x="20313" y="37798"/>
                  </a:cubicBezTo>
                  <a:lnTo>
                    <a:pt x="20384" y="37774"/>
                  </a:lnTo>
                  <a:cubicBezTo>
                    <a:pt x="20346" y="37688"/>
                    <a:pt x="20430" y="37572"/>
                    <a:pt x="20526" y="37572"/>
                  </a:cubicBezTo>
                  <a:cubicBezTo>
                    <a:pt x="20550" y="37572"/>
                    <a:pt x="20575" y="37579"/>
                    <a:pt x="20599" y="37596"/>
                  </a:cubicBezTo>
                  <a:cubicBezTo>
                    <a:pt x="21480" y="38203"/>
                    <a:pt x="22408" y="38739"/>
                    <a:pt x="23373" y="39203"/>
                  </a:cubicBezTo>
                  <a:cubicBezTo>
                    <a:pt x="23385" y="39203"/>
                    <a:pt x="23397" y="39215"/>
                    <a:pt x="23397" y="39215"/>
                  </a:cubicBezTo>
                  <a:cubicBezTo>
                    <a:pt x="23429" y="39189"/>
                    <a:pt x="23467" y="39177"/>
                    <a:pt x="23504" y="39177"/>
                  </a:cubicBezTo>
                  <a:cubicBezTo>
                    <a:pt x="23600" y="39177"/>
                    <a:pt x="23691" y="39258"/>
                    <a:pt x="23682" y="39370"/>
                  </a:cubicBezTo>
                  <a:cubicBezTo>
                    <a:pt x="23599" y="42751"/>
                    <a:pt x="23254" y="46216"/>
                    <a:pt x="22325" y="49490"/>
                  </a:cubicBezTo>
                  <a:cubicBezTo>
                    <a:pt x="22337" y="49490"/>
                    <a:pt x="22349" y="49490"/>
                    <a:pt x="22349" y="49502"/>
                  </a:cubicBezTo>
                  <a:cubicBezTo>
                    <a:pt x="22694" y="50073"/>
                    <a:pt x="23266" y="50478"/>
                    <a:pt x="23920" y="50609"/>
                  </a:cubicBezTo>
                  <a:cubicBezTo>
                    <a:pt x="23801" y="46942"/>
                    <a:pt x="24087" y="43227"/>
                    <a:pt x="24409" y="39572"/>
                  </a:cubicBezTo>
                  <a:cubicBezTo>
                    <a:pt x="24416" y="39471"/>
                    <a:pt x="24501" y="39405"/>
                    <a:pt x="24588" y="39405"/>
                  </a:cubicBezTo>
                  <a:cubicBezTo>
                    <a:pt x="24634" y="39405"/>
                    <a:pt x="24681" y="39424"/>
                    <a:pt x="24718" y="39465"/>
                  </a:cubicBezTo>
                  <a:cubicBezTo>
                    <a:pt x="24727" y="39462"/>
                    <a:pt x="24737" y="39460"/>
                    <a:pt x="24747" y="39460"/>
                  </a:cubicBezTo>
                  <a:cubicBezTo>
                    <a:pt x="24777" y="39460"/>
                    <a:pt x="24810" y="39474"/>
                    <a:pt x="24837" y="39501"/>
                  </a:cubicBezTo>
                  <a:cubicBezTo>
                    <a:pt x="25003" y="39633"/>
                    <a:pt x="25220" y="39704"/>
                    <a:pt x="25431" y="39704"/>
                  </a:cubicBezTo>
                  <a:cubicBezTo>
                    <a:pt x="25448" y="39704"/>
                    <a:pt x="25464" y="39704"/>
                    <a:pt x="25480" y="39703"/>
                  </a:cubicBezTo>
                  <a:cubicBezTo>
                    <a:pt x="25523" y="39627"/>
                    <a:pt x="25594" y="39593"/>
                    <a:pt x="25666" y="39593"/>
                  </a:cubicBezTo>
                  <a:cubicBezTo>
                    <a:pt x="25772" y="39593"/>
                    <a:pt x="25878" y="39670"/>
                    <a:pt x="25885" y="39798"/>
                  </a:cubicBezTo>
                  <a:cubicBezTo>
                    <a:pt x="25778" y="44049"/>
                    <a:pt x="25778" y="48323"/>
                    <a:pt x="25516" y="52574"/>
                  </a:cubicBezTo>
                  <a:cubicBezTo>
                    <a:pt x="25671" y="52895"/>
                    <a:pt x="25837" y="53217"/>
                    <a:pt x="26016" y="53526"/>
                  </a:cubicBezTo>
                  <a:cubicBezTo>
                    <a:pt x="26195" y="53812"/>
                    <a:pt x="26397" y="54062"/>
                    <a:pt x="26576" y="54360"/>
                  </a:cubicBezTo>
                  <a:cubicBezTo>
                    <a:pt x="26576" y="54348"/>
                    <a:pt x="26576" y="54348"/>
                    <a:pt x="26587" y="54336"/>
                  </a:cubicBezTo>
                  <a:cubicBezTo>
                    <a:pt x="26873" y="54050"/>
                    <a:pt x="27147" y="53741"/>
                    <a:pt x="27397" y="53431"/>
                  </a:cubicBezTo>
                  <a:cubicBezTo>
                    <a:pt x="27564" y="53193"/>
                    <a:pt x="27695" y="52907"/>
                    <a:pt x="27873" y="52681"/>
                  </a:cubicBezTo>
                  <a:cubicBezTo>
                    <a:pt x="27861" y="52657"/>
                    <a:pt x="27850" y="52633"/>
                    <a:pt x="27861" y="52609"/>
                  </a:cubicBezTo>
                  <a:cubicBezTo>
                    <a:pt x="27802" y="48287"/>
                    <a:pt x="27790" y="44001"/>
                    <a:pt x="27540" y="39679"/>
                  </a:cubicBezTo>
                  <a:cubicBezTo>
                    <a:pt x="27540" y="39570"/>
                    <a:pt x="27628" y="39501"/>
                    <a:pt x="27722" y="39501"/>
                  </a:cubicBezTo>
                  <a:cubicBezTo>
                    <a:pt x="27770" y="39501"/>
                    <a:pt x="27821" y="39520"/>
                    <a:pt x="27861" y="39560"/>
                  </a:cubicBezTo>
                  <a:cubicBezTo>
                    <a:pt x="28064" y="39514"/>
                    <a:pt x="28268" y="39497"/>
                    <a:pt x="28476" y="39497"/>
                  </a:cubicBezTo>
                  <a:cubicBezTo>
                    <a:pt x="28537" y="39497"/>
                    <a:pt x="28598" y="39498"/>
                    <a:pt x="28659" y="39501"/>
                  </a:cubicBezTo>
                  <a:cubicBezTo>
                    <a:pt x="28683" y="39501"/>
                    <a:pt x="28707" y="39524"/>
                    <a:pt x="28719" y="39536"/>
                  </a:cubicBezTo>
                  <a:cubicBezTo>
                    <a:pt x="28778" y="39560"/>
                    <a:pt x="28826" y="39620"/>
                    <a:pt x="28826" y="39691"/>
                  </a:cubicBezTo>
                  <a:cubicBezTo>
                    <a:pt x="29123" y="43346"/>
                    <a:pt x="29528" y="47037"/>
                    <a:pt x="29624" y="50704"/>
                  </a:cubicBezTo>
                  <a:cubicBezTo>
                    <a:pt x="30052" y="50240"/>
                    <a:pt x="30588" y="49883"/>
                    <a:pt x="31171" y="49645"/>
                  </a:cubicBezTo>
                  <a:cubicBezTo>
                    <a:pt x="30659" y="46263"/>
                    <a:pt x="29814" y="42882"/>
                    <a:pt x="29659" y="39453"/>
                  </a:cubicBezTo>
                  <a:cubicBezTo>
                    <a:pt x="29651" y="39332"/>
                    <a:pt x="29743" y="39249"/>
                    <a:pt x="29844" y="39249"/>
                  </a:cubicBezTo>
                  <a:cubicBezTo>
                    <a:pt x="29882" y="39249"/>
                    <a:pt x="29921" y="39260"/>
                    <a:pt x="29957" y="39286"/>
                  </a:cubicBezTo>
                  <a:cubicBezTo>
                    <a:pt x="30933" y="38810"/>
                    <a:pt x="32064" y="38620"/>
                    <a:pt x="32862" y="37834"/>
                  </a:cubicBezTo>
                  <a:cubicBezTo>
                    <a:pt x="32886" y="37810"/>
                    <a:pt x="32910" y="37798"/>
                    <a:pt x="32933" y="37786"/>
                  </a:cubicBezTo>
                  <a:cubicBezTo>
                    <a:pt x="32947" y="37718"/>
                    <a:pt x="33008" y="37677"/>
                    <a:pt x="33070" y="37677"/>
                  </a:cubicBezTo>
                  <a:cubicBezTo>
                    <a:pt x="33117" y="37677"/>
                    <a:pt x="33165" y="37700"/>
                    <a:pt x="33195" y="37750"/>
                  </a:cubicBezTo>
                  <a:cubicBezTo>
                    <a:pt x="34374" y="39155"/>
                    <a:pt x="35505" y="40596"/>
                    <a:pt x="36648" y="42013"/>
                  </a:cubicBezTo>
                  <a:cubicBezTo>
                    <a:pt x="37232" y="42739"/>
                    <a:pt x="37815" y="43454"/>
                    <a:pt x="38387" y="44180"/>
                  </a:cubicBezTo>
                  <a:cubicBezTo>
                    <a:pt x="38720" y="44608"/>
                    <a:pt x="39375" y="45775"/>
                    <a:pt x="39911" y="46001"/>
                  </a:cubicBezTo>
                  <a:cubicBezTo>
                    <a:pt x="40043" y="46001"/>
                    <a:pt x="40233" y="46002"/>
                    <a:pt x="40438" y="46002"/>
                  </a:cubicBezTo>
                  <a:cubicBezTo>
                    <a:pt x="40948" y="46002"/>
                    <a:pt x="41548" y="45996"/>
                    <a:pt x="41566" y="45954"/>
                  </a:cubicBezTo>
                  <a:cubicBezTo>
                    <a:pt x="41673" y="45632"/>
                    <a:pt x="41054" y="45216"/>
                    <a:pt x="40804" y="44954"/>
                  </a:cubicBezTo>
                  <a:cubicBezTo>
                    <a:pt x="40053" y="44168"/>
                    <a:pt x="39315" y="43370"/>
                    <a:pt x="38589" y="42561"/>
                  </a:cubicBezTo>
                  <a:cubicBezTo>
                    <a:pt x="37065" y="40858"/>
                    <a:pt x="35600" y="39120"/>
                    <a:pt x="34207" y="37322"/>
                  </a:cubicBezTo>
                  <a:lnTo>
                    <a:pt x="34196" y="37322"/>
                  </a:lnTo>
                  <a:cubicBezTo>
                    <a:pt x="34136" y="37322"/>
                    <a:pt x="34112" y="37262"/>
                    <a:pt x="34160" y="37227"/>
                  </a:cubicBezTo>
                  <a:cubicBezTo>
                    <a:pt x="34134" y="37106"/>
                    <a:pt x="34233" y="36992"/>
                    <a:pt x="34334" y="36992"/>
                  </a:cubicBezTo>
                  <a:cubicBezTo>
                    <a:pt x="34373" y="36992"/>
                    <a:pt x="34413" y="37008"/>
                    <a:pt x="34446" y="37048"/>
                  </a:cubicBezTo>
                  <a:lnTo>
                    <a:pt x="34481" y="37096"/>
                  </a:lnTo>
                  <a:cubicBezTo>
                    <a:pt x="34708" y="36977"/>
                    <a:pt x="34898" y="36810"/>
                    <a:pt x="35053" y="36596"/>
                  </a:cubicBezTo>
                  <a:cubicBezTo>
                    <a:pt x="35041" y="36548"/>
                    <a:pt x="35077" y="36488"/>
                    <a:pt x="35124" y="36488"/>
                  </a:cubicBezTo>
                  <a:cubicBezTo>
                    <a:pt x="35150" y="36459"/>
                    <a:pt x="35182" y="36447"/>
                    <a:pt x="35213" y="36447"/>
                  </a:cubicBezTo>
                  <a:cubicBezTo>
                    <a:pt x="35294" y="36447"/>
                    <a:pt x="35370" y="36533"/>
                    <a:pt x="35327" y="36619"/>
                  </a:cubicBezTo>
                  <a:cubicBezTo>
                    <a:pt x="38482" y="39394"/>
                    <a:pt x="41387" y="42561"/>
                    <a:pt x="44113" y="45751"/>
                  </a:cubicBezTo>
                  <a:cubicBezTo>
                    <a:pt x="44173" y="45823"/>
                    <a:pt x="44185" y="45930"/>
                    <a:pt x="44125" y="46001"/>
                  </a:cubicBezTo>
                  <a:cubicBezTo>
                    <a:pt x="44625" y="45906"/>
                    <a:pt x="45125" y="45859"/>
                    <a:pt x="45637" y="45811"/>
                  </a:cubicBezTo>
                  <a:cubicBezTo>
                    <a:pt x="45792" y="45216"/>
                    <a:pt x="45899" y="44620"/>
                    <a:pt x="46007" y="44013"/>
                  </a:cubicBezTo>
                  <a:cubicBezTo>
                    <a:pt x="42685" y="41299"/>
                    <a:pt x="39553" y="38334"/>
                    <a:pt x="36351" y="35476"/>
                  </a:cubicBezTo>
                  <a:cubicBezTo>
                    <a:pt x="36226" y="35362"/>
                    <a:pt x="36340" y="35193"/>
                    <a:pt x="36470" y="35193"/>
                  </a:cubicBezTo>
                  <a:cubicBezTo>
                    <a:pt x="36502" y="35193"/>
                    <a:pt x="36534" y="35203"/>
                    <a:pt x="36565" y="35226"/>
                  </a:cubicBezTo>
                  <a:cubicBezTo>
                    <a:pt x="36815" y="34952"/>
                    <a:pt x="37029" y="34655"/>
                    <a:pt x="37196" y="34333"/>
                  </a:cubicBezTo>
                  <a:cubicBezTo>
                    <a:pt x="37133" y="34198"/>
                    <a:pt x="37240" y="34077"/>
                    <a:pt x="37357" y="34077"/>
                  </a:cubicBezTo>
                  <a:cubicBezTo>
                    <a:pt x="37396" y="34077"/>
                    <a:pt x="37435" y="34090"/>
                    <a:pt x="37470" y="34119"/>
                  </a:cubicBezTo>
                  <a:lnTo>
                    <a:pt x="37803" y="33726"/>
                  </a:lnTo>
                  <a:cubicBezTo>
                    <a:pt x="37791" y="33726"/>
                    <a:pt x="37779" y="33714"/>
                    <a:pt x="37779" y="33714"/>
                  </a:cubicBezTo>
                  <a:cubicBezTo>
                    <a:pt x="37732" y="33679"/>
                    <a:pt x="37708" y="33607"/>
                    <a:pt x="37744" y="33548"/>
                  </a:cubicBezTo>
                  <a:cubicBezTo>
                    <a:pt x="37744" y="33524"/>
                    <a:pt x="37744" y="33512"/>
                    <a:pt x="37756" y="33500"/>
                  </a:cubicBezTo>
                  <a:cubicBezTo>
                    <a:pt x="38541" y="32369"/>
                    <a:pt x="38994" y="31214"/>
                    <a:pt x="38863" y="29821"/>
                  </a:cubicBezTo>
                  <a:cubicBezTo>
                    <a:pt x="38851" y="29700"/>
                    <a:pt x="38936" y="29641"/>
                    <a:pt x="39027" y="29641"/>
                  </a:cubicBezTo>
                  <a:cubicBezTo>
                    <a:pt x="39115" y="29641"/>
                    <a:pt x="39208" y="29697"/>
                    <a:pt x="39220" y="29809"/>
                  </a:cubicBezTo>
                  <a:cubicBezTo>
                    <a:pt x="42637" y="30559"/>
                    <a:pt x="46161" y="30892"/>
                    <a:pt x="49650" y="31059"/>
                  </a:cubicBezTo>
                  <a:cubicBezTo>
                    <a:pt x="50007" y="30583"/>
                    <a:pt x="50388" y="30130"/>
                    <a:pt x="50805" y="29702"/>
                  </a:cubicBezTo>
                  <a:cubicBezTo>
                    <a:pt x="50805" y="29690"/>
                    <a:pt x="50816" y="29690"/>
                    <a:pt x="50817" y="29690"/>
                  </a:cubicBezTo>
                  <a:lnTo>
                    <a:pt x="50817" y="29690"/>
                  </a:lnTo>
                  <a:cubicBezTo>
                    <a:pt x="50611" y="29692"/>
                    <a:pt x="50405" y="29694"/>
                    <a:pt x="50199" y="29694"/>
                  </a:cubicBezTo>
                  <a:cubicBezTo>
                    <a:pt x="46575" y="29694"/>
                    <a:pt x="42885" y="29306"/>
                    <a:pt x="39291" y="28845"/>
                  </a:cubicBezTo>
                  <a:cubicBezTo>
                    <a:pt x="39256" y="28845"/>
                    <a:pt x="39220" y="28833"/>
                    <a:pt x="39196" y="28809"/>
                  </a:cubicBezTo>
                  <a:cubicBezTo>
                    <a:pt x="39149" y="28797"/>
                    <a:pt x="39101" y="28761"/>
                    <a:pt x="39113" y="28702"/>
                  </a:cubicBezTo>
                  <a:cubicBezTo>
                    <a:pt x="39172" y="28392"/>
                    <a:pt x="39196" y="28071"/>
                    <a:pt x="39172" y="27749"/>
                  </a:cubicBezTo>
                  <a:cubicBezTo>
                    <a:pt x="39172" y="27674"/>
                    <a:pt x="39230" y="27627"/>
                    <a:pt x="39290" y="27627"/>
                  </a:cubicBezTo>
                  <a:cubicBezTo>
                    <a:pt x="39325" y="27627"/>
                    <a:pt x="39360" y="27643"/>
                    <a:pt x="39387" y="27678"/>
                  </a:cubicBezTo>
                  <a:cubicBezTo>
                    <a:pt x="39422" y="27642"/>
                    <a:pt x="39458" y="27618"/>
                    <a:pt x="39518" y="27618"/>
                  </a:cubicBezTo>
                  <a:cubicBezTo>
                    <a:pt x="43923" y="27761"/>
                    <a:pt x="48340" y="27678"/>
                    <a:pt x="52757" y="27844"/>
                  </a:cubicBezTo>
                  <a:cubicBezTo>
                    <a:pt x="53019" y="27392"/>
                    <a:pt x="53305" y="26952"/>
                    <a:pt x="53627" y="26535"/>
                  </a:cubicBezTo>
                  <a:cubicBezTo>
                    <a:pt x="53341" y="26213"/>
                    <a:pt x="53019" y="25939"/>
                    <a:pt x="52674" y="25701"/>
                  </a:cubicBezTo>
                  <a:cubicBezTo>
                    <a:pt x="52638" y="25678"/>
                    <a:pt x="52615" y="25642"/>
                    <a:pt x="52603" y="25606"/>
                  </a:cubicBezTo>
                  <a:cubicBezTo>
                    <a:pt x="48340" y="25975"/>
                    <a:pt x="44006" y="25939"/>
                    <a:pt x="39732" y="26070"/>
                  </a:cubicBezTo>
                  <a:cubicBezTo>
                    <a:pt x="39672" y="26070"/>
                    <a:pt x="39613" y="26035"/>
                    <a:pt x="39601" y="25987"/>
                  </a:cubicBezTo>
                  <a:cubicBezTo>
                    <a:pt x="39579" y="26002"/>
                    <a:pt x="39555" y="26009"/>
                    <a:pt x="39532" y="26009"/>
                  </a:cubicBezTo>
                  <a:cubicBezTo>
                    <a:pt x="39483" y="26009"/>
                    <a:pt x="39439" y="25977"/>
                    <a:pt x="39422" y="25928"/>
                  </a:cubicBezTo>
                  <a:cubicBezTo>
                    <a:pt x="39327" y="25642"/>
                    <a:pt x="39256" y="25356"/>
                    <a:pt x="39196" y="25058"/>
                  </a:cubicBezTo>
                  <a:cubicBezTo>
                    <a:pt x="39184" y="25011"/>
                    <a:pt x="39208" y="24963"/>
                    <a:pt x="39244" y="24927"/>
                  </a:cubicBezTo>
                  <a:cubicBezTo>
                    <a:pt x="39089" y="24868"/>
                    <a:pt x="39125" y="24630"/>
                    <a:pt x="39291" y="24618"/>
                  </a:cubicBezTo>
                  <a:cubicBezTo>
                    <a:pt x="42947" y="24380"/>
                    <a:pt x="46602" y="24034"/>
                    <a:pt x="50269" y="23963"/>
                  </a:cubicBezTo>
                  <a:cubicBezTo>
                    <a:pt x="50090" y="23380"/>
                    <a:pt x="49781" y="22844"/>
                    <a:pt x="49376" y="22380"/>
                  </a:cubicBezTo>
                  <a:cubicBezTo>
                    <a:pt x="49352" y="22403"/>
                    <a:pt x="49340" y="22403"/>
                    <a:pt x="49316" y="22415"/>
                  </a:cubicBezTo>
                  <a:cubicBezTo>
                    <a:pt x="45983" y="23082"/>
                    <a:pt x="42482" y="23642"/>
                    <a:pt x="39077" y="23796"/>
                  </a:cubicBezTo>
                  <a:cubicBezTo>
                    <a:pt x="39074" y="23797"/>
                    <a:pt x="39071" y="23797"/>
                    <a:pt x="39067" y="23797"/>
                  </a:cubicBezTo>
                  <a:cubicBezTo>
                    <a:pt x="38993" y="23797"/>
                    <a:pt x="38985" y="23665"/>
                    <a:pt x="39065" y="23653"/>
                  </a:cubicBezTo>
                  <a:lnTo>
                    <a:pt x="39101" y="23653"/>
                  </a:lnTo>
                  <a:lnTo>
                    <a:pt x="39101" y="23618"/>
                  </a:lnTo>
                  <a:cubicBezTo>
                    <a:pt x="39093" y="23619"/>
                    <a:pt x="39086" y="23620"/>
                    <a:pt x="39079" y="23620"/>
                  </a:cubicBezTo>
                  <a:cubicBezTo>
                    <a:pt x="39032" y="23620"/>
                    <a:pt x="39004" y="23588"/>
                    <a:pt x="38994" y="23546"/>
                  </a:cubicBezTo>
                  <a:cubicBezTo>
                    <a:pt x="38791" y="22344"/>
                    <a:pt x="38291" y="21225"/>
                    <a:pt x="37541" y="20284"/>
                  </a:cubicBezTo>
                  <a:cubicBezTo>
                    <a:pt x="37453" y="20167"/>
                    <a:pt x="37542" y="20009"/>
                    <a:pt x="37655" y="20009"/>
                  </a:cubicBezTo>
                  <a:cubicBezTo>
                    <a:pt x="37680" y="20009"/>
                    <a:pt x="37706" y="20017"/>
                    <a:pt x="37732" y="20034"/>
                  </a:cubicBezTo>
                  <a:cubicBezTo>
                    <a:pt x="40446" y="17867"/>
                    <a:pt x="43328" y="15903"/>
                    <a:pt x="46007" y="13676"/>
                  </a:cubicBezTo>
                  <a:cubicBezTo>
                    <a:pt x="45971" y="13283"/>
                    <a:pt x="45935" y="12878"/>
                    <a:pt x="45876" y="12485"/>
                  </a:cubicBezTo>
                  <a:cubicBezTo>
                    <a:pt x="45852" y="12271"/>
                    <a:pt x="45804" y="12045"/>
                    <a:pt x="45780" y="11831"/>
                  </a:cubicBezTo>
                  <a:lnTo>
                    <a:pt x="45768" y="11854"/>
                  </a:lnTo>
                  <a:cubicBezTo>
                    <a:pt x="45751" y="11868"/>
                    <a:pt x="45729" y="11874"/>
                    <a:pt x="45709" y="11874"/>
                  </a:cubicBezTo>
                  <a:cubicBezTo>
                    <a:pt x="45676" y="11874"/>
                    <a:pt x="45645" y="11856"/>
                    <a:pt x="45637" y="11819"/>
                  </a:cubicBezTo>
                  <a:cubicBezTo>
                    <a:pt x="42816" y="14331"/>
                    <a:pt x="39934" y="16807"/>
                    <a:pt x="36994" y="19165"/>
                  </a:cubicBezTo>
                  <a:cubicBezTo>
                    <a:pt x="36984" y="19204"/>
                    <a:pt x="36949" y="19227"/>
                    <a:pt x="36917" y="19227"/>
                  </a:cubicBezTo>
                  <a:cubicBezTo>
                    <a:pt x="36911" y="19227"/>
                    <a:pt x="36904" y="19226"/>
                    <a:pt x="36898" y="19224"/>
                  </a:cubicBezTo>
                  <a:cubicBezTo>
                    <a:pt x="36839" y="19224"/>
                    <a:pt x="36791" y="19177"/>
                    <a:pt x="36791" y="19129"/>
                  </a:cubicBezTo>
                  <a:cubicBezTo>
                    <a:pt x="36720" y="19022"/>
                    <a:pt x="36624" y="18903"/>
                    <a:pt x="36553" y="18831"/>
                  </a:cubicBezTo>
                  <a:cubicBezTo>
                    <a:pt x="36493" y="18748"/>
                    <a:pt x="36410" y="18665"/>
                    <a:pt x="36351" y="18570"/>
                  </a:cubicBezTo>
                  <a:cubicBezTo>
                    <a:pt x="36315" y="18570"/>
                    <a:pt x="36279" y="18522"/>
                    <a:pt x="36303" y="18486"/>
                  </a:cubicBezTo>
                  <a:lnTo>
                    <a:pt x="36279" y="18450"/>
                  </a:lnTo>
                  <a:cubicBezTo>
                    <a:pt x="36242" y="18377"/>
                    <a:pt x="36305" y="18296"/>
                    <a:pt x="36379" y="18296"/>
                  </a:cubicBezTo>
                  <a:cubicBezTo>
                    <a:pt x="36401" y="18296"/>
                    <a:pt x="36424" y="18303"/>
                    <a:pt x="36446" y="18319"/>
                  </a:cubicBezTo>
                  <a:cubicBezTo>
                    <a:pt x="39422" y="15164"/>
                    <a:pt x="42649" y="12247"/>
                    <a:pt x="45780" y="9247"/>
                  </a:cubicBezTo>
                  <a:cubicBezTo>
                    <a:pt x="45804" y="9211"/>
                    <a:pt x="45852" y="9199"/>
                    <a:pt x="45911" y="9199"/>
                  </a:cubicBezTo>
                  <a:cubicBezTo>
                    <a:pt x="45899" y="8925"/>
                    <a:pt x="45887" y="8652"/>
                    <a:pt x="45887" y="8366"/>
                  </a:cubicBezTo>
                  <a:cubicBezTo>
                    <a:pt x="45887" y="8211"/>
                    <a:pt x="45971" y="7747"/>
                    <a:pt x="45876" y="7604"/>
                  </a:cubicBezTo>
                  <a:cubicBezTo>
                    <a:pt x="45834" y="7542"/>
                    <a:pt x="45786" y="7522"/>
                    <a:pt x="45732" y="7522"/>
                  </a:cubicBezTo>
                  <a:cubicBezTo>
                    <a:pt x="45662" y="7522"/>
                    <a:pt x="45582" y="7555"/>
                    <a:pt x="45495" y="7568"/>
                  </a:cubicBezTo>
                  <a:lnTo>
                    <a:pt x="45137" y="7628"/>
                  </a:lnTo>
                  <a:cubicBezTo>
                    <a:pt x="44887" y="7675"/>
                    <a:pt x="44649" y="7723"/>
                    <a:pt x="44399" y="7759"/>
                  </a:cubicBezTo>
                  <a:cubicBezTo>
                    <a:pt x="44399" y="7782"/>
                    <a:pt x="44387" y="7818"/>
                    <a:pt x="44363" y="7842"/>
                  </a:cubicBezTo>
                  <a:cubicBezTo>
                    <a:pt x="41470" y="11128"/>
                    <a:pt x="38398" y="14355"/>
                    <a:pt x="35112" y="17248"/>
                  </a:cubicBezTo>
                  <a:cubicBezTo>
                    <a:pt x="35094" y="17260"/>
                    <a:pt x="35077" y="17266"/>
                    <a:pt x="35059" y="17266"/>
                  </a:cubicBezTo>
                  <a:cubicBezTo>
                    <a:pt x="35041" y="17266"/>
                    <a:pt x="35023" y="17260"/>
                    <a:pt x="35005" y="17248"/>
                  </a:cubicBezTo>
                  <a:cubicBezTo>
                    <a:pt x="34993" y="17236"/>
                    <a:pt x="34993" y="17212"/>
                    <a:pt x="34993" y="17188"/>
                  </a:cubicBezTo>
                  <a:cubicBezTo>
                    <a:pt x="34979" y="17202"/>
                    <a:pt x="34961" y="17208"/>
                    <a:pt x="34942" y="17208"/>
                  </a:cubicBezTo>
                  <a:cubicBezTo>
                    <a:pt x="34928" y="17208"/>
                    <a:pt x="34913" y="17205"/>
                    <a:pt x="34898" y="17200"/>
                  </a:cubicBezTo>
                  <a:lnTo>
                    <a:pt x="34350" y="16879"/>
                  </a:lnTo>
                  <a:cubicBezTo>
                    <a:pt x="34267" y="16819"/>
                    <a:pt x="34303" y="16676"/>
                    <a:pt x="34410" y="16676"/>
                  </a:cubicBezTo>
                  <a:cubicBezTo>
                    <a:pt x="36315" y="13414"/>
                    <a:pt x="38672" y="10449"/>
                    <a:pt x="41423" y="7866"/>
                  </a:cubicBezTo>
                  <a:lnTo>
                    <a:pt x="41423" y="7866"/>
                  </a:lnTo>
                  <a:cubicBezTo>
                    <a:pt x="41101" y="7907"/>
                    <a:pt x="40774" y="7928"/>
                    <a:pt x="40446" y="7928"/>
                  </a:cubicBezTo>
                  <a:cubicBezTo>
                    <a:pt x="40119" y="7928"/>
                    <a:pt x="39791" y="7907"/>
                    <a:pt x="39470" y="7866"/>
                  </a:cubicBezTo>
                  <a:cubicBezTo>
                    <a:pt x="39458" y="7878"/>
                    <a:pt x="39458" y="7902"/>
                    <a:pt x="39446" y="7913"/>
                  </a:cubicBezTo>
                  <a:cubicBezTo>
                    <a:pt x="37303" y="10449"/>
                    <a:pt x="35398" y="13105"/>
                    <a:pt x="33469" y="15819"/>
                  </a:cubicBezTo>
                  <a:cubicBezTo>
                    <a:pt x="33451" y="15843"/>
                    <a:pt x="33422" y="15855"/>
                    <a:pt x="33392" y="15855"/>
                  </a:cubicBezTo>
                  <a:cubicBezTo>
                    <a:pt x="33362" y="15855"/>
                    <a:pt x="33332" y="15843"/>
                    <a:pt x="33314" y="15819"/>
                  </a:cubicBezTo>
                  <a:cubicBezTo>
                    <a:pt x="33291" y="15807"/>
                    <a:pt x="33279" y="15807"/>
                    <a:pt x="33267" y="15795"/>
                  </a:cubicBezTo>
                  <a:cubicBezTo>
                    <a:pt x="32219" y="15236"/>
                    <a:pt x="31159" y="14962"/>
                    <a:pt x="30028" y="14652"/>
                  </a:cubicBezTo>
                  <a:cubicBezTo>
                    <a:pt x="30005" y="14640"/>
                    <a:pt x="29981" y="14629"/>
                    <a:pt x="29969" y="14605"/>
                  </a:cubicBezTo>
                  <a:cubicBezTo>
                    <a:pt x="29956" y="14609"/>
                    <a:pt x="29944" y="14611"/>
                    <a:pt x="29931" y="14611"/>
                  </a:cubicBezTo>
                  <a:cubicBezTo>
                    <a:pt x="29871" y="14611"/>
                    <a:pt x="29814" y="14566"/>
                    <a:pt x="29814" y="14498"/>
                  </a:cubicBezTo>
                  <a:cubicBezTo>
                    <a:pt x="30052" y="11081"/>
                    <a:pt x="30445" y="7616"/>
                    <a:pt x="30993" y="4234"/>
                  </a:cubicBezTo>
                  <a:cubicBezTo>
                    <a:pt x="30993" y="4211"/>
                    <a:pt x="31005" y="4199"/>
                    <a:pt x="31017" y="4187"/>
                  </a:cubicBezTo>
                  <a:cubicBezTo>
                    <a:pt x="30671" y="3699"/>
                    <a:pt x="30255" y="3282"/>
                    <a:pt x="29755" y="2949"/>
                  </a:cubicBezTo>
                  <a:cubicBezTo>
                    <a:pt x="29743" y="2937"/>
                    <a:pt x="29731" y="2925"/>
                    <a:pt x="29731" y="2913"/>
                  </a:cubicBezTo>
                  <a:cubicBezTo>
                    <a:pt x="29409" y="6699"/>
                    <a:pt x="29123" y="10509"/>
                    <a:pt x="28671" y="14283"/>
                  </a:cubicBezTo>
                  <a:cubicBezTo>
                    <a:pt x="28664" y="14342"/>
                    <a:pt x="28612" y="14378"/>
                    <a:pt x="28559" y="14378"/>
                  </a:cubicBezTo>
                  <a:cubicBezTo>
                    <a:pt x="28525" y="14378"/>
                    <a:pt x="28492" y="14363"/>
                    <a:pt x="28469" y="14331"/>
                  </a:cubicBezTo>
                  <a:lnTo>
                    <a:pt x="28469" y="14343"/>
                  </a:lnTo>
                  <a:cubicBezTo>
                    <a:pt x="28335" y="14383"/>
                    <a:pt x="28187" y="14413"/>
                    <a:pt x="28042" y="14413"/>
                  </a:cubicBezTo>
                  <a:cubicBezTo>
                    <a:pt x="27889" y="14413"/>
                    <a:pt x="27739" y="14381"/>
                    <a:pt x="27611" y="14295"/>
                  </a:cubicBezTo>
                  <a:cubicBezTo>
                    <a:pt x="27588" y="14283"/>
                    <a:pt x="27564" y="14248"/>
                    <a:pt x="27564" y="14212"/>
                  </a:cubicBezTo>
                  <a:cubicBezTo>
                    <a:pt x="27552" y="14200"/>
                    <a:pt x="27552" y="14176"/>
                    <a:pt x="27552" y="14164"/>
                  </a:cubicBezTo>
                  <a:cubicBezTo>
                    <a:pt x="27147" y="9723"/>
                    <a:pt x="27207" y="5258"/>
                    <a:pt x="27528" y="817"/>
                  </a:cubicBezTo>
                  <a:cubicBezTo>
                    <a:pt x="27528" y="782"/>
                    <a:pt x="27540" y="758"/>
                    <a:pt x="27552" y="734"/>
                  </a:cubicBezTo>
                  <a:cubicBezTo>
                    <a:pt x="27284" y="467"/>
                    <a:pt x="26871" y="1"/>
                    <a:pt x="266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a:off x="906006" y="3605464"/>
              <a:ext cx="219473" cy="223356"/>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9" name="Shape 789"/>
        <p:cNvGrpSpPr/>
        <p:nvPr/>
      </p:nvGrpSpPr>
      <p:grpSpPr>
        <a:xfrm>
          <a:off x="0" y="0"/>
          <a:ext cx="0" cy="0"/>
          <a:chOff x="0" y="0"/>
          <a:chExt cx="0" cy="0"/>
        </a:xfrm>
      </p:grpSpPr>
      <p:sp>
        <p:nvSpPr>
          <p:cNvPr id="790" name="Google Shape;790;p9"/>
          <p:cNvSpPr txBox="1"/>
          <p:nvPr>
            <p:ph type="title"/>
          </p:nvPr>
        </p:nvSpPr>
        <p:spPr>
          <a:xfrm>
            <a:off x="1032106" y="1310825"/>
            <a:ext cx="3780900" cy="8142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91" name="Google Shape;791;p9"/>
          <p:cNvSpPr txBox="1"/>
          <p:nvPr>
            <p:ph idx="1" type="subTitle"/>
          </p:nvPr>
        </p:nvSpPr>
        <p:spPr>
          <a:xfrm>
            <a:off x="1032119" y="2203075"/>
            <a:ext cx="3443700" cy="162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792" name="Google Shape;792;p9"/>
          <p:cNvGrpSpPr/>
          <p:nvPr/>
        </p:nvGrpSpPr>
        <p:grpSpPr>
          <a:xfrm>
            <a:off x="-678372" y="-663104"/>
            <a:ext cx="10370664" cy="6265135"/>
            <a:chOff x="-678372" y="-663104"/>
            <a:chExt cx="10370664" cy="6265135"/>
          </a:xfrm>
        </p:grpSpPr>
        <p:sp>
          <p:nvSpPr>
            <p:cNvPr id="793" name="Google Shape;793;p9"/>
            <p:cNvSpPr/>
            <p:nvPr/>
          </p:nvSpPr>
          <p:spPr>
            <a:xfrm rot="6614759">
              <a:off x="585752" y="1661695"/>
              <a:ext cx="110473" cy="18531"/>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9"/>
            <p:cNvSpPr/>
            <p:nvPr/>
          </p:nvSpPr>
          <p:spPr>
            <a:xfrm rot="6614759">
              <a:off x="620094" y="1703582"/>
              <a:ext cx="61702" cy="10338"/>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9"/>
            <p:cNvSpPr/>
            <p:nvPr/>
          </p:nvSpPr>
          <p:spPr>
            <a:xfrm rot="6614759">
              <a:off x="1252879" y="27499"/>
              <a:ext cx="115062" cy="13735"/>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9"/>
            <p:cNvSpPr/>
            <p:nvPr/>
          </p:nvSpPr>
          <p:spPr>
            <a:xfrm rot="6614759">
              <a:off x="1282260" y="69293"/>
              <a:ext cx="74513" cy="7836"/>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9"/>
            <p:cNvSpPr/>
            <p:nvPr/>
          </p:nvSpPr>
          <p:spPr>
            <a:xfrm>
              <a:off x="-65900" y="-61225"/>
              <a:ext cx="1108575" cy="1592000"/>
            </a:xfrm>
            <a:custGeom>
              <a:rect b="b" l="l" r="r" t="t"/>
              <a:pathLst>
                <a:path extrusionOk="0" h="63680" w="44343">
                  <a:moveTo>
                    <a:pt x="28974" y="0"/>
                  </a:moveTo>
                  <a:lnTo>
                    <a:pt x="1022" y="975"/>
                  </a:lnTo>
                  <a:lnTo>
                    <a:pt x="0" y="63680"/>
                  </a:lnTo>
                  <a:lnTo>
                    <a:pt x="32996" y="32561"/>
                  </a:lnTo>
                  <a:lnTo>
                    <a:pt x="44343" y="22120"/>
                  </a:lnTo>
                  <a:close/>
                </a:path>
              </a:pathLst>
            </a:custGeom>
            <a:solidFill>
              <a:schemeClr val="accent1"/>
            </a:solidFill>
            <a:ln>
              <a:noFill/>
            </a:ln>
          </p:spPr>
        </p:sp>
        <p:sp>
          <p:nvSpPr>
            <p:cNvPr id="798" name="Google Shape;798;p9"/>
            <p:cNvSpPr/>
            <p:nvPr/>
          </p:nvSpPr>
          <p:spPr>
            <a:xfrm>
              <a:off x="877825" y="-272475"/>
              <a:ext cx="561350" cy="507750"/>
            </a:xfrm>
            <a:custGeom>
              <a:rect b="b" l="l" r="r" t="t"/>
              <a:pathLst>
                <a:path extrusionOk="0" h="20310" w="22454">
                  <a:moveTo>
                    <a:pt x="17563" y="3391"/>
                  </a:moveTo>
                  <a:lnTo>
                    <a:pt x="0" y="0"/>
                  </a:lnTo>
                  <a:lnTo>
                    <a:pt x="5526" y="5525"/>
                  </a:lnTo>
                  <a:lnTo>
                    <a:pt x="4157" y="2099"/>
                  </a:lnTo>
                  <a:lnTo>
                    <a:pt x="10012" y="20310"/>
                  </a:lnTo>
                  <a:lnTo>
                    <a:pt x="16096" y="16704"/>
                  </a:lnTo>
                  <a:lnTo>
                    <a:pt x="22454" y="4424"/>
                  </a:lnTo>
                  <a:close/>
                </a:path>
              </a:pathLst>
            </a:custGeom>
            <a:solidFill>
              <a:schemeClr val="accent1"/>
            </a:solidFill>
            <a:ln>
              <a:noFill/>
            </a:ln>
          </p:spPr>
        </p:sp>
        <p:sp>
          <p:nvSpPr>
            <p:cNvPr id="799" name="Google Shape;799;p9"/>
            <p:cNvSpPr/>
            <p:nvPr/>
          </p:nvSpPr>
          <p:spPr>
            <a:xfrm rot="6614759">
              <a:off x="-73629" y="713871"/>
              <a:ext cx="1560839" cy="654081"/>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9"/>
            <p:cNvSpPr/>
            <p:nvPr/>
          </p:nvSpPr>
          <p:spPr>
            <a:xfrm rot="6614759">
              <a:off x="-1246586" y="1988905"/>
              <a:ext cx="2396540" cy="450623"/>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9"/>
            <p:cNvSpPr/>
            <p:nvPr/>
          </p:nvSpPr>
          <p:spPr>
            <a:xfrm rot="6614759">
              <a:off x="550943" y="-482288"/>
              <a:ext cx="1002484" cy="88527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9"/>
            <p:cNvSpPr/>
            <p:nvPr/>
          </p:nvSpPr>
          <p:spPr>
            <a:xfrm rot="6614759">
              <a:off x="443153" y="1195504"/>
              <a:ext cx="299780" cy="355851"/>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9"/>
            <p:cNvSpPr/>
            <p:nvPr/>
          </p:nvSpPr>
          <p:spPr>
            <a:xfrm rot="6614759">
              <a:off x="-49620" y="751941"/>
              <a:ext cx="1482066" cy="649791"/>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9"/>
            <p:cNvSpPr/>
            <p:nvPr/>
          </p:nvSpPr>
          <p:spPr>
            <a:xfrm rot="6614759">
              <a:off x="-1164509" y="2106772"/>
              <a:ext cx="2229817" cy="391632"/>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9"/>
            <p:cNvSpPr/>
            <p:nvPr/>
          </p:nvSpPr>
          <p:spPr>
            <a:xfrm rot="6614759">
              <a:off x="624316" y="-338905"/>
              <a:ext cx="723291" cy="846456"/>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9"/>
            <p:cNvSpPr/>
            <p:nvPr/>
          </p:nvSpPr>
          <p:spPr>
            <a:xfrm rot="6614759">
              <a:off x="942216" y="-122317"/>
              <a:ext cx="665432" cy="193001"/>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9"/>
            <p:cNvSpPr/>
            <p:nvPr/>
          </p:nvSpPr>
          <p:spPr>
            <a:xfrm rot="6614759">
              <a:off x="624785" y="1112027"/>
              <a:ext cx="239687" cy="321052"/>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9"/>
            <p:cNvSpPr/>
            <p:nvPr/>
          </p:nvSpPr>
          <p:spPr>
            <a:xfrm rot="6614759">
              <a:off x="-521464" y="2279252"/>
              <a:ext cx="809185" cy="147864"/>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9"/>
            <p:cNvSpPr/>
            <p:nvPr/>
          </p:nvSpPr>
          <p:spPr>
            <a:xfrm rot="6614759">
              <a:off x="820321" y="748524"/>
              <a:ext cx="87771" cy="57412"/>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9"/>
            <p:cNvSpPr/>
            <p:nvPr/>
          </p:nvSpPr>
          <p:spPr>
            <a:xfrm rot="6614759">
              <a:off x="802986" y="768855"/>
              <a:ext cx="61642" cy="36527"/>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9"/>
            <p:cNvSpPr/>
            <p:nvPr/>
          </p:nvSpPr>
          <p:spPr>
            <a:xfrm rot="6614759">
              <a:off x="529234" y="868042"/>
              <a:ext cx="86788" cy="50798"/>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9"/>
            <p:cNvSpPr/>
            <p:nvPr/>
          </p:nvSpPr>
          <p:spPr>
            <a:xfrm rot="6614759">
              <a:off x="485164" y="897110"/>
              <a:ext cx="83183" cy="35126"/>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9"/>
            <p:cNvSpPr/>
            <p:nvPr/>
          </p:nvSpPr>
          <p:spPr>
            <a:xfrm rot="6614759">
              <a:off x="267406" y="1559085"/>
              <a:ext cx="93998" cy="71653"/>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9"/>
            <p:cNvSpPr/>
            <p:nvPr/>
          </p:nvSpPr>
          <p:spPr>
            <a:xfrm rot="6614759">
              <a:off x="285943" y="1525214"/>
              <a:ext cx="67392" cy="35514"/>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9"/>
            <p:cNvSpPr/>
            <p:nvPr/>
          </p:nvSpPr>
          <p:spPr>
            <a:xfrm rot="6614759">
              <a:off x="721862" y="61232"/>
              <a:ext cx="103978" cy="84821"/>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9"/>
            <p:cNvSpPr/>
            <p:nvPr/>
          </p:nvSpPr>
          <p:spPr>
            <a:xfrm rot="6614759">
              <a:off x="748972" y="36556"/>
              <a:ext cx="50619" cy="43260"/>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9"/>
            <p:cNvSpPr/>
            <p:nvPr/>
          </p:nvSpPr>
          <p:spPr>
            <a:xfrm rot="8009624">
              <a:off x="934540" y="-177872"/>
              <a:ext cx="31907" cy="5863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9"/>
            <p:cNvSpPr/>
            <p:nvPr/>
          </p:nvSpPr>
          <p:spPr>
            <a:xfrm rot="7532630">
              <a:off x="908947" y="-200171"/>
              <a:ext cx="33935" cy="68101"/>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9"/>
            <p:cNvSpPr/>
            <p:nvPr/>
          </p:nvSpPr>
          <p:spPr>
            <a:xfrm rot="6614759">
              <a:off x="675846" y="1250446"/>
              <a:ext cx="49457" cy="76330"/>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9"/>
            <p:cNvSpPr/>
            <p:nvPr/>
          </p:nvSpPr>
          <p:spPr>
            <a:xfrm rot="6614759">
              <a:off x="715699" y="1275256"/>
              <a:ext cx="49844" cy="57680"/>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9"/>
            <p:cNvSpPr/>
            <p:nvPr/>
          </p:nvSpPr>
          <p:spPr>
            <a:xfrm rot="6614759">
              <a:off x="-299821" y="2802584"/>
              <a:ext cx="88933" cy="38940"/>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9"/>
            <p:cNvSpPr/>
            <p:nvPr/>
          </p:nvSpPr>
          <p:spPr>
            <a:xfrm rot="6614759">
              <a:off x="-342737" y="2811667"/>
              <a:ext cx="91942" cy="41889"/>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9"/>
            <p:cNvSpPr/>
            <p:nvPr/>
          </p:nvSpPr>
          <p:spPr>
            <a:xfrm rot="5414425">
              <a:off x="1381401" y="129519"/>
              <a:ext cx="66998" cy="50290"/>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9"/>
            <p:cNvSpPr/>
            <p:nvPr/>
          </p:nvSpPr>
          <p:spPr>
            <a:xfrm rot="5414425">
              <a:off x="1353948" y="160208"/>
              <a:ext cx="49750" cy="39177"/>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9"/>
            <p:cNvSpPr/>
            <p:nvPr/>
          </p:nvSpPr>
          <p:spPr>
            <a:xfrm rot="6614759">
              <a:off x="1024283" y="378014"/>
              <a:ext cx="37093" cy="61434"/>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9"/>
            <p:cNvSpPr/>
            <p:nvPr/>
          </p:nvSpPr>
          <p:spPr>
            <a:xfrm rot="6614759">
              <a:off x="1054352" y="360528"/>
              <a:ext cx="16386" cy="39089"/>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9"/>
            <p:cNvSpPr/>
            <p:nvPr/>
          </p:nvSpPr>
          <p:spPr>
            <a:xfrm rot="6614759">
              <a:off x="-501853" y="3155080"/>
              <a:ext cx="72457" cy="43915"/>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9"/>
            <p:cNvSpPr/>
            <p:nvPr/>
          </p:nvSpPr>
          <p:spPr>
            <a:xfrm rot="6614759">
              <a:off x="-513756" y="3123707"/>
              <a:ext cx="45643" cy="41502"/>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9"/>
            <p:cNvSpPr/>
            <p:nvPr/>
          </p:nvSpPr>
          <p:spPr>
            <a:xfrm rot="6614759">
              <a:off x="1001202" y="497086"/>
              <a:ext cx="68286" cy="26933"/>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9"/>
            <p:cNvSpPr/>
            <p:nvPr/>
          </p:nvSpPr>
          <p:spPr>
            <a:xfrm rot="6614759">
              <a:off x="951881" y="511205"/>
              <a:ext cx="88516" cy="25503"/>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9"/>
            <p:cNvSpPr/>
            <p:nvPr/>
          </p:nvSpPr>
          <p:spPr>
            <a:xfrm rot="6614759">
              <a:off x="1083834" y="-15097"/>
              <a:ext cx="61106" cy="36854"/>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9"/>
            <p:cNvSpPr/>
            <p:nvPr/>
          </p:nvSpPr>
          <p:spPr>
            <a:xfrm rot="6614759">
              <a:off x="1114438" y="-7100"/>
              <a:ext cx="47610" cy="31313"/>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9"/>
            <p:cNvSpPr/>
            <p:nvPr/>
          </p:nvSpPr>
          <p:spPr>
            <a:xfrm rot="6614759">
              <a:off x="201457" y="1202686"/>
              <a:ext cx="42724" cy="43856"/>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9"/>
            <p:cNvSpPr/>
            <p:nvPr/>
          </p:nvSpPr>
          <p:spPr>
            <a:xfrm rot="6614759">
              <a:off x="211216" y="1230644"/>
              <a:ext cx="33339" cy="36229"/>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9"/>
            <p:cNvSpPr/>
            <p:nvPr/>
          </p:nvSpPr>
          <p:spPr>
            <a:xfrm rot="6614759">
              <a:off x="-64081" y="2030004"/>
              <a:ext cx="74543" cy="20021"/>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9"/>
            <p:cNvSpPr/>
            <p:nvPr/>
          </p:nvSpPr>
          <p:spPr>
            <a:xfrm rot="6614759">
              <a:off x="-36978" y="2050963"/>
              <a:ext cx="63460" cy="23984"/>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9"/>
            <p:cNvSpPr/>
            <p:nvPr/>
          </p:nvSpPr>
          <p:spPr>
            <a:xfrm rot="6614759">
              <a:off x="-48862" y="2445293"/>
              <a:ext cx="158470" cy="18531"/>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9"/>
            <p:cNvSpPr/>
            <p:nvPr/>
          </p:nvSpPr>
          <p:spPr>
            <a:xfrm rot="6614759">
              <a:off x="-25961" y="2472259"/>
              <a:ext cx="53747" cy="13198"/>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9"/>
            <p:cNvSpPr/>
            <p:nvPr/>
          </p:nvSpPr>
          <p:spPr>
            <a:xfrm rot="6614759">
              <a:off x="-1250589" y="1995130"/>
              <a:ext cx="2396540" cy="450623"/>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9"/>
            <p:cNvSpPr/>
            <p:nvPr/>
          </p:nvSpPr>
          <p:spPr>
            <a:xfrm rot="6614461">
              <a:off x="1072586" y="136558"/>
              <a:ext cx="52029" cy="92415"/>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841" name="Google Shape;841;p9"/>
            <p:cNvSpPr/>
            <p:nvPr/>
          </p:nvSpPr>
          <p:spPr>
            <a:xfrm rot="6614461">
              <a:off x="370748" y="1165434"/>
              <a:ext cx="253986" cy="58489"/>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842" name="Google Shape;842;p9"/>
            <p:cNvSpPr/>
            <p:nvPr/>
          </p:nvSpPr>
          <p:spPr>
            <a:xfrm rot="6614759">
              <a:off x="-75500" y="713181"/>
              <a:ext cx="1560839" cy="654081"/>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9"/>
            <p:cNvSpPr/>
            <p:nvPr/>
          </p:nvSpPr>
          <p:spPr>
            <a:xfrm rot="-1485259">
              <a:off x="626289" y="1687968"/>
              <a:ext cx="123758" cy="13377"/>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9"/>
            <p:cNvSpPr/>
            <p:nvPr/>
          </p:nvSpPr>
          <p:spPr>
            <a:xfrm rot="-1485259">
              <a:off x="602257" y="1696091"/>
              <a:ext cx="72575" cy="828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9"/>
            <p:cNvSpPr/>
            <p:nvPr/>
          </p:nvSpPr>
          <p:spPr>
            <a:xfrm rot="6614759">
              <a:off x="625607" y="-151107"/>
              <a:ext cx="102429" cy="17369"/>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9"/>
            <p:cNvSpPr/>
            <p:nvPr/>
          </p:nvSpPr>
          <p:spPr>
            <a:xfrm rot="6614759">
              <a:off x="616516" y="-134949"/>
              <a:ext cx="53598" cy="7299"/>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9"/>
            <p:cNvSpPr/>
            <p:nvPr/>
          </p:nvSpPr>
          <p:spPr>
            <a:xfrm rot="6614759">
              <a:off x="550945" y="-482294"/>
              <a:ext cx="1002484" cy="88527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9"/>
            <p:cNvSpPr/>
            <p:nvPr/>
          </p:nvSpPr>
          <p:spPr>
            <a:xfrm>
              <a:off x="7843025" y="3310500"/>
              <a:ext cx="1371675" cy="1924300"/>
            </a:xfrm>
            <a:custGeom>
              <a:rect b="b" l="l" r="r" t="t"/>
              <a:pathLst>
                <a:path extrusionOk="0" h="76972" w="54867">
                  <a:moveTo>
                    <a:pt x="18789" y="61028"/>
                  </a:moveTo>
                  <a:lnTo>
                    <a:pt x="8713" y="76972"/>
                  </a:lnTo>
                  <a:lnTo>
                    <a:pt x="54867" y="76304"/>
                  </a:lnTo>
                  <a:lnTo>
                    <a:pt x="53892" y="3842"/>
                  </a:lnTo>
                  <a:lnTo>
                    <a:pt x="50517" y="0"/>
                  </a:lnTo>
                  <a:lnTo>
                    <a:pt x="41056" y="27910"/>
                  </a:lnTo>
                  <a:lnTo>
                    <a:pt x="29451" y="35526"/>
                  </a:lnTo>
                  <a:lnTo>
                    <a:pt x="7644" y="43922"/>
                  </a:lnTo>
                  <a:lnTo>
                    <a:pt x="0" y="51550"/>
                  </a:lnTo>
                  <a:close/>
                </a:path>
              </a:pathLst>
            </a:custGeom>
            <a:solidFill>
              <a:schemeClr val="lt2"/>
            </a:solidFill>
            <a:ln cap="flat" cmpd="sng" w="9525">
              <a:solidFill>
                <a:schemeClr val="dk2"/>
              </a:solidFill>
              <a:prstDash val="solid"/>
              <a:round/>
              <a:headEnd len="med" w="med" type="none"/>
              <a:tailEnd len="med" w="med" type="none"/>
            </a:ln>
          </p:spPr>
        </p:sp>
        <p:sp>
          <p:nvSpPr>
            <p:cNvPr id="849" name="Google Shape;849;p9"/>
            <p:cNvSpPr/>
            <p:nvPr/>
          </p:nvSpPr>
          <p:spPr>
            <a:xfrm>
              <a:off x="7483950" y="4836700"/>
              <a:ext cx="528150" cy="406225"/>
            </a:xfrm>
            <a:custGeom>
              <a:rect b="b" l="l" r="r" t="t"/>
              <a:pathLst>
                <a:path extrusionOk="0" h="16249" w="21126">
                  <a:moveTo>
                    <a:pt x="0" y="16249"/>
                  </a:moveTo>
                  <a:lnTo>
                    <a:pt x="21126" y="15599"/>
                  </a:lnTo>
                  <a:lnTo>
                    <a:pt x="11647" y="0"/>
                  </a:lnTo>
                  <a:lnTo>
                    <a:pt x="6661" y="4035"/>
                  </a:lnTo>
                  <a:lnTo>
                    <a:pt x="650" y="14949"/>
                  </a:lnTo>
                  <a:close/>
                </a:path>
              </a:pathLst>
            </a:custGeom>
            <a:solidFill>
              <a:schemeClr val="lt2"/>
            </a:solidFill>
            <a:ln cap="flat" cmpd="sng" w="9525">
              <a:solidFill>
                <a:schemeClr val="dk2"/>
              </a:solidFill>
              <a:prstDash val="solid"/>
              <a:round/>
              <a:headEnd len="med" w="med" type="none"/>
              <a:tailEnd len="med" w="med" type="none"/>
            </a:ln>
          </p:spPr>
        </p:sp>
        <p:sp>
          <p:nvSpPr>
            <p:cNvPr id="850" name="Google Shape;850;p9"/>
            <p:cNvSpPr/>
            <p:nvPr/>
          </p:nvSpPr>
          <p:spPr>
            <a:xfrm flipH="1" rot="8298310">
              <a:off x="7319856" y="3561448"/>
              <a:ext cx="2457734" cy="679457"/>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9"/>
            <p:cNvSpPr/>
            <p:nvPr/>
          </p:nvSpPr>
          <p:spPr>
            <a:xfrm flipH="1" rot="8298310">
              <a:off x="7314962" y="4729982"/>
              <a:ext cx="1107332" cy="57681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9"/>
            <p:cNvSpPr/>
            <p:nvPr/>
          </p:nvSpPr>
          <p:spPr>
            <a:xfrm flipH="1" rot="8298310">
              <a:off x="7495012" y="3565694"/>
              <a:ext cx="2284037" cy="608707"/>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9"/>
            <p:cNvSpPr/>
            <p:nvPr/>
          </p:nvSpPr>
          <p:spPr>
            <a:xfrm flipH="1" rot="8298310">
              <a:off x="7850998" y="4750936"/>
              <a:ext cx="266011" cy="381338"/>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9"/>
            <p:cNvSpPr/>
            <p:nvPr/>
          </p:nvSpPr>
          <p:spPr>
            <a:xfrm flipH="1" rot="8298310">
              <a:off x="7314991" y="4730041"/>
              <a:ext cx="1107332" cy="576758"/>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9"/>
            <p:cNvSpPr/>
            <p:nvPr/>
          </p:nvSpPr>
          <p:spPr>
            <a:xfrm flipH="1" rot="8298310">
              <a:off x="7485255" y="5113825"/>
              <a:ext cx="179560" cy="85162"/>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9"/>
            <p:cNvSpPr/>
            <p:nvPr/>
          </p:nvSpPr>
          <p:spPr>
            <a:xfrm flipH="1" rot="8298310">
              <a:off x="7816824" y="4926344"/>
              <a:ext cx="53178" cy="160663"/>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9"/>
            <p:cNvSpPr/>
            <p:nvPr/>
          </p:nvSpPr>
          <p:spPr>
            <a:xfrm flipH="1" rot="8298310">
              <a:off x="8408731" y="3797055"/>
              <a:ext cx="662361" cy="171136"/>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9"/>
            <p:cNvSpPr/>
            <p:nvPr/>
          </p:nvSpPr>
          <p:spPr>
            <a:xfrm flipH="1" rot="8298788">
              <a:off x="7540453" y="4949625"/>
              <a:ext cx="64642" cy="16648"/>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9"/>
            <p:cNvSpPr/>
            <p:nvPr/>
          </p:nvSpPr>
          <p:spPr>
            <a:xfrm flipH="1" rot="8298310">
              <a:off x="7543025" y="4971273"/>
              <a:ext cx="61461" cy="22341"/>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9"/>
            <p:cNvSpPr/>
            <p:nvPr/>
          </p:nvSpPr>
          <p:spPr>
            <a:xfrm flipH="1" rot="8731652">
              <a:off x="7490839" y="5305137"/>
              <a:ext cx="47464" cy="46628"/>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9"/>
            <p:cNvSpPr/>
            <p:nvPr/>
          </p:nvSpPr>
          <p:spPr>
            <a:xfrm flipH="1" rot="8731652">
              <a:off x="7488025" y="5277156"/>
              <a:ext cx="48136" cy="35838"/>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9"/>
            <p:cNvSpPr/>
            <p:nvPr/>
          </p:nvSpPr>
          <p:spPr>
            <a:xfrm flipH="1" rot="8298310">
              <a:off x="9188422" y="3139289"/>
              <a:ext cx="101410" cy="11780"/>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9"/>
            <p:cNvSpPr/>
            <p:nvPr/>
          </p:nvSpPr>
          <p:spPr>
            <a:xfrm flipH="1" rot="8298310">
              <a:off x="9191983" y="3179061"/>
              <a:ext cx="63421" cy="17944"/>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9"/>
            <p:cNvSpPr/>
            <p:nvPr/>
          </p:nvSpPr>
          <p:spPr>
            <a:xfrm flipH="1" rot="8298215">
              <a:off x="8758726" y="4089396"/>
              <a:ext cx="95700" cy="8912"/>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9"/>
            <p:cNvSpPr/>
            <p:nvPr/>
          </p:nvSpPr>
          <p:spPr>
            <a:xfrm flipH="1" rot="8298215">
              <a:off x="8798255" y="4061135"/>
              <a:ext cx="45812" cy="6029"/>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9"/>
            <p:cNvSpPr/>
            <p:nvPr/>
          </p:nvSpPr>
          <p:spPr>
            <a:xfrm flipH="1" rot="8298259">
              <a:off x="8229984" y="4823458"/>
              <a:ext cx="13887" cy="45720"/>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9"/>
            <p:cNvSpPr/>
            <p:nvPr/>
          </p:nvSpPr>
          <p:spPr>
            <a:xfrm flipH="1" rot="8298259">
              <a:off x="8246273" y="4818109"/>
              <a:ext cx="17827" cy="50657"/>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9"/>
            <p:cNvSpPr/>
            <p:nvPr/>
          </p:nvSpPr>
          <p:spPr>
            <a:xfrm flipH="1" rot="8298310">
              <a:off x="7953566" y="5090011"/>
              <a:ext cx="28240" cy="39473"/>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9"/>
            <p:cNvSpPr/>
            <p:nvPr/>
          </p:nvSpPr>
          <p:spPr>
            <a:xfrm flipH="1" rot="8298310">
              <a:off x="7969877" y="5111056"/>
              <a:ext cx="27710" cy="29582"/>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9"/>
            <p:cNvSpPr/>
            <p:nvPr/>
          </p:nvSpPr>
          <p:spPr>
            <a:xfrm flipH="1" rot="8298310">
              <a:off x="7758185" y="4633437"/>
              <a:ext cx="42740" cy="29777"/>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9"/>
            <p:cNvSpPr/>
            <p:nvPr/>
          </p:nvSpPr>
          <p:spPr>
            <a:xfrm flipH="1" rot="8298310">
              <a:off x="7749882" y="4611206"/>
              <a:ext cx="43852" cy="31649"/>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9"/>
            <p:cNvSpPr/>
            <p:nvPr/>
          </p:nvSpPr>
          <p:spPr>
            <a:xfrm flipH="1" rot="8298310">
              <a:off x="8291650" y="4288699"/>
              <a:ext cx="39826" cy="20452"/>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9"/>
            <p:cNvSpPr/>
            <p:nvPr/>
          </p:nvSpPr>
          <p:spPr>
            <a:xfrm flipH="1" rot="8298310">
              <a:off x="8316000" y="4278677"/>
              <a:ext cx="30483" cy="14659"/>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9"/>
            <p:cNvSpPr/>
            <p:nvPr/>
          </p:nvSpPr>
          <p:spPr>
            <a:xfrm flipH="1" rot="8298310">
              <a:off x="7837783" y="4862706"/>
              <a:ext cx="24990" cy="29388"/>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9"/>
            <p:cNvSpPr/>
            <p:nvPr/>
          </p:nvSpPr>
          <p:spPr>
            <a:xfrm flipH="1" rot="8298310">
              <a:off x="7831072" y="4880912"/>
              <a:ext cx="12239" cy="19463"/>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9"/>
            <p:cNvSpPr/>
            <p:nvPr/>
          </p:nvSpPr>
          <p:spPr>
            <a:xfrm flipH="1" rot="8298310">
              <a:off x="9010240" y="3710468"/>
              <a:ext cx="37494" cy="25043"/>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9"/>
            <p:cNvSpPr/>
            <p:nvPr/>
          </p:nvSpPr>
          <p:spPr>
            <a:xfrm flipH="1" rot="8298310">
              <a:off x="8995819" y="3706356"/>
              <a:ext cx="23189" cy="22906"/>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9"/>
            <p:cNvSpPr/>
            <p:nvPr/>
          </p:nvSpPr>
          <p:spPr>
            <a:xfrm flipH="1" rot="8298310">
              <a:off x="7888684" y="4769275"/>
              <a:ext cx="28911" cy="6800"/>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9"/>
            <p:cNvSpPr/>
            <p:nvPr/>
          </p:nvSpPr>
          <p:spPr>
            <a:xfrm flipH="1" rot="8298310">
              <a:off x="7892876" y="4752667"/>
              <a:ext cx="35393" cy="9837"/>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9"/>
            <p:cNvSpPr/>
            <p:nvPr/>
          </p:nvSpPr>
          <p:spPr>
            <a:xfrm flipH="1" rot="8298230">
              <a:off x="8065995" y="4625574"/>
              <a:ext cx="35280" cy="34128"/>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9"/>
            <p:cNvSpPr/>
            <p:nvPr/>
          </p:nvSpPr>
          <p:spPr>
            <a:xfrm flipH="1" rot="8298230">
              <a:off x="8075752" y="4644368"/>
              <a:ext cx="26756" cy="28338"/>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9"/>
            <p:cNvSpPr/>
            <p:nvPr/>
          </p:nvSpPr>
          <p:spPr>
            <a:xfrm flipH="1" rot="8298457">
              <a:off x="8073494" y="4249090"/>
              <a:ext cx="43853" cy="10428"/>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9"/>
            <p:cNvSpPr/>
            <p:nvPr/>
          </p:nvSpPr>
          <p:spPr>
            <a:xfrm flipH="1" rot="8298457">
              <a:off x="8089754" y="4263958"/>
              <a:ext cx="35319" cy="8062"/>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9"/>
            <p:cNvSpPr/>
            <p:nvPr/>
          </p:nvSpPr>
          <p:spPr>
            <a:xfrm flipH="1" rot="8298310">
              <a:off x="9135797" y="2940619"/>
              <a:ext cx="75378" cy="1566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9"/>
            <p:cNvSpPr/>
            <p:nvPr/>
          </p:nvSpPr>
          <p:spPr>
            <a:xfrm flipH="1" rot="8298310">
              <a:off x="9151289" y="2919199"/>
              <a:ext cx="39490" cy="648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9"/>
            <p:cNvSpPr/>
            <p:nvPr/>
          </p:nvSpPr>
          <p:spPr>
            <a:xfrm flipH="1" rot="8728386">
              <a:off x="8551922" y="4086748"/>
              <a:ext cx="39472" cy="8866"/>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9"/>
            <p:cNvSpPr/>
            <p:nvPr/>
          </p:nvSpPr>
          <p:spPr>
            <a:xfrm flipH="1" rot="8298310">
              <a:off x="8570395" y="4090767"/>
              <a:ext cx="34315" cy="11444"/>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9"/>
            <p:cNvSpPr/>
            <p:nvPr/>
          </p:nvSpPr>
          <p:spPr>
            <a:xfrm flipH="1" rot="8298310">
              <a:off x="8931272" y="3435197"/>
              <a:ext cx="64640" cy="55103"/>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
            <p:cNvSpPr/>
            <p:nvPr/>
          </p:nvSpPr>
          <p:spPr>
            <a:xfrm flipH="1" rot="9076673">
              <a:off x="8954792" y="3456679"/>
              <a:ext cx="26575" cy="34451"/>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9"/>
            <p:cNvSpPr/>
            <p:nvPr/>
          </p:nvSpPr>
          <p:spPr>
            <a:xfrm flipH="1" rot="8297996">
              <a:off x="7726203" y="4837509"/>
              <a:ext cx="164671" cy="27952"/>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891" name="Google Shape;891;p9"/>
            <p:cNvSpPr/>
            <p:nvPr/>
          </p:nvSpPr>
          <p:spPr>
            <a:xfrm flipH="1" rot="8298310">
              <a:off x="7314959" y="4729985"/>
              <a:ext cx="1107332" cy="576811"/>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9"/>
            <p:cNvSpPr/>
            <p:nvPr/>
          </p:nvSpPr>
          <p:spPr>
            <a:xfrm flipH="1" rot="8298310">
              <a:off x="7319853" y="3561450"/>
              <a:ext cx="2457734" cy="679457"/>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9"/>
            <p:cNvSpPr/>
            <p:nvPr/>
          </p:nvSpPr>
          <p:spPr>
            <a:xfrm flipH="1" rot="949783">
              <a:off x="8695972" y="31142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9"/>
            <p:cNvSpPr/>
            <p:nvPr/>
          </p:nvSpPr>
          <p:spPr>
            <a:xfrm flipH="1" rot="949783">
              <a:off x="8229033" y="17458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9"/>
            <p:cNvSpPr/>
            <p:nvPr/>
          </p:nvSpPr>
          <p:spPr>
            <a:xfrm flipH="1" rot="949783">
              <a:off x="8624594" y="78515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9"/>
            <p:cNvSpPr/>
            <p:nvPr/>
          </p:nvSpPr>
          <p:spPr>
            <a:xfrm flipH="1" rot="949783">
              <a:off x="8695720" y="312310"/>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9"/>
            <p:cNvSpPr/>
            <p:nvPr/>
          </p:nvSpPr>
          <p:spPr>
            <a:xfrm flipH="1" rot="949783">
              <a:off x="8228781" y="175472"/>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9"/>
            <p:cNvSpPr/>
            <p:nvPr/>
          </p:nvSpPr>
          <p:spPr>
            <a:xfrm flipH="1" rot="949783">
              <a:off x="8624342" y="786042"/>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9"/>
            <p:cNvSpPr/>
            <p:nvPr/>
          </p:nvSpPr>
          <p:spPr>
            <a:xfrm rot="-1075126">
              <a:off x="290462" y="463939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9"/>
            <p:cNvSpPr/>
            <p:nvPr/>
          </p:nvSpPr>
          <p:spPr>
            <a:xfrm rot="-1075126">
              <a:off x="290967" y="464095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1" name="Shape 901"/>
        <p:cNvGrpSpPr/>
        <p:nvPr/>
      </p:nvGrpSpPr>
      <p:grpSpPr>
        <a:xfrm>
          <a:off x="0" y="0"/>
          <a:ext cx="0" cy="0"/>
          <a:chOff x="0" y="0"/>
          <a:chExt cx="0" cy="0"/>
        </a:xfrm>
      </p:grpSpPr>
      <p:sp>
        <p:nvSpPr>
          <p:cNvPr id="902" name="Google Shape;902;p10"/>
          <p:cNvSpPr txBox="1"/>
          <p:nvPr>
            <p:ph type="title"/>
          </p:nvPr>
        </p:nvSpPr>
        <p:spPr>
          <a:xfrm>
            <a:off x="635700" y="328650"/>
            <a:ext cx="3782100" cy="1281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903" name="Google Shape;903;p10"/>
          <p:cNvGrpSpPr/>
          <p:nvPr/>
        </p:nvGrpSpPr>
        <p:grpSpPr>
          <a:xfrm>
            <a:off x="-702824" y="-523524"/>
            <a:ext cx="10476360" cy="6351432"/>
            <a:chOff x="-702824" y="-523524"/>
            <a:chExt cx="10476360" cy="6351432"/>
          </a:xfrm>
        </p:grpSpPr>
        <p:sp>
          <p:nvSpPr>
            <p:cNvPr id="904" name="Google Shape;904;p10"/>
            <p:cNvSpPr/>
            <p:nvPr/>
          </p:nvSpPr>
          <p:spPr>
            <a:xfrm flipH="1" rot="4185098">
              <a:off x="663621" y="3295008"/>
              <a:ext cx="119407" cy="20030"/>
            </a:xfrm>
            <a:custGeom>
              <a:rect b="b" l="l" r="r" t="t"/>
              <a:pathLst>
                <a:path extrusionOk="0" h="622" w="3708">
                  <a:moveTo>
                    <a:pt x="46" y="0"/>
                  </a:moveTo>
                  <a:cubicBezTo>
                    <a:pt x="7" y="0"/>
                    <a:pt x="0" y="62"/>
                    <a:pt x="44" y="73"/>
                  </a:cubicBezTo>
                  <a:cubicBezTo>
                    <a:pt x="1211" y="264"/>
                    <a:pt x="2378" y="454"/>
                    <a:pt x="3545" y="621"/>
                  </a:cubicBezTo>
                  <a:cubicBezTo>
                    <a:pt x="3548" y="621"/>
                    <a:pt x="3552" y="621"/>
                    <a:pt x="3556" y="621"/>
                  </a:cubicBezTo>
                  <a:cubicBezTo>
                    <a:pt x="3677" y="621"/>
                    <a:pt x="3708" y="430"/>
                    <a:pt x="3580" y="406"/>
                  </a:cubicBezTo>
                  <a:cubicBezTo>
                    <a:pt x="2402" y="252"/>
                    <a:pt x="1223" y="133"/>
                    <a:pt x="56" y="2"/>
                  </a:cubicBezTo>
                  <a:cubicBezTo>
                    <a:pt x="52" y="1"/>
                    <a:pt x="4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0"/>
            <p:cNvSpPr/>
            <p:nvPr/>
          </p:nvSpPr>
          <p:spPr>
            <a:xfrm flipH="1" rot="4185098">
              <a:off x="700741" y="3258587"/>
              <a:ext cx="66692" cy="11174"/>
            </a:xfrm>
            <a:custGeom>
              <a:rect b="b" l="l" r="r" t="t"/>
              <a:pathLst>
                <a:path extrusionOk="0" h="347" w="2071">
                  <a:moveTo>
                    <a:pt x="754" y="1"/>
                  </a:moveTo>
                  <a:cubicBezTo>
                    <a:pt x="530" y="1"/>
                    <a:pt x="305" y="15"/>
                    <a:pt x="80" y="45"/>
                  </a:cubicBezTo>
                  <a:cubicBezTo>
                    <a:pt x="0" y="57"/>
                    <a:pt x="8" y="177"/>
                    <a:pt x="92" y="177"/>
                  </a:cubicBezTo>
                  <a:cubicBezTo>
                    <a:pt x="96" y="177"/>
                    <a:pt x="100" y="177"/>
                    <a:pt x="104" y="176"/>
                  </a:cubicBezTo>
                  <a:cubicBezTo>
                    <a:pt x="258" y="161"/>
                    <a:pt x="412" y="154"/>
                    <a:pt x="567" y="154"/>
                  </a:cubicBezTo>
                  <a:cubicBezTo>
                    <a:pt x="1023" y="154"/>
                    <a:pt x="1481" y="218"/>
                    <a:pt x="1925" y="343"/>
                  </a:cubicBezTo>
                  <a:cubicBezTo>
                    <a:pt x="1936" y="346"/>
                    <a:pt x="1946" y="347"/>
                    <a:pt x="1955" y="347"/>
                  </a:cubicBezTo>
                  <a:cubicBezTo>
                    <a:pt x="2059" y="347"/>
                    <a:pt x="2071" y="173"/>
                    <a:pt x="1961" y="140"/>
                  </a:cubicBezTo>
                  <a:cubicBezTo>
                    <a:pt x="1563" y="48"/>
                    <a:pt x="1159"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0"/>
            <p:cNvSpPr/>
            <p:nvPr/>
          </p:nvSpPr>
          <p:spPr>
            <a:xfrm flipH="1" rot="4185098">
              <a:off x="1384708" y="5066569"/>
              <a:ext cx="124366" cy="14845"/>
            </a:xfrm>
            <a:custGeom>
              <a:rect b="b" l="l" r="r" t="t"/>
              <a:pathLst>
                <a:path extrusionOk="0" h="461" w="3862">
                  <a:moveTo>
                    <a:pt x="3762" y="0"/>
                  </a:moveTo>
                  <a:cubicBezTo>
                    <a:pt x="3755" y="0"/>
                    <a:pt x="3747" y="2"/>
                    <a:pt x="3739" y="4"/>
                  </a:cubicBezTo>
                  <a:cubicBezTo>
                    <a:pt x="2580" y="220"/>
                    <a:pt x="1410" y="338"/>
                    <a:pt x="240" y="338"/>
                  </a:cubicBezTo>
                  <a:cubicBezTo>
                    <a:pt x="184" y="338"/>
                    <a:pt x="128" y="338"/>
                    <a:pt x="72" y="338"/>
                  </a:cubicBezTo>
                  <a:cubicBezTo>
                    <a:pt x="0" y="338"/>
                    <a:pt x="0" y="457"/>
                    <a:pt x="72" y="457"/>
                  </a:cubicBezTo>
                  <a:cubicBezTo>
                    <a:pt x="208" y="459"/>
                    <a:pt x="343" y="461"/>
                    <a:pt x="479" y="461"/>
                  </a:cubicBezTo>
                  <a:cubicBezTo>
                    <a:pt x="1581" y="461"/>
                    <a:pt x="2681" y="374"/>
                    <a:pt x="3763" y="183"/>
                  </a:cubicBezTo>
                  <a:cubicBezTo>
                    <a:pt x="3861" y="183"/>
                    <a:pt x="3849"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0"/>
            <p:cNvSpPr/>
            <p:nvPr/>
          </p:nvSpPr>
          <p:spPr>
            <a:xfrm flipH="1" rot="4185098">
              <a:off x="1416466" y="5027771"/>
              <a:ext cx="80539" cy="8469"/>
            </a:xfrm>
            <a:custGeom>
              <a:rect b="b" l="l" r="r" t="t"/>
              <a:pathLst>
                <a:path extrusionOk="0" h="263" w="2501">
                  <a:moveTo>
                    <a:pt x="2393" y="0"/>
                  </a:moveTo>
                  <a:cubicBezTo>
                    <a:pt x="1631" y="48"/>
                    <a:pt x="857" y="84"/>
                    <a:pt x="83" y="119"/>
                  </a:cubicBezTo>
                  <a:cubicBezTo>
                    <a:pt x="0" y="131"/>
                    <a:pt x="0" y="250"/>
                    <a:pt x="83" y="262"/>
                  </a:cubicBezTo>
                  <a:cubicBezTo>
                    <a:pt x="857" y="227"/>
                    <a:pt x="1631" y="191"/>
                    <a:pt x="2393" y="167"/>
                  </a:cubicBezTo>
                  <a:cubicBezTo>
                    <a:pt x="2500" y="155"/>
                    <a:pt x="2500" y="12"/>
                    <a:pt x="2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0"/>
            <p:cNvSpPr/>
            <p:nvPr/>
          </p:nvSpPr>
          <p:spPr>
            <a:xfrm flipH="1" rot="10800000">
              <a:off x="-40738" y="3456520"/>
              <a:ext cx="1198259" cy="1720793"/>
            </a:xfrm>
            <a:custGeom>
              <a:rect b="b" l="l" r="r" t="t"/>
              <a:pathLst>
                <a:path extrusionOk="0" h="63680" w="44343">
                  <a:moveTo>
                    <a:pt x="28974" y="0"/>
                  </a:moveTo>
                  <a:lnTo>
                    <a:pt x="1022" y="975"/>
                  </a:lnTo>
                  <a:lnTo>
                    <a:pt x="0" y="63680"/>
                  </a:lnTo>
                  <a:lnTo>
                    <a:pt x="32996" y="32561"/>
                  </a:lnTo>
                  <a:lnTo>
                    <a:pt x="44343" y="22120"/>
                  </a:lnTo>
                  <a:close/>
                </a:path>
              </a:pathLst>
            </a:custGeom>
            <a:solidFill>
              <a:schemeClr val="accent1"/>
            </a:solidFill>
            <a:ln>
              <a:noFill/>
            </a:ln>
          </p:spPr>
        </p:sp>
        <p:sp>
          <p:nvSpPr>
            <p:cNvPr id="909" name="Google Shape;909;p10"/>
            <p:cNvSpPr/>
            <p:nvPr/>
          </p:nvSpPr>
          <p:spPr>
            <a:xfrm flipH="1" rot="10800000">
              <a:off x="979319" y="4856823"/>
              <a:ext cx="606763" cy="548827"/>
            </a:xfrm>
            <a:custGeom>
              <a:rect b="b" l="l" r="r" t="t"/>
              <a:pathLst>
                <a:path extrusionOk="0" h="20310" w="22454">
                  <a:moveTo>
                    <a:pt x="17563" y="3391"/>
                  </a:moveTo>
                  <a:lnTo>
                    <a:pt x="0" y="0"/>
                  </a:lnTo>
                  <a:lnTo>
                    <a:pt x="5526" y="5525"/>
                  </a:lnTo>
                  <a:lnTo>
                    <a:pt x="4157" y="2099"/>
                  </a:lnTo>
                  <a:lnTo>
                    <a:pt x="10012" y="20310"/>
                  </a:lnTo>
                  <a:lnTo>
                    <a:pt x="16096" y="16704"/>
                  </a:lnTo>
                  <a:lnTo>
                    <a:pt x="22454" y="4424"/>
                  </a:lnTo>
                  <a:close/>
                </a:path>
              </a:pathLst>
            </a:custGeom>
            <a:solidFill>
              <a:schemeClr val="accent1"/>
            </a:solidFill>
            <a:ln>
              <a:noFill/>
            </a:ln>
          </p:spPr>
        </p:sp>
        <p:sp>
          <p:nvSpPr>
            <p:cNvPr id="910" name="Google Shape;910;p10"/>
            <p:cNvSpPr/>
            <p:nvPr/>
          </p:nvSpPr>
          <p:spPr>
            <a:xfrm flipH="1" rot="4185098">
              <a:off x="-49098" y="3632579"/>
              <a:ext cx="1687061" cy="706975"/>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0"/>
            <p:cNvSpPr/>
            <p:nvPr/>
          </p:nvSpPr>
          <p:spPr>
            <a:xfrm flipH="1" rot="4185098">
              <a:off x="-1316940" y="2474337"/>
              <a:ext cx="2590343" cy="48706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0"/>
            <p:cNvSpPr/>
            <p:nvPr/>
          </p:nvSpPr>
          <p:spPr>
            <a:xfrm flipH="1" rot="4185098">
              <a:off x="626000" y="4675590"/>
              <a:ext cx="1083552" cy="95686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0"/>
            <p:cNvSpPr/>
            <p:nvPr/>
          </p:nvSpPr>
          <p:spPr>
            <a:xfrm flipH="1" rot="4185098">
              <a:off x="509491" y="3434315"/>
              <a:ext cx="324022" cy="384628"/>
            </a:xfrm>
            <a:custGeom>
              <a:rect b="b" l="l" r="r" t="t"/>
              <a:pathLst>
                <a:path extrusionOk="0" h="11944" w="10062">
                  <a:moveTo>
                    <a:pt x="6639" y="1"/>
                  </a:moveTo>
                  <a:cubicBezTo>
                    <a:pt x="6404" y="1"/>
                    <a:pt x="6171" y="12"/>
                    <a:pt x="5942" y="34"/>
                  </a:cubicBezTo>
                  <a:cubicBezTo>
                    <a:pt x="3965" y="225"/>
                    <a:pt x="1989" y="1618"/>
                    <a:pt x="1215" y="2725"/>
                  </a:cubicBezTo>
                  <a:cubicBezTo>
                    <a:pt x="870" y="3225"/>
                    <a:pt x="370" y="4428"/>
                    <a:pt x="298" y="4928"/>
                  </a:cubicBezTo>
                  <a:cubicBezTo>
                    <a:pt x="0" y="6976"/>
                    <a:pt x="501" y="9083"/>
                    <a:pt x="846" y="9928"/>
                  </a:cubicBezTo>
                  <a:cubicBezTo>
                    <a:pt x="1132" y="10559"/>
                    <a:pt x="1489" y="11143"/>
                    <a:pt x="1917" y="11679"/>
                  </a:cubicBezTo>
                  <a:cubicBezTo>
                    <a:pt x="2322" y="11750"/>
                    <a:pt x="3108" y="11845"/>
                    <a:pt x="3525" y="11881"/>
                  </a:cubicBezTo>
                  <a:cubicBezTo>
                    <a:pt x="3830" y="11920"/>
                    <a:pt x="4136" y="11944"/>
                    <a:pt x="4449" y="11944"/>
                  </a:cubicBezTo>
                  <a:cubicBezTo>
                    <a:pt x="4513" y="11944"/>
                    <a:pt x="4579" y="11943"/>
                    <a:pt x="4644" y="11941"/>
                  </a:cubicBezTo>
                  <a:cubicBezTo>
                    <a:pt x="2798" y="10809"/>
                    <a:pt x="1477" y="8190"/>
                    <a:pt x="1810" y="6059"/>
                  </a:cubicBezTo>
                  <a:cubicBezTo>
                    <a:pt x="2179" y="3785"/>
                    <a:pt x="4013" y="2035"/>
                    <a:pt x="6120" y="1261"/>
                  </a:cubicBezTo>
                  <a:cubicBezTo>
                    <a:pt x="6885" y="978"/>
                    <a:pt x="7777" y="813"/>
                    <a:pt x="8648" y="813"/>
                  </a:cubicBezTo>
                  <a:cubicBezTo>
                    <a:pt x="9134" y="813"/>
                    <a:pt x="9614" y="864"/>
                    <a:pt x="10061" y="975"/>
                  </a:cubicBezTo>
                  <a:cubicBezTo>
                    <a:pt x="9012" y="282"/>
                    <a:pt x="7798" y="1"/>
                    <a:pt x="6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0"/>
            <p:cNvSpPr/>
            <p:nvPr/>
          </p:nvSpPr>
          <p:spPr>
            <a:xfrm flipH="1" rot="4185098">
              <a:off x="-23147" y="3596065"/>
              <a:ext cx="1601917" cy="702338"/>
            </a:xfrm>
            <a:custGeom>
              <a:rect b="b" l="l" r="r" t="t"/>
              <a:pathLst>
                <a:path extrusionOk="0" h="21810" w="49745">
                  <a:moveTo>
                    <a:pt x="39719" y="1"/>
                  </a:moveTo>
                  <a:lnTo>
                    <a:pt x="39719" y="1"/>
                  </a:lnTo>
                  <a:cubicBezTo>
                    <a:pt x="42529" y="1275"/>
                    <a:pt x="44911" y="3394"/>
                    <a:pt x="45970" y="6382"/>
                  </a:cubicBezTo>
                  <a:cubicBezTo>
                    <a:pt x="47054" y="9466"/>
                    <a:pt x="45994" y="12431"/>
                    <a:pt x="43780" y="14705"/>
                  </a:cubicBezTo>
                  <a:cubicBezTo>
                    <a:pt x="43625" y="14872"/>
                    <a:pt x="43446" y="15026"/>
                    <a:pt x="43279" y="15193"/>
                  </a:cubicBezTo>
                  <a:cubicBezTo>
                    <a:pt x="41255" y="17312"/>
                    <a:pt x="38279" y="18646"/>
                    <a:pt x="35445" y="19003"/>
                  </a:cubicBezTo>
                  <a:cubicBezTo>
                    <a:pt x="34749" y="19092"/>
                    <a:pt x="34054" y="19131"/>
                    <a:pt x="33360" y="19131"/>
                  </a:cubicBezTo>
                  <a:cubicBezTo>
                    <a:pt x="30979" y="19131"/>
                    <a:pt x="28615" y="18666"/>
                    <a:pt x="26301" y="18122"/>
                  </a:cubicBezTo>
                  <a:cubicBezTo>
                    <a:pt x="23313" y="17420"/>
                    <a:pt x="20539" y="16110"/>
                    <a:pt x="17955" y="14479"/>
                  </a:cubicBezTo>
                  <a:cubicBezTo>
                    <a:pt x="15300" y="12824"/>
                    <a:pt x="12764" y="11062"/>
                    <a:pt x="9966" y="9645"/>
                  </a:cubicBezTo>
                  <a:cubicBezTo>
                    <a:pt x="7037" y="8168"/>
                    <a:pt x="3965" y="6978"/>
                    <a:pt x="798" y="6097"/>
                  </a:cubicBezTo>
                  <a:cubicBezTo>
                    <a:pt x="703" y="6073"/>
                    <a:pt x="72" y="5894"/>
                    <a:pt x="0" y="5859"/>
                  </a:cubicBezTo>
                  <a:lnTo>
                    <a:pt x="0" y="5859"/>
                  </a:lnTo>
                  <a:cubicBezTo>
                    <a:pt x="500" y="6668"/>
                    <a:pt x="905" y="7537"/>
                    <a:pt x="1191" y="8442"/>
                  </a:cubicBezTo>
                  <a:cubicBezTo>
                    <a:pt x="4156" y="8573"/>
                    <a:pt x="8073" y="11324"/>
                    <a:pt x="10799" y="13336"/>
                  </a:cubicBezTo>
                  <a:cubicBezTo>
                    <a:pt x="13835" y="15562"/>
                    <a:pt x="17038" y="17491"/>
                    <a:pt x="20550" y="18884"/>
                  </a:cubicBezTo>
                  <a:cubicBezTo>
                    <a:pt x="24937" y="20633"/>
                    <a:pt x="29917" y="21810"/>
                    <a:pt x="34776" y="21810"/>
                  </a:cubicBezTo>
                  <a:cubicBezTo>
                    <a:pt x="36300" y="21810"/>
                    <a:pt x="37813" y="21694"/>
                    <a:pt x="39291" y="21444"/>
                  </a:cubicBezTo>
                  <a:lnTo>
                    <a:pt x="39589" y="21384"/>
                  </a:lnTo>
                  <a:lnTo>
                    <a:pt x="39839" y="21337"/>
                  </a:lnTo>
                  <a:cubicBezTo>
                    <a:pt x="42815" y="20765"/>
                    <a:pt x="45768" y="19420"/>
                    <a:pt x="47590" y="16896"/>
                  </a:cubicBezTo>
                  <a:cubicBezTo>
                    <a:pt x="49221" y="14622"/>
                    <a:pt x="49745" y="11669"/>
                    <a:pt x="49268" y="8930"/>
                  </a:cubicBezTo>
                  <a:cubicBezTo>
                    <a:pt x="48423" y="4025"/>
                    <a:pt x="44363" y="727"/>
                    <a:pt x="39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0"/>
            <p:cNvSpPr/>
            <p:nvPr/>
          </p:nvSpPr>
          <p:spPr>
            <a:xfrm flipH="1" rot="4185098">
              <a:off x="-1228224" y="2410695"/>
              <a:ext cx="2410138" cy="423303"/>
            </a:xfrm>
            <a:custGeom>
              <a:rect b="b" l="l" r="r" t="t"/>
              <a:pathLst>
                <a:path extrusionOk="0" h="13145" w="74843">
                  <a:moveTo>
                    <a:pt x="44181" y="0"/>
                  </a:moveTo>
                  <a:cubicBezTo>
                    <a:pt x="39306" y="0"/>
                    <a:pt x="34404" y="792"/>
                    <a:pt x="29635" y="2476"/>
                  </a:cubicBezTo>
                  <a:cubicBezTo>
                    <a:pt x="25003" y="4108"/>
                    <a:pt x="20920" y="6929"/>
                    <a:pt x="16300" y="8596"/>
                  </a:cubicBezTo>
                  <a:cubicBezTo>
                    <a:pt x="14630" y="9202"/>
                    <a:pt x="12766" y="9545"/>
                    <a:pt x="10904" y="9545"/>
                  </a:cubicBezTo>
                  <a:cubicBezTo>
                    <a:pt x="8705" y="9545"/>
                    <a:pt x="6508" y="9067"/>
                    <a:pt x="4632" y="7977"/>
                  </a:cubicBezTo>
                  <a:cubicBezTo>
                    <a:pt x="3167" y="8252"/>
                    <a:pt x="1679" y="8395"/>
                    <a:pt x="180" y="8395"/>
                  </a:cubicBezTo>
                  <a:cubicBezTo>
                    <a:pt x="120" y="8395"/>
                    <a:pt x="60" y="8394"/>
                    <a:pt x="0" y="8394"/>
                  </a:cubicBezTo>
                  <a:lnTo>
                    <a:pt x="0" y="8394"/>
                  </a:lnTo>
                  <a:cubicBezTo>
                    <a:pt x="358" y="9072"/>
                    <a:pt x="846" y="9680"/>
                    <a:pt x="1441" y="10168"/>
                  </a:cubicBezTo>
                  <a:cubicBezTo>
                    <a:pt x="1977" y="10632"/>
                    <a:pt x="2572" y="11037"/>
                    <a:pt x="3215" y="11358"/>
                  </a:cubicBezTo>
                  <a:cubicBezTo>
                    <a:pt x="4203" y="11847"/>
                    <a:pt x="5239" y="12216"/>
                    <a:pt x="6311" y="12478"/>
                  </a:cubicBezTo>
                  <a:cubicBezTo>
                    <a:pt x="7454" y="12770"/>
                    <a:pt x="8610" y="12904"/>
                    <a:pt x="9767" y="12904"/>
                  </a:cubicBezTo>
                  <a:cubicBezTo>
                    <a:pt x="11104" y="12904"/>
                    <a:pt x="12443" y="12725"/>
                    <a:pt x="13764" y="12406"/>
                  </a:cubicBezTo>
                  <a:cubicBezTo>
                    <a:pt x="16657" y="11728"/>
                    <a:pt x="19396" y="10489"/>
                    <a:pt x="22098" y="9287"/>
                  </a:cubicBezTo>
                  <a:cubicBezTo>
                    <a:pt x="24813" y="8084"/>
                    <a:pt x="27539" y="6953"/>
                    <a:pt x="30337" y="6013"/>
                  </a:cubicBezTo>
                  <a:cubicBezTo>
                    <a:pt x="34787" y="4498"/>
                    <a:pt x="39455" y="3470"/>
                    <a:pt x="44147" y="3470"/>
                  </a:cubicBezTo>
                  <a:cubicBezTo>
                    <a:pt x="45469" y="3470"/>
                    <a:pt x="46792" y="3551"/>
                    <a:pt x="48113" y="3727"/>
                  </a:cubicBezTo>
                  <a:cubicBezTo>
                    <a:pt x="53900" y="4489"/>
                    <a:pt x="59424" y="6620"/>
                    <a:pt x="64639" y="9192"/>
                  </a:cubicBezTo>
                  <a:cubicBezTo>
                    <a:pt x="67021" y="10358"/>
                    <a:pt x="69330" y="11680"/>
                    <a:pt x="71545" y="13144"/>
                  </a:cubicBezTo>
                  <a:cubicBezTo>
                    <a:pt x="71735" y="13013"/>
                    <a:pt x="71926" y="12894"/>
                    <a:pt x="72116" y="12763"/>
                  </a:cubicBezTo>
                  <a:cubicBezTo>
                    <a:pt x="72736" y="12323"/>
                    <a:pt x="74783" y="10501"/>
                    <a:pt x="74843" y="10311"/>
                  </a:cubicBezTo>
                  <a:cubicBezTo>
                    <a:pt x="74712" y="10311"/>
                    <a:pt x="64211" y="4131"/>
                    <a:pt x="59151" y="2465"/>
                  </a:cubicBezTo>
                  <a:cubicBezTo>
                    <a:pt x="54313" y="860"/>
                    <a:pt x="49262" y="0"/>
                    <a:pt x="44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0"/>
            <p:cNvSpPr/>
            <p:nvPr/>
          </p:nvSpPr>
          <p:spPr>
            <a:xfrm flipH="1" rot="4185098">
              <a:off x="705311" y="4562565"/>
              <a:ext cx="781782" cy="914908"/>
            </a:xfrm>
            <a:custGeom>
              <a:rect b="b" l="l" r="r" t="t"/>
              <a:pathLst>
                <a:path extrusionOk="0" h="28411" w="24277">
                  <a:moveTo>
                    <a:pt x="13871" y="1"/>
                  </a:moveTo>
                  <a:lnTo>
                    <a:pt x="13871" y="1"/>
                  </a:lnTo>
                  <a:cubicBezTo>
                    <a:pt x="14490" y="513"/>
                    <a:pt x="15097" y="1049"/>
                    <a:pt x="15669" y="1608"/>
                  </a:cubicBezTo>
                  <a:cubicBezTo>
                    <a:pt x="19955" y="5835"/>
                    <a:pt x="22872" y="12967"/>
                    <a:pt x="19967" y="18729"/>
                  </a:cubicBezTo>
                  <a:cubicBezTo>
                    <a:pt x="18366" y="21901"/>
                    <a:pt x="14797" y="23638"/>
                    <a:pt x="11683" y="23638"/>
                  </a:cubicBezTo>
                  <a:cubicBezTo>
                    <a:pt x="9748" y="23638"/>
                    <a:pt x="7989" y="22966"/>
                    <a:pt x="6989" y="21551"/>
                  </a:cubicBezTo>
                  <a:cubicBezTo>
                    <a:pt x="5763" y="19825"/>
                    <a:pt x="6156" y="16908"/>
                    <a:pt x="6715" y="15836"/>
                  </a:cubicBezTo>
                  <a:cubicBezTo>
                    <a:pt x="8049" y="13276"/>
                    <a:pt x="12025" y="11562"/>
                    <a:pt x="14764" y="11014"/>
                  </a:cubicBezTo>
                  <a:lnTo>
                    <a:pt x="13025" y="7907"/>
                  </a:lnTo>
                  <a:cubicBezTo>
                    <a:pt x="12597" y="8061"/>
                    <a:pt x="11359" y="8478"/>
                    <a:pt x="10370" y="8859"/>
                  </a:cubicBezTo>
                  <a:cubicBezTo>
                    <a:pt x="5024" y="10967"/>
                    <a:pt x="0" y="17146"/>
                    <a:pt x="2905" y="22909"/>
                  </a:cubicBezTo>
                  <a:cubicBezTo>
                    <a:pt x="4262" y="25599"/>
                    <a:pt x="6465" y="27969"/>
                    <a:pt x="9418" y="28409"/>
                  </a:cubicBezTo>
                  <a:cubicBezTo>
                    <a:pt x="9473" y="28410"/>
                    <a:pt x="9529" y="28410"/>
                    <a:pt x="9584" y="28410"/>
                  </a:cubicBezTo>
                  <a:cubicBezTo>
                    <a:pt x="11801" y="28410"/>
                    <a:pt x="13981" y="27946"/>
                    <a:pt x="16002" y="27052"/>
                  </a:cubicBezTo>
                  <a:cubicBezTo>
                    <a:pt x="19431" y="25516"/>
                    <a:pt x="22086" y="23159"/>
                    <a:pt x="23301" y="19563"/>
                  </a:cubicBezTo>
                  <a:cubicBezTo>
                    <a:pt x="24217" y="16860"/>
                    <a:pt x="24277" y="13931"/>
                    <a:pt x="23610" y="11169"/>
                  </a:cubicBezTo>
                  <a:cubicBezTo>
                    <a:pt x="23205" y="9455"/>
                    <a:pt x="22527" y="7811"/>
                    <a:pt x="21586" y="6323"/>
                  </a:cubicBezTo>
                  <a:cubicBezTo>
                    <a:pt x="21538" y="6264"/>
                    <a:pt x="21503" y="6204"/>
                    <a:pt x="21467" y="6145"/>
                  </a:cubicBezTo>
                  <a:cubicBezTo>
                    <a:pt x="21265" y="5823"/>
                    <a:pt x="21050" y="5514"/>
                    <a:pt x="20812" y="5216"/>
                  </a:cubicBezTo>
                  <a:cubicBezTo>
                    <a:pt x="20384" y="4716"/>
                    <a:pt x="19955" y="4216"/>
                    <a:pt x="19502" y="3740"/>
                  </a:cubicBezTo>
                  <a:cubicBezTo>
                    <a:pt x="19455" y="3680"/>
                    <a:pt x="19395" y="3609"/>
                    <a:pt x="19360" y="3537"/>
                  </a:cubicBezTo>
                  <a:cubicBezTo>
                    <a:pt x="17788" y="1989"/>
                    <a:pt x="15931" y="787"/>
                    <a:pt x="13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0"/>
            <p:cNvSpPr/>
            <p:nvPr/>
          </p:nvSpPr>
          <p:spPr>
            <a:xfrm flipH="1" rot="4185098">
              <a:off x="1048914" y="5034750"/>
              <a:ext cx="719245" cy="208608"/>
            </a:xfrm>
            <a:custGeom>
              <a:rect b="b" l="l" r="r" t="t"/>
              <a:pathLst>
                <a:path extrusionOk="0" h="6478" w="22335">
                  <a:moveTo>
                    <a:pt x="10653" y="1"/>
                  </a:moveTo>
                  <a:cubicBezTo>
                    <a:pt x="6976" y="1"/>
                    <a:pt x="3273" y="990"/>
                    <a:pt x="91" y="2796"/>
                  </a:cubicBezTo>
                  <a:cubicBezTo>
                    <a:pt x="0" y="2847"/>
                    <a:pt x="47" y="2976"/>
                    <a:pt x="137" y="2976"/>
                  </a:cubicBezTo>
                  <a:cubicBezTo>
                    <a:pt x="152" y="2976"/>
                    <a:pt x="169" y="2972"/>
                    <a:pt x="187" y="2963"/>
                  </a:cubicBezTo>
                  <a:cubicBezTo>
                    <a:pt x="3274" y="1367"/>
                    <a:pt x="6691" y="538"/>
                    <a:pt x="10143" y="538"/>
                  </a:cubicBezTo>
                  <a:cubicBezTo>
                    <a:pt x="10990" y="538"/>
                    <a:pt x="11840" y="588"/>
                    <a:pt x="12688" y="689"/>
                  </a:cubicBezTo>
                  <a:cubicBezTo>
                    <a:pt x="14557" y="891"/>
                    <a:pt x="16355" y="1510"/>
                    <a:pt x="17951" y="2487"/>
                  </a:cubicBezTo>
                  <a:cubicBezTo>
                    <a:pt x="19558" y="3487"/>
                    <a:pt x="20594" y="4713"/>
                    <a:pt x="21594" y="6297"/>
                  </a:cubicBezTo>
                  <a:cubicBezTo>
                    <a:pt x="21670" y="6423"/>
                    <a:pt x="21788" y="6477"/>
                    <a:pt x="21906" y="6477"/>
                  </a:cubicBezTo>
                  <a:cubicBezTo>
                    <a:pt x="22122" y="6477"/>
                    <a:pt x="22334" y="6293"/>
                    <a:pt x="22273" y="6023"/>
                  </a:cubicBezTo>
                  <a:cubicBezTo>
                    <a:pt x="21594" y="2189"/>
                    <a:pt x="16963" y="724"/>
                    <a:pt x="13641" y="224"/>
                  </a:cubicBezTo>
                  <a:cubicBezTo>
                    <a:pt x="12654" y="74"/>
                    <a:pt x="11655" y="1"/>
                    <a:pt x="1065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0"/>
            <p:cNvSpPr/>
            <p:nvPr/>
          </p:nvSpPr>
          <p:spPr>
            <a:xfrm flipH="1" rot="4185098">
              <a:off x="705814" y="3562155"/>
              <a:ext cx="259070" cy="347015"/>
            </a:xfrm>
            <a:custGeom>
              <a:rect b="b" l="l" r="r" t="t"/>
              <a:pathLst>
                <a:path extrusionOk="0" h="10776" w="8045">
                  <a:moveTo>
                    <a:pt x="7504" y="1"/>
                  </a:moveTo>
                  <a:cubicBezTo>
                    <a:pt x="7459" y="1"/>
                    <a:pt x="7410" y="9"/>
                    <a:pt x="7358" y="28"/>
                  </a:cubicBezTo>
                  <a:cubicBezTo>
                    <a:pt x="3048" y="1635"/>
                    <a:pt x="0" y="6088"/>
                    <a:pt x="739" y="10732"/>
                  </a:cubicBezTo>
                  <a:cubicBezTo>
                    <a:pt x="744" y="10760"/>
                    <a:pt x="769" y="10775"/>
                    <a:pt x="793" y="10775"/>
                  </a:cubicBezTo>
                  <a:cubicBezTo>
                    <a:pt x="820" y="10775"/>
                    <a:pt x="846" y="10757"/>
                    <a:pt x="846" y="10720"/>
                  </a:cubicBezTo>
                  <a:cubicBezTo>
                    <a:pt x="941" y="6243"/>
                    <a:pt x="3263" y="2421"/>
                    <a:pt x="7573" y="885"/>
                  </a:cubicBezTo>
                  <a:cubicBezTo>
                    <a:pt x="8045" y="714"/>
                    <a:pt x="7917" y="1"/>
                    <a:pt x="7504"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0"/>
            <p:cNvSpPr/>
            <p:nvPr/>
          </p:nvSpPr>
          <p:spPr>
            <a:xfrm flipH="1" rot="4185098">
              <a:off x="-533156" y="2487721"/>
              <a:ext cx="874622" cy="159821"/>
            </a:xfrm>
            <a:custGeom>
              <a:rect b="b" l="l" r="r" t="t"/>
              <a:pathLst>
                <a:path extrusionOk="0" h="4963" w="27160">
                  <a:moveTo>
                    <a:pt x="19015" y="0"/>
                  </a:moveTo>
                  <a:cubicBezTo>
                    <a:pt x="12476" y="0"/>
                    <a:pt x="5816" y="2235"/>
                    <a:pt x="37" y="4891"/>
                  </a:cubicBezTo>
                  <a:cubicBezTo>
                    <a:pt x="1" y="4915"/>
                    <a:pt x="25" y="4963"/>
                    <a:pt x="60" y="4963"/>
                  </a:cubicBezTo>
                  <a:cubicBezTo>
                    <a:pt x="4144" y="3665"/>
                    <a:pt x="8311" y="2415"/>
                    <a:pt x="12562" y="1796"/>
                  </a:cubicBezTo>
                  <a:cubicBezTo>
                    <a:pt x="14192" y="1564"/>
                    <a:pt x="15832" y="1448"/>
                    <a:pt x="17470" y="1448"/>
                  </a:cubicBezTo>
                  <a:cubicBezTo>
                    <a:pt x="20294" y="1448"/>
                    <a:pt x="23111" y="1793"/>
                    <a:pt x="25861" y="2486"/>
                  </a:cubicBezTo>
                  <a:cubicBezTo>
                    <a:pt x="25930" y="2503"/>
                    <a:pt x="25996" y="2511"/>
                    <a:pt x="26060" y="2511"/>
                  </a:cubicBezTo>
                  <a:cubicBezTo>
                    <a:pt x="26838" y="2511"/>
                    <a:pt x="27160" y="1310"/>
                    <a:pt x="26290" y="1045"/>
                  </a:cubicBezTo>
                  <a:cubicBezTo>
                    <a:pt x="23917" y="316"/>
                    <a:pt x="21475" y="0"/>
                    <a:pt x="19015" y="0"/>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0"/>
            <p:cNvSpPr/>
            <p:nvPr/>
          </p:nvSpPr>
          <p:spPr>
            <a:xfrm flipH="1" rot="4185098">
              <a:off x="917164" y="4240015"/>
              <a:ext cx="94869" cy="62054"/>
            </a:xfrm>
            <a:custGeom>
              <a:rect b="b" l="l" r="r" t="t"/>
              <a:pathLst>
                <a:path extrusionOk="0" h="1927" w="2946">
                  <a:moveTo>
                    <a:pt x="98" y="0"/>
                  </a:moveTo>
                  <a:cubicBezTo>
                    <a:pt x="42" y="0"/>
                    <a:pt x="0" y="85"/>
                    <a:pt x="68" y="124"/>
                  </a:cubicBezTo>
                  <a:cubicBezTo>
                    <a:pt x="961" y="731"/>
                    <a:pt x="1853" y="1326"/>
                    <a:pt x="2758" y="1910"/>
                  </a:cubicBezTo>
                  <a:cubicBezTo>
                    <a:pt x="2770" y="1921"/>
                    <a:pt x="2783" y="1926"/>
                    <a:pt x="2797" y="1926"/>
                  </a:cubicBezTo>
                  <a:cubicBezTo>
                    <a:pt x="2867" y="1926"/>
                    <a:pt x="2945" y="1797"/>
                    <a:pt x="2866" y="1767"/>
                  </a:cubicBezTo>
                  <a:cubicBezTo>
                    <a:pt x="1961" y="1172"/>
                    <a:pt x="1044" y="588"/>
                    <a:pt x="139" y="17"/>
                  </a:cubicBezTo>
                  <a:cubicBezTo>
                    <a:pt x="125" y="5"/>
                    <a:pt x="111"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0"/>
            <p:cNvSpPr/>
            <p:nvPr/>
          </p:nvSpPr>
          <p:spPr>
            <a:xfrm flipH="1" rot="4185098">
              <a:off x="898427" y="4240614"/>
              <a:ext cx="66627" cy="39480"/>
            </a:xfrm>
            <a:custGeom>
              <a:rect b="b" l="l" r="r" t="t"/>
              <a:pathLst>
                <a:path extrusionOk="0" h="1226" w="2069">
                  <a:moveTo>
                    <a:pt x="66" y="0"/>
                  </a:moveTo>
                  <a:cubicBezTo>
                    <a:pt x="21" y="0"/>
                    <a:pt x="1" y="60"/>
                    <a:pt x="48" y="98"/>
                  </a:cubicBezTo>
                  <a:cubicBezTo>
                    <a:pt x="596" y="550"/>
                    <a:pt x="1251" y="991"/>
                    <a:pt x="1917" y="1217"/>
                  </a:cubicBezTo>
                  <a:cubicBezTo>
                    <a:pt x="1934" y="1223"/>
                    <a:pt x="1950" y="1226"/>
                    <a:pt x="1963" y="1226"/>
                  </a:cubicBezTo>
                  <a:cubicBezTo>
                    <a:pt x="2055" y="1226"/>
                    <a:pt x="2068" y="1102"/>
                    <a:pt x="1965" y="1050"/>
                  </a:cubicBezTo>
                  <a:cubicBezTo>
                    <a:pt x="1310" y="741"/>
                    <a:pt x="691" y="455"/>
                    <a:pt x="108" y="14"/>
                  </a:cubicBezTo>
                  <a:cubicBezTo>
                    <a:pt x="93" y="4"/>
                    <a:pt x="79"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0"/>
            <p:cNvSpPr/>
            <p:nvPr/>
          </p:nvSpPr>
          <p:spPr>
            <a:xfrm flipH="1" rot="4185098">
              <a:off x="602532" y="4117980"/>
              <a:ext cx="93806" cy="54905"/>
            </a:xfrm>
            <a:custGeom>
              <a:rect b="b" l="l" r="r" t="t"/>
              <a:pathLst>
                <a:path extrusionOk="0" h="1705" w="2913">
                  <a:moveTo>
                    <a:pt x="56" y="1"/>
                  </a:moveTo>
                  <a:cubicBezTo>
                    <a:pt x="26" y="1"/>
                    <a:pt x="0" y="36"/>
                    <a:pt x="29" y="55"/>
                  </a:cubicBezTo>
                  <a:cubicBezTo>
                    <a:pt x="827" y="793"/>
                    <a:pt x="1779" y="1353"/>
                    <a:pt x="2803" y="1698"/>
                  </a:cubicBezTo>
                  <a:cubicBezTo>
                    <a:pt x="2813" y="1702"/>
                    <a:pt x="2822" y="1704"/>
                    <a:pt x="2831" y="1704"/>
                  </a:cubicBezTo>
                  <a:cubicBezTo>
                    <a:pt x="2894" y="1704"/>
                    <a:pt x="2913" y="1600"/>
                    <a:pt x="2839" y="1579"/>
                  </a:cubicBezTo>
                  <a:cubicBezTo>
                    <a:pt x="1851" y="1198"/>
                    <a:pt x="910" y="662"/>
                    <a:pt x="77" y="7"/>
                  </a:cubicBezTo>
                  <a:cubicBezTo>
                    <a:pt x="70" y="3"/>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0"/>
            <p:cNvSpPr/>
            <p:nvPr/>
          </p:nvSpPr>
          <p:spPr>
            <a:xfrm flipH="1" rot="4185098">
              <a:off x="554898" y="4103498"/>
              <a:ext cx="89910" cy="37967"/>
            </a:xfrm>
            <a:custGeom>
              <a:rect b="b" l="l" r="r" t="t"/>
              <a:pathLst>
                <a:path extrusionOk="0" h="1179" w="2792">
                  <a:moveTo>
                    <a:pt x="56" y="1"/>
                  </a:moveTo>
                  <a:cubicBezTo>
                    <a:pt x="26" y="1"/>
                    <a:pt x="0" y="53"/>
                    <a:pt x="29" y="82"/>
                  </a:cubicBezTo>
                  <a:cubicBezTo>
                    <a:pt x="791" y="689"/>
                    <a:pt x="1720" y="1070"/>
                    <a:pt x="2684" y="1178"/>
                  </a:cubicBezTo>
                  <a:cubicBezTo>
                    <a:pt x="2688" y="1178"/>
                    <a:pt x="2692" y="1178"/>
                    <a:pt x="2695" y="1178"/>
                  </a:cubicBezTo>
                  <a:cubicBezTo>
                    <a:pt x="2791" y="1178"/>
                    <a:pt x="2788" y="1022"/>
                    <a:pt x="2684" y="1011"/>
                  </a:cubicBezTo>
                  <a:cubicBezTo>
                    <a:pt x="1744" y="904"/>
                    <a:pt x="851" y="558"/>
                    <a:pt x="77" y="11"/>
                  </a:cubicBezTo>
                  <a:cubicBezTo>
                    <a:pt x="70" y="4"/>
                    <a:pt x="6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0"/>
            <p:cNvSpPr/>
            <p:nvPr/>
          </p:nvSpPr>
          <p:spPr>
            <a:xfrm flipH="1" rot="4185098">
              <a:off x="319526" y="3348500"/>
              <a:ext cx="101599" cy="77447"/>
            </a:xfrm>
            <a:custGeom>
              <a:rect b="b" l="l" r="r" t="t"/>
              <a:pathLst>
                <a:path extrusionOk="0" h="2405" w="3155">
                  <a:moveTo>
                    <a:pt x="3113" y="1"/>
                  </a:moveTo>
                  <a:cubicBezTo>
                    <a:pt x="3109" y="1"/>
                    <a:pt x="3104" y="2"/>
                    <a:pt x="3099" y="4"/>
                  </a:cubicBezTo>
                  <a:cubicBezTo>
                    <a:pt x="2242" y="957"/>
                    <a:pt x="1206" y="1731"/>
                    <a:pt x="51" y="2302"/>
                  </a:cubicBezTo>
                  <a:cubicBezTo>
                    <a:pt x="0" y="2323"/>
                    <a:pt x="19" y="2405"/>
                    <a:pt x="71" y="2405"/>
                  </a:cubicBezTo>
                  <a:cubicBezTo>
                    <a:pt x="80" y="2405"/>
                    <a:pt x="89" y="2402"/>
                    <a:pt x="99" y="2397"/>
                  </a:cubicBezTo>
                  <a:cubicBezTo>
                    <a:pt x="1266" y="1838"/>
                    <a:pt x="2302" y="1040"/>
                    <a:pt x="3135" y="40"/>
                  </a:cubicBezTo>
                  <a:cubicBezTo>
                    <a:pt x="3155" y="20"/>
                    <a:pt x="3134" y="1"/>
                    <a:pt x="3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0"/>
            <p:cNvSpPr/>
            <p:nvPr/>
          </p:nvSpPr>
          <p:spPr>
            <a:xfrm flipH="1" rot="4185098">
              <a:off x="339563" y="3424172"/>
              <a:ext cx="72842" cy="38385"/>
            </a:xfrm>
            <a:custGeom>
              <a:rect b="b" l="l" r="r" t="t"/>
              <a:pathLst>
                <a:path extrusionOk="0" h="1192" w="2262">
                  <a:moveTo>
                    <a:pt x="2214" y="0"/>
                  </a:moveTo>
                  <a:cubicBezTo>
                    <a:pt x="2208" y="0"/>
                    <a:pt x="2201" y="2"/>
                    <a:pt x="2194" y="7"/>
                  </a:cubicBezTo>
                  <a:cubicBezTo>
                    <a:pt x="1551" y="471"/>
                    <a:pt x="837" y="828"/>
                    <a:pt x="75" y="1043"/>
                  </a:cubicBezTo>
                  <a:cubicBezTo>
                    <a:pt x="1" y="1075"/>
                    <a:pt x="31" y="1191"/>
                    <a:pt x="105" y="1191"/>
                  </a:cubicBezTo>
                  <a:cubicBezTo>
                    <a:pt x="114" y="1191"/>
                    <a:pt x="124" y="1190"/>
                    <a:pt x="135" y="1186"/>
                  </a:cubicBezTo>
                  <a:cubicBezTo>
                    <a:pt x="897" y="947"/>
                    <a:pt x="1611" y="566"/>
                    <a:pt x="2242" y="55"/>
                  </a:cubicBezTo>
                  <a:cubicBezTo>
                    <a:pt x="2261" y="35"/>
                    <a:pt x="2242" y="0"/>
                    <a:pt x="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0"/>
            <p:cNvSpPr/>
            <p:nvPr/>
          </p:nvSpPr>
          <p:spPr>
            <a:xfrm flipH="1" rot="4185098">
              <a:off x="810741" y="4953273"/>
              <a:ext cx="112387" cy="91681"/>
            </a:xfrm>
            <a:custGeom>
              <a:rect b="b" l="l" r="r" t="t"/>
              <a:pathLst>
                <a:path extrusionOk="0" h="2847" w="3490">
                  <a:moveTo>
                    <a:pt x="3444" y="1"/>
                  </a:moveTo>
                  <a:cubicBezTo>
                    <a:pt x="3434" y="1"/>
                    <a:pt x="3424" y="5"/>
                    <a:pt x="3417" y="15"/>
                  </a:cubicBezTo>
                  <a:cubicBezTo>
                    <a:pt x="2476" y="1158"/>
                    <a:pt x="1381" y="1980"/>
                    <a:pt x="83" y="2682"/>
                  </a:cubicBezTo>
                  <a:cubicBezTo>
                    <a:pt x="1" y="2724"/>
                    <a:pt x="35" y="2846"/>
                    <a:pt x="115" y="2846"/>
                  </a:cubicBezTo>
                  <a:cubicBezTo>
                    <a:pt x="128" y="2846"/>
                    <a:pt x="141" y="2843"/>
                    <a:pt x="155" y="2837"/>
                  </a:cubicBezTo>
                  <a:cubicBezTo>
                    <a:pt x="1476" y="2206"/>
                    <a:pt x="2619" y="1254"/>
                    <a:pt x="3465" y="51"/>
                  </a:cubicBezTo>
                  <a:cubicBezTo>
                    <a:pt x="3490" y="26"/>
                    <a:pt x="3468" y="1"/>
                    <a:pt x="3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0"/>
            <p:cNvSpPr/>
            <p:nvPr/>
          </p:nvSpPr>
          <p:spPr>
            <a:xfrm flipH="1" rot="4185098">
              <a:off x="840044" y="5024867"/>
              <a:ext cx="54712" cy="46758"/>
            </a:xfrm>
            <a:custGeom>
              <a:rect b="b" l="l" r="r" t="t"/>
              <a:pathLst>
                <a:path extrusionOk="0" h="1452" w="1699">
                  <a:moveTo>
                    <a:pt x="1623" y="0"/>
                  </a:moveTo>
                  <a:cubicBezTo>
                    <a:pt x="1610" y="0"/>
                    <a:pt x="1598" y="5"/>
                    <a:pt x="1589" y="18"/>
                  </a:cubicBezTo>
                  <a:cubicBezTo>
                    <a:pt x="1208" y="554"/>
                    <a:pt x="696" y="982"/>
                    <a:pt x="100" y="1280"/>
                  </a:cubicBezTo>
                  <a:cubicBezTo>
                    <a:pt x="1" y="1320"/>
                    <a:pt x="60" y="1451"/>
                    <a:pt x="144" y="1451"/>
                  </a:cubicBezTo>
                  <a:cubicBezTo>
                    <a:pt x="161" y="1451"/>
                    <a:pt x="178" y="1446"/>
                    <a:pt x="196" y="1435"/>
                  </a:cubicBezTo>
                  <a:cubicBezTo>
                    <a:pt x="779" y="1101"/>
                    <a:pt x="1291" y="637"/>
                    <a:pt x="1672" y="77"/>
                  </a:cubicBezTo>
                  <a:cubicBezTo>
                    <a:pt x="1699" y="42"/>
                    <a:pt x="1660" y="0"/>
                    <a:pt x="1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0"/>
            <p:cNvSpPr/>
            <p:nvPr/>
          </p:nvSpPr>
          <p:spPr>
            <a:xfrm flipH="1" rot="2790411">
              <a:off x="1040623" y="5240023"/>
              <a:ext cx="34487" cy="63370"/>
            </a:xfrm>
            <a:custGeom>
              <a:rect b="b" l="l" r="r" t="t"/>
              <a:pathLst>
                <a:path extrusionOk="0" h="1968" w="1071">
                  <a:moveTo>
                    <a:pt x="52" y="0"/>
                  </a:moveTo>
                  <a:cubicBezTo>
                    <a:pt x="26" y="0"/>
                    <a:pt x="1" y="19"/>
                    <a:pt x="1" y="51"/>
                  </a:cubicBezTo>
                  <a:cubicBezTo>
                    <a:pt x="72" y="766"/>
                    <a:pt x="382" y="1421"/>
                    <a:pt x="870" y="1945"/>
                  </a:cubicBezTo>
                  <a:cubicBezTo>
                    <a:pt x="889" y="1961"/>
                    <a:pt x="911" y="1968"/>
                    <a:pt x="932" y="1968"/>
                  </a:cubicBezTo>
                  <a:cubicBezTo>
                    <a:pt x="1003" y="1968"/>
                    <a:pt x="1070" y="1890"/>
                    <a:pt x="1025" y="1826"/>
                  </a:cubicBezTo>
                  <a:cubicBezTo>
                    <a:pt x="584" y="1302"/>
                    <a:pt x="275" y="694"/>
                    <a:pt x="108" y="40"/>
                  </a:cubicBezTo>
                  <a:cubicBezTo>
                    <a:pt x="97" y="13"/>
                    <a:pt x="74"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0"/>
            <p:cNvSpPr/>
            <p:nvPr/>
          </p:nvSpPr>
          <p:spPr>
            <a:xfrm flipH="1" rot="3267398">
              <a:off x="1012960" y="5253889"/>
              <a:ext cx="36679" cy="73607"/>
            </a:xfrm>
            <a:custGeom>
              <a:rect b="b" l="l" r="r" t="t"/>
              <a:pathLst>
                <a:path extrusionOk="0" h="2286" w="1139">
                  <a:moveTo>
                    <a:pt x="58" y="1"/>
                  </a:moveTo>
                  <a:cubicBezTo>
                    <a:pt x="30" y="1"/>
                    <a:pt x="1" y="26"/>
                    <a:pt x="8" y="68"/>
                  </a:cubicBezTo>
                  <a:cubicBezTo>
                    <a:pt x="67" y="568"/>
                    <a:pt x="198" y="1056"/>
                    <a:pt x="401" y="1520"/>
                  </a:cubicBezTo>
                  <a:cubicBezTo>
                    <a:pt x="520" y="1806"/>
                    <a:pt x="627" y="2211"/>
                    <a:pt x="960" y="2282"/>
                  </a:cubicBezTo>
                  <a:cubicBezTo>
                    <a:pt x="969" y="2285"/>
                    <a:pt x="977" y="2286"/>
                    <a:pt x="985" y="2286"/>
                  </a:cubicBezTo>
                  <a:cubicBezTo>
                    <a:pt x="1021" y="2286"/>
                    <a:pt x="1050" y="2264"/>
                    <a:pt x="1079" y="2235"/>
                  </a:cubicBezTo>
                  <a:cubicBezTo>
                    <a:pt x="1139" y="2140"/>
                    <a:pt x="1115" y="2009"/>
                    <a:pt x="1020" y="1949"/>
                  </a:cubicBezTo>
                  <a:cubicBezTo>
                    <a:pt x="996" y="1937"/>
                    <a:pt x="969" y="1931"/>
                    <a:pt x="942" y="1931"/>
                  </a:cubicBezTo>
                  <a:cubicBezTo>
                    <a:pt x="916" y="1931"/>
                    <a:pt x="889" y="1937"/>
                    <a:pt x="865" y="1949"/>
                  </a:cubicBezTo>
                  <a:cubicBezTo>
                    <a:pt x="865" y="1949"/>
                    <a:pt x="853" y="1973"/>
                    <a:pt x="841" y="1973"/>
                  </a:cubicBezTo>
                  <a:cubicBezTo>
                    <a:pt x="841" y="1985"/>
                    <a:pt x="829" y="1997"/>
                    <a:pt x="829" y="1997"/>
                  </a:cubicBezTo>
                  <a:cubicBezTo>
                    <a:pt x="770" y="1842"/>
                    <a:pt x="663" y="1592"/>
                    <a:pt x="663" y="1556"/>
                  </a:cubicBezTo>
                  <a:cubicBezTo>
                    <a:pt x="579" y="1401"/>
                    <a:pt x="508" y="1259"/>
                    <a:pt x="448" y="1104"/>
                  </a:cubicBezTo>
                  <a:cubicBezTo>
                    <a:pt x="306" y="758"/>
                    <a:pt x="198" y="413"/>
                    <a:pt x="103" y="44"/>
                  </a:cubicBezTo>
                  <a:cubicBezTo>
                    <a:pt x="98" y="14"/>
                    <a:pt x="79"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0"/>
            <p:cNvSpPr/>
            <p:nvPr/>
          </p:nvSpPr>
          <p:spPr>
            <a:xfrm flipH="1" rot="4185098">
              <a:off x="761004" y="3677047"/>
              <a:ext cx="53456" cy="82503"/>
            </a:xfrm>
            <a:custGeom>
              <a:rect b="b" l="l" r="r" t="t"/>
              <a:pathLst>
                <a:path extrusionOk="0" h="2562" w="1660">
                  <a:moveTo>
                    <a:pt x="1537" y="0"/>
                  </a:moveTo>
                  <a:cubicBezTo>
                    <a:pt x="1517" y="0"/>
                    <a:pt x="1497" y="9"/>
                    <a:pt x="1482" y="30"/>
                  </a:cubicBezTo>
                  <a:cubicBezTo>
                    <a:pt x="886" y="780"/>
                    <a:pt x="398" y="1602"/>
                    <a:pt x="17" y="2483"/>
                  </a:cubicBezTo>
                  <a:cubicBezTo>
                    <a:pt x="0" y="2526"/>
                    <a:pt x="32" y="2562"/>
                    <a:pt x="64" y="2562"/>
                  </a:cubicBezTo>
                  <a:cubicBezTo>
                    <a:pt x="77" y="2562"/>
                    <a:pt x="90" y="2556"/>
                    <a:pt x="100" y="2543"/>
                  </a:cubicBezTo>
                  <a:cubicBezTo>
                    <a:pt x="541" y="1685"/>
                    <a:pt x="1089" y="935"/>
                    <a:pt x="1624" y="137"/>
                  </a:cubicBezTo>
                  <a:cubicBezTo>
                    <a:pt x="1660" y="75"/>
                    <a:pt x="1596" y="0"/>
                    <a:pt x="1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0"/>
            <p:cNvSpPr/>
            <p:nvPr/>
          </p:nvSpPr>
          <p:spPr>
            <a:xfrm flipH="1" rot="4185098">
              <a:off x="804080" y="3670389"/>
              <a:ext cx="53875" cy="62344"/>
            </a:xfrm>
            <a:custGeom>
              <a:rect b="b" l="l" r="r" t="t"/>
              <a:pathLst>
                <a:path extrusionOk="0" h="1936" w="1673">
                  <a:moveTo>
                    <a:pt x="1538" y="1"/>
                  </a:moveTo>
                  <a:cubicBezTo>
                    <a:pt x="1517" y="1"/>
                    <a:pt x="1496" y="8"/>
                    <a:pt x="1477" y="27"/>
                  </a:cubicBezTo>
                  <a:cubicBezTo>
                    <a:pt x="1013" y="646"/>
                    <a:pt x="513" y="1218"/>
                    <a:pt x="37" y="1837"/>
                  </a:cubicBezTo>
                  <a:cubicBezTo>
                    <a:pt x="0" y="1883"/>
                    <a:pt x="34" y="1936"/>
                    <a:pt x="74" y="1936"/>
                  </a:cubicBezTo>
                  <a:cubicBezTo>
                    <a:pt x="85" y="1936"/>
                    <a:pt x="97" y="1931"/>
                    <a:pt x="108" y="1920"/>
                  </a:cubicBezTo>
                  <a:cubicBezTo>
                    <a:pt x="620" y="1337"/>
                    <a:pt x="1096" y="742"/>
                    <a:pt x="1608" y="158"/>
                  </a:cubicBezTo>
                  <a:cubicBezTo>
                    <a:pt x="1673" y="94"/>
                    <a:pt x="1609" y="1"/>
                    <a:pt x="1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0"/>
            <p:cNvSpPr/>
            <p:nvPr/>
          </p:nvSpPr>
          <p:spPr>
            <a:xfrm flipH="1" rot="4185098">
              <a:off x="-293580" y="2039780"/>
              <a:ext cx="96125" cy="42089"/>
            </a:xfrm>
            <a:custGeom>
              <a:rect b="b" l="l" r="r" t="t"/>
              <a:pathLst>
                <a:path extrusionOk="0" h="1307" w="2985">
                  <a:moveTo>
                    <a:pt x="73" y="1"/>
                  </a:moveTo>
                  <a:cubicBezTo>
                    <a:pt x="32" y="1"/>
                    <a:pt x="1" y="67"/>
                    <a:pt x="42" y="88"/>
                  </a:cubicBezTo>
                  <a:cubicBezTo>
                    <a:pt x="924" y="541"/>
                    <a:pt x="1864" y="850"/>
                    <a:pt x="2745" y="1291"/>
                  </a:cubicBezTo>
                  <a:cubicBezTo>
                    <a:pt x="2766" y="1302"/>
                    <a:pt x="2786" y="1307"/>
                    <a:pt x="2805" y="1307"/>
                  </a:cubicBezTo>
                  <a:cubicBezTo>
                    <a:pt x="2924" y="1307"/>
                    <a:pt x="2984" y="1107"/>
                    <a:pt x="2840" y="1076"/>
                  </a:cubicBezTo>
                  <a:cubicBezTo>
                    <a:pt x="1900" y="850"/>
                    <a:pt x="983" y="374"/>
                    <a:pt x="90" y="5"/>
                  </a:cubicBezTo>
                  <a:cubicBezTo>
                    <a:pt x="84" y="2"/>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0"/>
            <p:cNvSpPr/>
            <p:nvPr/>
          </p:nvSpPr>
          <p:spPr>
            <a:xfrm flipH="1" rot="4185098">
              <a:off x="-339968" y="2026774"/>
              <a:ext cx="99377" cy="45277"/>
            </a:xfrm>
            <a:custGeom>
              <a:rect b="b" l="l" r="r" t="t"/>
              <a:pathLst>
                <a:path extrusionOk="0" h="1406" w="3086">
                  <a:moveTo>
                    <a:pt x="104" y="0"/>
                  </a:moveTo>
                  <a:cubicBezTo>
                    <a:pt x="43" y="0"/>
                    <a:pt x="1" y="90"/>
                    <a:pt x="65" y="111"/>
                  </a:cubicBezTo>
                  <a:cubicBezTo>
                    <a:pt x="994" y="563"/>
                    <a:pt x="1935" y="968"/>
                    <a:pt x="2875" y="1397"/>
                  </a:cubicBezTo>
                  <a:cubicBezTo>
                    <a:pt x="2889" y="1403"/>
                    <a:pt x="2902" y="1406"/>
                    <a:pt x="2915" y="1406"/>
                  </a:cubicBezTo>
                  <a:cubicBezTo>
                    <a:pt x="3023" y="1406"/>
                    <a:pt x="3085" y="1200"/>
                    <a:pt x="2947" y="1147"/>
                  </a:cubicBezTo>
                  <a:cubicBezTo>
                    <a:pt x="2006" y="766"/>
                    <a:pt x="1065" y="361"/>
                    <a:pt x="125" y="4"/>
                  </a:cubicBezTo>
                  <a:cubicBezTo>
                    <a:pt x="118" y="2"/>
                    <a:pt x="11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0"/>
            <p:cNvSpPr/>
            <p:nvPr/>
          </p:nvSpPr>
          <p:spPr>
            <a:xfrm flipH="1" rot="5385587">
              <a:off x="1523625" y="4916782"/>
              <a:ext cx="72418" cy="54358"/>
            </a:xfrm>
            <a:custGeom>
              <a:rect b="b" l="l" r="r" t="t"/>
              <a:pathLst>
                <a:path extrusionOk="0" h="1688" w="2249">
                  <a:moveTo>
                    <a:pt x="83" y="0"/>
                  </a:moveTo>
                  <a:cubicBezTo>
                    <a:pt x="29" y="0"/>
                    <a:pt x="1" y="84"/>
                    <a:pt x="52" y="114"/>
                  </a:cubicBezTo>
                  <a:cubicBezTo>
                    <a:pt x="742" y="603"/>
                    <a:pt x="1409" y="1115"/>
                    <a:pt x="2040" y="1662"/>
                  </a:cubicBezTo>
                  <a:cubicBezTo>
                    <a:pt x="2060" y="1680"/>
                    <a:pt x="2082" y="1687"/>
                    <a:pt x="2103" y="1687"/>
                  </a:cubicBezTo>
                  <a:cubicBezTo>
                    <a:pt x="2182" y="1687"/>
                    <a:pt x="2249" y="1585"/>
                    <a:pt x="2183" y="1519"/>
                  </a:cubicBezTo>
                  <a:cubicBezTo>
                    <a:pt x="1576" y="900"/>
                    <a:pt x="873" y="400"/>
                    <a:pt x="111" y="7"/>
                  </a:cubicBezTo>
                  <a:cubicBezTo>
                    <a:pt x="101" y="2"/>
                    <a:pt x="92"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0"/>
            <p:cNvSpPr/>
            <p:nvPr/>
          </p:nvSpPr>
          <p:spPr>
            <a:xfrm flipH="1" rot="5385587">
              <a:off x="1493952" y="4895623"/>
              <a:ext cx="53774" cy="42347"/>
            </a:xfrm>
            <a:custGeom>
              <a:rect b="b" l="l" r="r" t="t"/>
              <a:pathLst>
                <a:path extrusionOk="0" h="1315" w="1670">
                  <a:moveTo>
                    <a:pt x="96" y="1"/>
                  </a:moveTo>
                  <a:cubicBezTo>
                    <a:pt x="41" y="1"/>
                    <a:pt x="0" y="78"/>
                    <a:pt x="57" y="125"/>
                  </a:cubicBezTo>
                  <a:cubicBezTo>
                    <a:pt x="533" y="518"/>
                    <a:pt x="1009" y="899"/>
                    <a:pt x="1474" y="1292"/>
                  </a:cubicBezTo>
                  <a:cubicBezTo>
                    <a:pt x="1492" y="1308"/>
                    <a:pt x="1511" y="1315"/>
                    <a:pt x="1530" y="1315"/>
                  </a:cubicBezTo>
                  <a:cubicBezTo>
                    <a:pt x="1607" y="1315"/>
                    <a:pt x="1670" y="1195"/>
                    <a:pt x="1593" y="1137"/>
                  </a:cubicBezTo>
                  <a:cubicBezTo>
                    <a:pt x="1105" y="768"/>
                    <a:pt x="616" y="387"/>
                    <a:pt x="140" y="18"/>
                  </a:cubicBezTo>
                  <a:cubicBezTo>
                    <a:pt x="126" y="6"/>
                    <a:pt x="110"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0"/>
            <p:cNvSpPr/>
            <p:nvPr/>
          </p:nvSpPr>
          <p:spPr>
            <a:xfrm flipH="1" rot="4185098">
              <a:off x="1137624" y="4636146"/>
              <a:ext cx="40092" cy="66402"/>
            </a:xfrm>
            <a:custGeom>
              <a:rect b="b" l="l" r="r" t="t"/>
              <a:pathLst>
                <a:path extrusionOk="0" h="2062" w="1245">
                  <a:moveTo>
                    <a:pt x="136" y="1"/>
                  </a:moveTo>
                  <a:cubicBezTo>
                    <a:pt x="68" y="1"/>
                    <a:pt x="0" y="90"/>
                    <a:pt x="62" y="160"/>
                  </a:cubicBezTo>
                  <a:cubicBezTo>
                    <a:pt x="502" y="719"/>
                    <a:pt x="859" y="1350"/>
                    <a:pt x="1121" y="2029"/>
                  </a:cubicBezTo>
                  <a:cubicBezTo>
                    <a:pt x="1129" y="2052"/>
                    <a:pt x="1145" y="2061"/>
                    <a:pt x="1163" y="2061"/>
                  </a:cubicBezTo>
                  <a:cubicBezTo>
                    <a:pt x="1200" y="2061"/>
                    <a:pt x="1245" y="2018"/>
                    <a:pt x="1228" y="1969"/>
                  </a:cubicBezTo>
                  <a:cubicBezTo>
                    <a:pt x="990" y="1279"/>
                    <a:pt x="645" y="624"/>
                    <a:pt x="204" y="41"/>
                  </a:cubicBezTo>
                  <a:cubicBezTo>
                    <a:pt x="186" y="12"/>
                    <a:pt x="161"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0"/>
            <p:cNvSpPr/>
            <p:nvPr/>
          </p:nvSpPr>
          <p:spPr>
            <a:xfrm flipH="1" rot="4185098">
              <a:off x="1170125" y="4679198"/>
              <a:ext cx="17711" cy="42250"/>
            </a:xfrm>
            <a:custGeom>
              <a:rect b="b" l="l" r="r" t="t"/>
              <a:pathLst>
                <a:path extrusionOk="0" h="1312" w="550">
                  <a:moveTo>
                    <a:pt x="87" y="0"/>
                  </a:moveTo>
                  <a:cubicBezTo>
                    <a:pt x="45" y="0"/>
                    <a:pt x="0" y="31"/>
                    <a:pt x="0" y="85"/>
                  </a:cubicBezTo>
                  <a:cubicBezTo>
                    <a:pt x="36" y="513"/>
                    <a:pt x="179" y="930"/>
                    <a:pt x="429" y="1287"/>
                  </a:cubicBezTo>
                  <a:cubicBezTo>
                    <a:pt x="439" y="1305"/>
                    <a:pt x="455" y="1312"/>
                    <a:pt x="471" y="1312"/>
                  </a:cubicBezTo>
                  <a:cubicBezTo>
                    <a:pt x="509" y="1312"/>
                    <a:pt x="549" y="1270"/>
                    <a:pt x="524" y="1228"/>
                  </a:cubicBezTo>
                  <a:cubicBezTo>
                    <a:pt x="310" y="870"/>
                    <a:pt x="179" y="478"/>
                    <a:pt x="155" y="61"/>
                  </a:cubicBezTo>
                  <a:cubicBezTo>
                    <a:pt x="150" y="19"/>
                    <a:pt x="119"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0"/>
            <p:cNvSpPr/>
            <p:nvPr/>
          </p:nvSpPr>
          <p:spPr>
            <a:xfrm flipH="1" rot="4185098">
              <a:off x="-511953" y="1653394"/>
              <a:ext cx="78317" cy="47467"/>
            </a:xfrm>
            <a:custGeom>
              <a:rect b="b" l="l" r="r" t="t"/>
              <a:pathLst>
                <a:path extrusionOk="0" h="1474" w="2432">
                  <a:moveTo>
                    <a:pt x="264" y="0"/>
                  </a:moveTo>
                  <a:cubicBezTo>
                    <a:pt x="143" y="0"/>
                    <a:pt x="1" y="115"/>
                    <a:pt x="99" y="173"/>
                  </a:cubicBezTo>
                  <a:cubicBezTo>
                    <a:pt x="742" y="626"/>
                    <a:pt x="1504" y="1043"/>
                    <a:pt x="2242" y="1459"/>
                  </a:cubicBezTo>
                  <a:cubicBezTo>
                    <a:pt x="2257" y="1469"/>
                    <a:pt x="2274" y="1474"/>
                    <a:pt x="2292" y="1474"/>
                  </a:cubicBezTo>
                  <a:cubicBezTo>
                    <a:pt x="2360" y="1474"/>
                    <a:pt x="2432" y="1414"/>
                    <a:pt x="2385" y="1376"/>
                  </a:cubicBezTo>
                  <a:cubicBezTo>
                    <a:pt x="1730" y="888"/>
                    <a:pt x="1039" y="435"/>
                    <a:pt x="337" y="19"/>
                  </a:cubicBezTo>
                  <a:cubicBezTo>
                    <a:pt x="315" y="6"/>
                    <a:pt x="290" y="0"/>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0"/>
            <p:cNvSpPr/>
            <p:nvPr/>
          </p:nvSpPr>
          <p:spPr>
            <a:xfrm flipH="1" rot="4185098">
              <a:off x="-524819" y="1689913"/>
              <a:ext cx="49334" cy="44858"/>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0"/>
            <p:cNvSpPr/>
            <p:nvPr/>
          </p:nvSpPr>
          <p:spPr>
            <a:xfrm flipH="1" rot="4185098">
              <a:off x="1112675" y="4544733"/>
              <a:ext cx="73808" cy="29111"/>
            </a:xfrm>
            <a:custGeom>
              <a:rect b="b" l="l" r="r" t="t"/>
              <a:pathLst>
                <a:path extrusionOk="0" h="904" w="2292">
                  <a:moveTo>
                    <a:pt x="91" y="1"/>
                  </a:moveTo>
                  <a:cubicBezTo>
                    <a:pt x="15" y="1"/>
                    <a:pt x="0" y="114"/>
                    <a:pt x="66" y="147"/>
                  </a:cubicBezTo>
                  <a:cubicBezTo>
                    <a:pt x="733" y="432"/>
                    <a:pt x="1435" y="671"/>
                    <a:pt x="2114" y="897"/>
                  </a:cubicBezTo>
                  <a:cubicBezTo>
                    <a:pt x="2126" y="901"/>
                    <a:pt x="2138" y="903"/>
                    <a:pt x="2149" y="903"/>
                  </a:cubicBezTo>
                  <a:cubicBezTo>
                    <a:pt x="2254" y="903"/>
                    <a:pt x="2292" y="714"/>
                    <a:pt x="2173" y="671"/>
                  </a:cubicBezTo>
                  <a:cubicBezTo>
                    <a:pt x="1495" y="432"/>
                    <a:pt x="804" y="194"/>
                    <a:pt x="113" y="4"/>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0"/>
            <p:cNvSpPr/>
            <p:nvPr/>
          </p:nvSpPr>
          <p:spPr>
            <a:xfrm flipH="1" rot="4185098">
              <a:off x="1059364" y="4531018"/>
              <a:ext cx="95674" cy="27565"/>
            </a:xfrm>
            <a:custGeom>
              <a:rect b="b" l="l" r="r" t="t"/>
              <a:pathLst>
                <a:path extrusionOk="0" h="856" w="2971">
                  <a:moveTo>
                    <a:pt x="192" y="1"/>
                  </a:moveTo>
                  <a:cubicBezTo>
                    <a:pt x="71" y="1"/>
                    <a:pt x="0" y="85"/>
                    <a:pt x="123" y="115"/>
                  </a:cubicBezTo>
                  <a:cubicBezTo>
                    <a:pt x="957" y="365"/>
                    <a:pt x="1790" y="603"/>
                    <a:pt x="2623" y="842"/>
                  </a:cubicBezTo>
                  <a:cubicBezTo>
                    <a:pt x="2657" y="851"/>
                    <a:pt x="2690" y="856"/>
                    <a:pt x="2721" y="856"/>
                  </a:cubicBezTo>
                  <a:cubicBezTo>
                    <a:pt x="2875" y="856"/>
                    <a:pt x="2971" y="748"/>
                    <a:pt x="2802" y="699"/>
                  </a:cubicBezTo>
                  <a:cubicBezTo>
                    <a:pt x="1945" y="472"/>
                    <a:pt x="1099" y="234"/>
                    <a:pt x="254" y="8"/>
                  </a:cubicBezTo>
                  <a:cubicBezTo>
                    <a:pt x="232" y="3"/>
                    <a:pt x="212"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0"/>
            <p:cNvSpPr/>
            <p:nvPr/>
          </p:nvSpPr>
          <p:spPr>
            <a:xfrm flipH="1" rot="4185098">
              <a:off x="1201990" y="5087621"/>
              <a:ext cx="66047" cy="39835"/>
            </a:xfrm>
            <a:custGeom>
              <a:rect b="b" l="l" r="r" t="t"/>
              <a:pathLst>
                <a:path extrusionOk="0" h="1237" w="2051">
                  <a:moveTo>
                    <a:pt x="1936" y="1"/>
                  </a:moveTo>
                  <a:cubicBezTo>
                    <a:pt x="1927" y="1"/>
                    <a:pt x="1917" y="2"/>
                    <a:pt x="1906" y="6"/>
                  </a:cubicBezTo>
                  <a:cubicBezTo>
                    <a:pt x="1204" y="233"/>
                    <a:pt x="561" y="625"/>
                    <a:pt x="37" y="1149"/>
                  </a:cubicBezTo>
                  <a:cubicBezTo>
                    <a:pt x="0" y="1186"/>
                    <a:pt x="27" y="1236"/>
                    <a:pt x="58" y="1236"/>
                  </a:cubicBezTo>
                  <a:cubicBezTo>
                    <a:pt x="67" y="1236"/>
                    <a:pt x="76" y="1232"/>
                    <a:pt x="85" y="1221"/>
                  </a:cubicBezTo>
                  <a:cubicBezTo>
                    <a:pt x="632" y="745"/>
                    <a:pt x="1275" y="387"/>
                    <a:pt x="1966" y="161"/>
                  </a:cubicBezTo>
                  <a:cubicBezTo>
                    <a:pt x="2051" y="119"/>
                    <a:pt x="2013"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0"/>
            <p:cNvSpPr/>
            <p:nvPr/>
          </p:nvSpPr>
          <p:spPr>
            <a:xfrm flipH="1" rot="4185098">
              <a:off x="1235071" y="5084966"/>
              <a:ext cx="51460" cy="33845"/>
            </a:xfrm>
            <a:custGeom>
              <a:rect b="b" l="l" r="r" t="t"/>
              <a:pathLst>
                <a:path extrusionOk="0" h="1051" w="1598">
                  <a:moveTo>
                    <a:pt x="1510" y="0"/>
                  </a:moveTo>
                  <a:cubicBezTo>
                    <a:pt x="1493" y="0"/>
                    <a:pt x="1475" y="7"/>
                    <a:pt x="1459" y="23"/>
                  </a:cubicBezTo>
                  <a:cubicBezTo>
                    <a:pt x="1066" y="428"/>
                    <a:pt x="590" y="749"/>
                    <a:pt x="54" y="952"/>
                  </a:cubicBezTo>
                  <a:cubicBezTo>
                    <a:pt x="1" y="973"/>
                    <a:pt x="24" y="1051"/>
                    <a:pt x="80" y="1051"/>
                  </a:cubicBezTo>
                  <a:cubicBezTo>
                    <a:pt x="86" y="1051"/>
                    <a:pt x="94" y="1049"/>
                    <a:pt x="102" y="1047"/>
                  </a:cubicBezTo>
                  <a:cubicBezTo>
                    <a:pt x="661" y="856"/>
                    <a:pt x="1161" y="535"/>
                    <a:pt x="1554" y="94"/>
                  </a:cubicBezTo>
                  <a:cubicBezTo>
                    <a:pt x="1598" y="51"/>
                    <a:pt x="1558"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0"/>
            <p:cNvSpPr/>
            <p:nvPr/>
          </p:nvSpPr>
          <p:spPr>
            <a:xfrm flipH="1" rot="4185098">
              <a:off x="248244" y="3763770"/>
              <a:ext cx="46179" cy="47402"/>
            </a:xfrm>
            <a:custGeom>
              <a:rect b="b" l="l" r="r" t="t"/>
              <a:pathLst>
                <a:path extrusionOk="0" h="1472" w="1434">
                  <a:moveTo>
                    <a:pt x="69" y="0"/>
                  </a:moveTo>
                  <a:cubicBezTo>
                    <a:pt x="34" y="0"/>
                    <a:pt x="0" y="34"/>
                    <a:pt x="25" y="67"/>
                  </a:cubicBezTo>
                  <a:cubicBezTo>
                    <a:pt x="347" y="591"/>
                    <a:pt x="752" y="1068"/>
                    <a:pt x="1240" y="1449"/>
                  </a:cubicBezTo>
                  <a:cubicBezTo>
                    <a:pt x="1258" y="1465"/>
                    <a:pt x="1277" y="1471"/>
                    <a:pt x="1296" y="1471"/>
                  </a:cubicBezTo>
                  <a:cubicBezTo>
                    <a:pt x="1372" y="1471"/>
                    <a:pt x="1433" y="1351"/>
                    <a:pt x="1347" y="1294"/>
                  </a:cubicBezTo>
                  <a:cubicBezTo>
                    <a:pt x="859" y="948"/>
                    <a:pt x="442" y="508"/>
                    <a:pt x="109" y="20"/>
                  </a:cubicBezTo>
                  <a:cubicBezTo>
                    <a:pt x="98" y="6"/>
                    <a:pt x="84"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0"/>
            <p:cNvSpPr/>
            <p:nvPr/>
          </p:nvSpPr>
          <p:spPr>
            <a:xfrm flipH="1" rot="4185098">
              <a:off x="258792" y="3741794"/>
              <a:ext cx="36035" cy="39158"/>
            </a:xfrm>
            <a:custGeom>
              <a:rect b="b" l="l" r="r" t="t"/>
              <a:pathLst>
                <a:path extrusionOk="0" h="1216" w="1119">
                  <a:moveTo>
                    <a:pt x="82" y="0"/>
                  </a:moveTo>
                  <a:cubicBezTo>
                    <a:pt x="37" y="0"/>
                    <a:pt x="0" y="53"/>
                    <a:pt x="35" y="106"/>
                  </a:cubicBezTo>
                  <a:cubicBezTo>
                    <a:pt x="321" y="463"/>
                    <a:pt x="631" y="808"/>
                    <a:pt x="893" y="1177"/>
                  </a:cubicBezTo>
                  <a:cubicBezTo>
                    <a:pt x="914" y="1204"/>
                    <a:pt x="940" y="1215"/>
                    <a:pt x="966" y="1215"/>
                  </a:cubicBezTo>
                  <a:cubicBezTo>
                    <a:pt x="1043" y="1215"/>
                    <a:pt x="1119" y="1117"/>
                    <a:pt x="1048" y="1046"/>
                  </a:cubicBezTo>
                  <a:cubicBezTo>
                    <a:pt x="726" y="725"/>
                    <a:pt x="440" y="356"/>
                    <a:pt x="131" y="22"/>
                  </a:cubicBezTo>
                  <a:cubicBezTo>
                    <a:pt x="115" y="7"/>
                    <a:pt x="9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0"/>
            <p:cNvSpPr/>
            <p:nvPr/>
          </p:nvSpPr>
          <p:spPr>
            <a:xfrm flipH="1" rot="4185098">
              <a:off x="-38773" y="2895297"/>
              <a:ext cx="80571" cy="21640"/>
            </a:xfrm>
            <a:custGeom>
              <a:rect b="b" l="l" r="r" t="t"/>
              <a:pathLst>
                <a:path extrusionOk="0" h="672" w="2502">
                  <a:moveTo>
                    <a:pt x="2386" y="1"/>
                  </a:moveTo>
                  <a:cubicBezTo>
                    <a:pt x="2379" y="1"/>
                    <a:pt x="2373" y="2"/>
                    <a:pt x="2366" y="3"/>
                  </a:cubicBezTo>
                  <a:cubicBezTo>
                    <a:pt x="1592" y="170"/>
                    <a:pt x="830" y="373"/>
                    <a:pt x="68" y="563"/>
                  </a:cubicBezTo>
                  <a:cubicBezTo>
                    <a:pt x="0" y="574"/>
                    <a:pt x="29" y="671"/>
                    <a:pt x="93" y="671"/>
                  </a:cubicBezTo>
                  <a:cubicBezTo>
                    <a:pt x="96" y="671"/>
                    <a:pt x="100" y="671"/>
                    <a:pt x="104" y="670"/>
                  </a:cubicBezTo>
                  <a:cubicBezTo>
                    <a:pt x="866" y="503"/>
                    <a:pt x="1640" y="361"/>
                    <a:pt x="2402" y="170"/>
                  </a:cubicBezTo>
                  <a:cubicBezTo>
                    <a:pt x="2501" y="137"/>
                    <a:pt x="2467" y="1"/>
                    <a:pt x="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0"/>
            <p:cNvSpPr/>
            <p:nvPr/>
          </p:nvSpPr>
          <p:spPr>
            <a:xfrm flipH="1" rot="4185098">
              <a:off x="-9478" y="2868360"/>
              <a:ext cx="68591" cy="25923"/>
            </a:xfrm>
            <a:custGeom>
              <a:rect b="b" l="l" r="r" t="t"/>
              <a:pathLst>
                <a:path extrusionOk="0" h="805" w="2130">
                  <a:moveTo>
                    <a:pt x="2037" y="1"/>
                  </a:moveTo>
                  <a:cubicBezTo>
                    <a:pt x="2031" y="1"/>
                    <a:pt x="2025" y="1"/>
                    <a:pt x="2018" y="3"/>
                  </a:cubicBezTo>
                  <a:cubicBezTo>
                    <a:pt x="1363" y="230"/>
                    <a:pt x="720" y="468"/>
                    <a:pt x="65" y="694"/>
                  </a:cubicBezTo>
                  <a:cubicBezTo>
                    <a:pt x="1" y="715"/>
                    <a:pt x="23" y="805"/>
                    <a:pt x="81" y="805"/>
                  </a:cubicBezTo>
                  <a:cubicBezTo>
                    <a:pt x="87" y="805"/>
                    <a:pt x="94" y="803"/>
                    <a:pt x="101" y="801"/>
                  </a:cubicBezTo>
                  <a:cubicBezTo>
                    <a:pt x="756" y="587"/>
                    <a:pt x="1399" y="361"/>
                    <a:pt x="2053" y="134"/>
                  </a:cubicBezTo>
                  <a:cubicBezTo>
                    <a:pt x="2130" y="113"/>
                    <a:pt x="2106"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0"/>
            <p:cNvSpPr/>
            <p:nvPr/>
          </p:nvSpPr>
          <p:spPr>
            <a:xfrm flipH="1" rot="4185098">
              <a:off x="-22324" y="2448030"/>
              <a:ext cx="171286" cy="20030"/>
            </a:xfrm>
            <a:custGeom>
              <a:rect b="b" l="l" r="r" t="t"/>
              <a:pathLst>
                <a:path extrusionOk="0" h="622" w="5319">
                  <a:moveTo>
                    <a:pt x="3269" y="0"/>
                  </a:moveTo>
                  <a:cubicBezTo>
                    <a:pt x="2184" y="0"/>
                    <a:pt x="1103" y="173"/>
                    <a:pt x="64" y="522"/>
                  </a:cubicBezTo>
                  <a:cubicBezTo>
                    <a:pt x="0" y="543"/>
                    <a:pt x="31" y="621"/>
                    <a:pt x="80" y="621"/>
                  </a:cubicBezTo>
                  <a:cubicBezTo>
                    <a:pt x="87" y="621"/>
                    <a:pt x="93" y="620"/>
                    <a:pt x="99" y="617"/>
                  </a:cubicBezTo>
                  <a:cubicBezTo>
                    <a:pt x="1141" y="312"/>
                    <a:pt x="2169" y="175"/>
                    <a:pt x="3208" y="175"/>
                  </a:cubicBezTo>
                  <a:cubicBezTo>
                    <a:pt x="3868" y="175"/>
                    <a:pt x="4532" y="230"/>
                    <a:pt x="5207" y="332"/>
                  </a:cubicBezTo>
                  <a:cubicBezTo>
                    <a:pt x="5215" y="334"/>
                    <a:pt x="5221" y="334"/>
                    <a:pt x="5228" y="334"/>
                  </a:cubicBezTo>
                  <a:cubicBezTo>
                    <a:pt x="5305" y="334"/>
                    <a:pt x="5319" y="211"/>
                    <a:pt x="5231" y="189"/>
                  </a:cubicBezTo>
                  <a:cubicBezTo>
                    <a:pt x="4581" y="63"/>
                    <a:pt x="3924" y="0"/>
                    <a:pt x="3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0"/>
            <p:cNvSpPr/>
            <p:nvPr/>
          </p:nvSpPr>
          <p:spPr>
            <a:xfrm flipH="1" rot="4185098">
              <a:off x="2431" y="2424645"/>
              <a:ext cx="58093" cy="14266"/>
            </a:xfrm>
            <a:custGeom>
              <a:rect b="b" l="l" r="r" t="t"/>
              <a:pathLst>
                <a:path extrusionOk="0" h="443" w="1804">
                  <a:moveTo>
                    <a:pt x="82" y="1"/>
                  </a:moveTo>
                  <a:cubicBezTo>
                    <a:pt x="18" y="1"/>
                    <a:pt x="1" y="109"/>
                    <a:pt x="80" y="121"/>
                  </a:cubicBezTo>
                  <a:cubicBezTo>
                    <a:pt x="616" y="228"/>
                    <a:pt x="1152" y="335"/>
                    <a:pt x="1687" y="442"/>
                  </a:cubicBezTo>
                  <a:cubicBezTo>
                    <a:pt x="1691" y="443"/>
                    <a:pt x="1695" y="443"/>
                    <a:pt x="1698" y="443"/>
                  </a:cubicBezTo>
                  <a:cubicBezTo>
                    <a:pt x="1795" y="443"/>
                    <a:pt x="1803" y="287"/>
                    <a:pt x="1711" y="275"/>
                  </a:cubicBezTo>
                  <a:cubicBezTo>
                    <a:pt x="1164" y="180"/>
                    <a:pt x="628" y="85"/>
                    <a:pt x="92" y="2"/>
                  </a:cubicBezTo>
                  <a:cubicBezTo>
                    <a:pt x="89" y="1"/>
                    <a:pt x="85"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0"/>
            <p:cNvSpPr/>
            <p:nvPr/>
          </p:nvSpPr>
          <p:spPr>
            <a:xfrm flipH="1" rot="4185098">
              <a:off x="-1321267" y="2467608"/>
              <a:ext cx="2590343" cy="487064"/>
            </a:xfrm>
            <a:custGeom>
              <a:rect b="b" l="l" r="r" t="t"/>
              <a:pathLst>
                <a:path extrusionOk="0" h="15125" w="80439">
                  <a:moveTo>
                    <a:pt x="49667" y="0"/>
                  </a:moveTo>
                  <a:cubicBezTo>
                    <a:pt x="44838" y="0"/>
                    <a:pt x="40016" y="763"/>
                    <a:pt x="35421" y="2373"/>
                  </a:cubicBezTo>
                  <a:cubicBezTo>
                    <a:pt x="30778" y="3993"/>
                    <a:pt x="26694" y="6826"/>
                    <a:pt x="22086" y="8493"/>
                  </a:cubicBezTo>
                  <a:cubicBezTo>
                    <a:pt x="20391" y="9106"/>
                    <a:pt x="18436" y="9458"/>
                    <a:pt x="16482" y="9458"/>
                  </a:cubicBezTo>
                  <a:cubicBezTo>
                    <a:pt x="14224" y="9458"/>
                    <a:pt x="11966" y="8988"/>
                    <a:pt x="10109" y="7910"/>
                  </a:cubicBezTo>
                  <a:cubicBezTo>
                    <a:pt x="8639" y="8176"/>
                    <a:pt x="7150" y="8306"/>
                    <a:pt x="5660" y="8306"/>
                  </a:cubicBezTo>
                  <a:cubicBezTo>
                    <a:pt x="4820" y="8306"/>
                    <a:pt x="3980" y="8265"/>
                    <a:pt x="3144" y="8184"/>
                  </a:cubicBezTo>
                  <a:cubicBezTo>
                    <a:pt x="2310" y="8100"/>
                    <a:pt x="822" y="7933"/>
                    <a:pt x="0" y="7803"/>
                  </a:cubicBezTo>
                  <a:lnTo>
                    <a:pt x="0" y="7803"/>
                  </a:lnTo>
                  <a:cubicBezTo>
                    <a:pt x="4251" y="12029"/>
                    <a:pt x="9978" y="14446"/>
                    <a:pt x="15967" y="14553"/>
                  </a:cubicBezTo>
                  <a:cubicBezTo>
                    <a:pt x="16077" y="14555"/>
                    <a:pt x="16186" y="14555"/>
                    <a:pt x="16296" y="14555"/>
                  </a:cubicBezTo>
                  <a:cubicBezTo>
                    <a:pt x="21943" y="14555"/>
                    <a:pt x="27153" y="12766"/>
                    <a:pt x="32409" y="10874"/>
                  </a:cubicBezTo>
                  <a:cubicBezTo>
                    <a:pt x="36981" y="9219"/>
                    <a:pt x="41613" y="8064"/>
                    <a:pt x="46470" y="7803"/>
                  </a:cubicBezTo>
                  <a:cubicBezTo>
                    <a:pt x="47295" y="7757"/>
                    <a:pt x="48120" y="7735"/>
                    <a:pt x="48946" y="7735"/>
                  </a:cubicBezTo>
                  <a:cubicBezTo>
                    <a:pt x="57687" y="7735"/>
                    <a:pt x="66447" y="10258"/>
                    <a:pt x="73736" y="15077"/>
                  </a:cubicBezTo>
                  <a:cubicBezTo>
                    <a:pt x="73760" y="15089"/>
                    <a:pt x="73772" y="15101"/>
                    <a:pt x="73783" y="15125"/>
                  </a:cubicBezTo>
                  <a:cubicBezTo>
                    <a:pt x="75176" y="14327"/>
                    <a:pt x="76569" y="13565"/>
                    <a:pt x="77891" y="12660"/>
                  </a:cubicBezTo>
                  <a:cubicBezTo>
                    <a:pt x="78522" y="12220"/>
                    <a:pt x="80368" y="10493"/>
                    <a:pt x="80439" y="10315"/>
                  </a:cubicBezTo>
                  <a:cubicBezTo>
                    <a:pt x="80308" y="10315"/>
                    <a:pt x="69866" y="4159"/>
                    <a:pt x="64818" y="2480"/>
                  </a:cubicBezTo>
                  <a:cubicBezTo>
                    <a:pt x="59936" y="861"/>
                    <a:pt x="54797" y="0"/>
                    <a:pt x="4966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0"/>
            <p:cNvSpPr/>
            <p:nvPr/>
          </p:nvSpPr>
          <p:spPr>
            <a:xfrm flipH="1" rot="4185496">
              <a:off x="1189832" y="4863643"/>
              <a:ext cx="56239" cy="99892"/>
            </a:xfrm>
            <a:custGeom>
              <a:rect b="b" l="l" r="r" t="t"/>
              <a:pathLst>
                <a:path extrusionOk="0" h="6810" w="3834">
                  <a:moveTo>
                    <a:pt x="0" y="0"/>
                  </a:moveTo>
                  <a:cubicBezTo>
                    <a:pt x="298" y="429"/>
                    <a:pt x="1147" y="1436"/>
                    <a:pt x="1786" y="2571"/>
                  </a:cubicBezTo>
                  <a:cubicBezTo>
                    <a:pt x="2425" y="3706"/>
                    <a:pt x="3493" y="6104"/>
                    <a:pt x="3834" y="6810"/>
                  </a:cubicBezTo>
                </a:path>
              </a:pathLst>
            </a:custGeom>
            <a:noFill/>
            <a:ln cap="flat" cmpd="sng" w="19050">
              <a:solidFill>
                <a:schemeClr val="dk1"/>
              </a:solidFill>
              <a:prstDash val="solid"/>
              <a:round/>
              <a:headEnd len="med" w="med" type="none"/>
              <a:tailEnd len="med" w="med" type="none"/>
            </a:ln>
          </p:spPr>
        </p:sp>
        <p:sp>
          <p:nvSpPr>
            <p:cNvPr id="952" name="Google Shape;952;p10"/>
            <p:cNvSpPr/>
            <p:nvPr/>
          </p:nvSpPr>
          <p:spPr>
            <a:xfrm flipH="1" rot="4185496">
              <a:off x="431222" y="3788215"/>
              <a:ext cx="274534" cy="63221"/>
            </a:xfrm>
            <a:custGeom>
              <a:rect b="b" l="l" r="r" t="t"/>
              <a:pathLst>
                <a:path extrusionOk="0" h="4310" w="18716">
                  <a:moveTo>
                    <a:pt x="0" y="0"/>
                  </a:moveTo>
                  <a:cubicBezTo>
                    <a:pt x="651" y="246"/>
                    <a:pt x="2333" y="956"/>
                    <a:pt x="3905" y="1476"/>
                  </a:cubicBezTo>
                  <a:cubicBezTo>
                    <a:pt x="5477" y="1996"/>
                    <a:pt x="7549" y="2683"/>
                    <a:pt x="9430" y="3119"/>
                  </a:cubicBezTo>
                  <a:cubicBezTo>
                    <a:pt x="11311" y="3556"/>
                    <a:pt x="13644" y="3897"/>
                    <a:pt x="15192" y="4095"/>
                  </a:cubicBezTo>
                  <a:cubicBezTo>
                    <a:pt x="16740" y="4294"/>
                    <a:pt x="18129" y="4274"/>
                    <a:pt x="18716" y="4310"/>
                  </a:cubicBezTo>
                </a:path>
              </a:pathLst>
            </a:custGeom>
            <a:noFill/>
            <a:ln cap="flat" cmpd="sng" w="19050">
              <a:solidFill>
                <a:schemeClr val="dk1"/>
              </a:solidFill>
              <a:prstDash val="solid"/>
              <a:round/>
              <a:headEnd len="med" w="med" type="none"/>
              <a:tailEnd len="med" w="med" type="none"/>
            </a:ln>
          </p:spPr>
        </p:sp>
        <p:sp>
          <p:nvSpPr>
            <p:cNvPr id="953" name="Google Shape;953;p10"/>
            <p:cNvSpPr/>
            <p:nvPr/>
          </p:nvSpPr>
          <p:spPr>
            <a:xfrm flipH="1" rot="4185098">
              <a:off x="-51121" y="3633325"/>
              <a:ext cx="1687061" cy="706975"/>
            </a:xfrm>
            <a:custGeom>
              <a:rect b="b" l="l" r="r" t="t"/>
              <a:pathLst>
                <a:path extrusionOk="0" h="21954" w="52389">
                  <a:moveTo>
                    <a:pt x="32519" y="15875"/>
                  </a:moveTo>
                  <a:lnTo>
                    <a:pt x="32519" y="15875"/>
                  </a:lnTo>
                  <a:cubicBezTo>
                    <a:pt x="34027" y="16291"/>
                    <a:pt x="35323" y="16496"/>
                    <a:pt x="36229" y="16593"/>
                  </a:cubicBezTo>
                  <a:lnTo>
                    <a:pt x="36229" y="16593"/>
                  </a:lnTo>
                  <a:cubicBezTo>
                    <a:pt x="35204" y="16495"/>
                    <a:pt x="34206" y="16313"/>
                    <a:pt x="33291" y="16082"/>
                  </a:cubicBezTo>
                  <a:cubicBezTo>
                    <a:pt x="33033" y="16017"/>
                    <a:pt x="32776" y="15947"/>
                    <a:pt x="32519" y="15875"/>
                  </a:cubicBezTo>
                  <a:close/>
                  <a:moveTo>
                    <a:pt x="41603" y="5524"/>
                  </a:moveTo>
                  <a:cubicBezTo>
                    <a:pt x="42815" y="5524"/>
                    <a:pt x="44002" y="5874"/>
                    <a:pt x="44888" y="6760"/>
                  </a:cubicBezTo>
                  <a:cubicBezTo>
                    <a:pt x="46316" y="8188"/>
                    <a:pt x="46662" y="10451"/>
                    <a:pt x="45888" y="12296"/>
                  </a:cubicBezTo>
                  <a:cubicBezTo>
                    <a:pt x="44480" y="15605"/>
                    <a:pt x="41171" y="16671"/>
                    <a:pt x="37835" y="16671"/>
                  </a:cubicBezTo>
                  <a:cubicBezTo>
                    <a:pt x="37755" y="16671"/>
                    <a:pt x="37675" y="16670"/>
                    <a:pt x="37596" y="16669"/>
                  </a:cubicBezTo>
                  <a:lnTo>
                    <a:pt x="37596" y="16669"/>
                  </a:lnTo>
                  <a:cubicBezTo>
                    <a:pt x="37601" y="16668"/>
                    <a:pt x="37603" y="16667"/>
                    <a:pt x="37601" y="16666"/>
                  </a:cubicBezTo>
                  <a:cubicBezTo>
                    <a:pt x="35744" y="15534"/>
                    <a:pt x="34446" y="12927"/>
                    <a:pt x="34791" y="10796"/>
                  </a:cubicBezTo>
                  <a:cubicBezTo>
                    <a:pt x="35160" y="8522"/>
                    <a:pt x="36982" y="6771"/>
                    <a:pt x="39089" y="5986"/>
                  </a:cubicBezTo>
                  <a:cubicBezTo>
                    <a:pt x="39874" y="5699"/>
                    <a:pt x="40745" y="5524"/>
                    <a:pt x="41603" y="5524"/>
                  </a:cubicBezTo>
                  <a:close/>
                  <a:moveTo>
                    <a:pt x="40439" y="0"/>
                  </a:moveTo>
                  <a:cubicBezTo>
                    <a:pt x="39904" y="0"/>
                    <a:pt x="39365" y="34"/>
                    <a:pt x="38827" y="104"/>
                  </a:cubicBezTo>
                  <a:cubicBezTo>
                    <a:pt x="32195" y="973"/>
                    <a:pt x="26683" y="8105"/>
                    <a:pt x="29409" y="14784"/>
                  </a:cubicBezTo>
                  <a:cubicBezTo>
                    <a:pt x="29591" y="14862"/>
                    <a:pt x="29772" y="14937"/>
                    <a:pt x="29951" y="15009"/>
                  </a:cubicBezTo>
                  <a:lnTo>
                    <a:pt x="29951" y="15009"/>
                  </a:lnTo>
                  <a:cubicBezTo>
                    <a:pt x="29690" y="14906"/>
                    <a:pt x="29430" y="14800"/>
                    <a:pt x="29171" y="14689"/>
                  </a:cubicBezTo>
                  <a:cubicBezTo>
                    <a:pt x="29147" y="14689"/>
                    <a:pt x="29124" y="14677"/>
                    <a:pt x="29100" y="14665"/>
                  </a:cubicBezTo>
                  <a:cubicBezTo>
                    <a:pt x="25183" y="12987"/>
                    <a:pt x="21575" y="10605"/>
                    <a:pt x="17932" y="8415"/>
                  </a:cubicBezTo>
                  <a:cubicBezTo>
                    <a:pt x="12598" y="5191"/>
                    <a:pt x="6438" y="2557"/>
                    <a:pt x="87" y="2557"/>
                  </a:cubicBezTo>
                  <a:cubicBezTo>
                    <a:pt x="58" y="2557"/>
                    <a:pt x="29" y="2557"/>
                    <a:pt x="1" y="2557"/>
                  </a:cubicBezTo>
                  <a:cubicBezTo>
                    <a:pt x="2299" y="4783"/>
                    <a:pt x="3811" y="8581"/>
                    <a:pt x="3811" y="8581"/>
                  </a:cubicBezTo>
                  <a:cubicBezTo>
                    <a:pt x="3811" y="8581"/>
                    <a:pt x="4454" y="8641"/>
                    <a:pt x="4525" y="8653"/>
                  </a:cubicBezTo>
                  <a:cubicBezTo>
                    <a:pt x="7931" y="9319"/>
                    <a:pt x="10717" y="11474"/>
                    <a:pt x="13443" y="13475"/>
                  </a:cubicBezTo>
                  <a:cubicBezTo>
                    <a:pt x="16479" y="15713"/>
                    <a:pt x="19682" y="17630"/>
                    <a:pt x="23194" y="19035"/>
                  </a:cubicBezTo>
                  <a:cubicBezTo>
                    <a:pt x="27567" y="20773"/>
                    <a:pt x="32539" y="21954"/>
                    <a:pt x="37398" y="21954"/>
                  </a:cubicBezTo>
                  <a:cubicBezTo>
                    <a:pt x="38929" y="21954"/>
                    <a:pt x="40449" y="21837"/>
                    <a:pt x="41935" y="21583"/>
                  </a:cubicBezTo>
                  <a:cubicBezTo>
                    <a:pt x="41935" y="21583"/>
                    <a:pt x="42080" y="21522"/>
                    <a:pt x="42174" y="21522"/>
                  </a:cubicBezTo>
                  <a:cubicBezTo>
                    <a:pt x="42198" y="21522"/>
                    <a:pt x="42218" y="21526"/>
                    <a:pt x="42232" y="21535"/>
                  </a:cubicBezTo>
                  <a:lnTo>
                    <a:pt x="42471" y="21488"/>
                  </a:lnTo>
                  <a:cubicBezTo>
                    <a:pt x="45447" y="20916"/>
                    <a:pt x="48412" y="19571"/>
                    <a:pt x="50222" y="17047"/>
                  </a:cubicBezTo>
                  <a:cubicBezTo>
                    <a:pt x="51865" y="14772"/>
                    <a:pt x="52388" y="11808"/>
                    <a:pt x="51912" y="9081"/>
                  </a:cubicBezTo>
                  <a:cubicBezTo>
                    <a:pt x="50948" y="3491"/>
                    <a:pt x="45853" y="0"/>
                    <a:pt x="404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0"/>
            <p:cNvSpPr/>
            <p:nvPr/>
          </p:nvSpPr>
          <p:spPr>
            <a:xfrm flipH="1" rot="-9314610">
              <a:off x="707437" y="3272181"/>
              <a:ext cx="133767" cy="14459"/>
            </a:xfrm>
            <a:custGeom>
              <a:rect b="b" l="l" r="r" t="t"/>
              <a:pathLst>
                <a:path extrusionOk="0" h="449" w="4154">
                  <a:moveTo>
                    <a:pt x="4093" y="0"/>
                  </a:moveTo>
                  <a:cubicBezTo>
                    <a:pt x="4090" y="0"/>
                    <a:pt x="4087" y="1"/>
                    <a:pt x="4085" y="2"/>
                  </a:cubicBezTo>
                  <a:cubicBezTo>
                    <a:pt x="2985" y="140"/>
                    <a:pt x="1878" y="213"/>
                    <a:pt x="769" y="213"/>
                  </a:cubicBezTo>
                  <a:cubicBezTo>
                    <a:pt x="545" y="213"/>
                    <a:pt x="320" y="210"/>
                    <a:pt x="96" y="204"/>
                  </a:cubicBezTo>
                  <a:cubicBezTo>
                    <a:pt x="1" y="204"/>
                    <a:pt x="13" y="383"/>
                    <a:pt x="120" y="394"/>
                  </a:cubicBezTo>
                  <a:cubicBezTo>
                    <a:pt x="492" y="431"/>
                    <a:pt x="864" y="449"/>
                    <a:pt x="1237" y="449"/>
                  </a:cubicBezTo>
                  <a:cubicBezTo>
                    <a:pt x="2201" y="449"/>
                    <a:pt x="3164" y="329"/>
                    <a:pt x="4108" y="97"/>
                  </a:cubicBezTo>
                  <a:cubicBezTo>
                    <a:pt x="4153" y="86"/>
                    <a:pt x="4135" y="0"/>
                    <a:pt x="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0"/>
            <p:cNvSpPr/>
            <p:nvPr/>
          </p:nvSpPr>
          <p:spPr>
            <a:xfrm flipH="1" rot="-9314610">
              <a:off x="681461" y="3268907"/>
              <a:ext cx="78444" cy="8952"/>
            </a:xfrm>
            <a:custGeom>
              <a:rect b="b" l="l" r="r" t="t"/>
              <a:pathLst>
                <a:path extrusionOk="0" h="278" w="2436">
                  <a:moveTo>
                    <a:pt x="96" y="1"/>
                  </a:moveTo>
                  <a:cubicBezTo>
                    <a:pt x="16" y="1"/>
                    <a:pt x="1" y="147"/>
                    <a:pt x="90" y="170"/>
                  </a:cubicBezTo>
                  <a:cubicBezTo>
                    <a:pt x="502" y="242"/>
                    <a:pt x="922" y="278"/>
                    <a:pt x="1343" y="278"/>
                  </a:cubicBezTo>
                  <a:cubicBezTo>
                    <a:pt x="1688" y="278"/>
                    <a:pt x="2033" y="254"/>
                    <a:pt x="2376" y="205"/>
                  </a:cubicBezTo>
                  <a:cubicBezTo>
                    <a:pt x="2435" y="193"/>
                    <a:pt x="2423" y="86"/>
                    <a:pt x="2364" y="86"/>
                  </a:cubicBezTo>
                  <a:cubicBezTo>
                    <a:pt x="2089" y="113"/>
                    <a:pt x="1812" y="126"/>
                    <a:pt x="1536" y="126"/>
                  </a:cubicBezTo>
                  <a:cubicBezTo>
                    <a:pt x="1058" y="126"/>
                    <a:pt x="581" y="86"/>
                    <a:pt x="114" y="3"/>
                  </a:cubicBezTo>
                  <a:cubicBezTo>
                    <a:pt x="107"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0"/>
            <p:cNvSpPr/>
            <p:nvPr/>
          </p:nvSpPr>
          <p:spPr>
            <a:xfrm flipH="1" rot="4185098">
              <a:off x="706699" y="5255693"/>
              <a:ext cx="110712" cy="18774"/>
            </a:xfrm>
            <a:custGeom>
              <a:rect b="b" l="l" r="r" t="t"/>
              <a:pathLst>
                <a:path extrusionOk="0" h="583" w="3438">
                  <a:moveTo>
                    <a:pt x="80" y="1"/>
                  </a:moveTo>
                  <a:cubicBezTo>
                    <a:pt x="28" y="1"/>
                    <a:pt x="0" y="74"/>
                    <a:pt x="56" y="85"/>
                  </a:cubicBezTo>
                  <a:cubicBezTo>
                    <a:pt x="897" y="385"/>
                    <a:pt x="1801" y="583"/>
                    <a:pt x="2704" y="583"/>
                  </a:cubicBezTo>
                  <a:cubicBezTo>
                    <a:pt x="2913" y="583"/>
                    <a:pt x="3122" y="572"/>
                    <a:pt x="3330" y="550"/>
                  </a:cubicBezTo>
                  <a:cubicBezTo>
                    <a:pt x="3437" y="526"/>
                    <a:pt x="3425" y="383"/>
                    <a:pt x="3318" y="371"/>
                  </a:cubicBezTo>
                  <a:cubicBezTo>
                    <a:pt x="3071" y="387"/>
                    <a:pt x="2827" y="396"/>
                    <a:pt x="2584" y="396"/>
                  </a:cubicBezTo>
                  <a:cubicBezTo>
                    <a:pt x="1738" y="396"/>
                    <a:pt x="915" y="289"/>
                    <a:pt x="92" y="2"/>
                  </a:cubicBezTo>
                  <a:cubicBezTo>
                    <a:pt x="88" y="1"/>
                    <a:pt x="84"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0"/>
            <p:cNvSpPr/>
            <p:nvPr/>
          </p:nvSpPr>
          <p:spPr>
            <a:xfrm flipH="1" rot="4185098">
              <a:off x="696874" y="5249112"/>
              <a:ext cx="57932" cy="7890"/>
            </a:xfrm>
            <a:custGeom>
              <a:rect b="b" l="l" r="r" t="t"/>
              <a:pathLst>
                <a:path extrusionOk="0" h="245" w="1799">
                  <a:moveTo>
                    <a:pt x="58" y="1"/>
                  </a:moveTo>
                  <a:cubicBezTo>
                    <a:pt x="18" y="1"/>
                    <a:pt x="1" y="64"/>
                    <a:pt x="45" y="86"/>
                  </a:cubicBezTo>
                  <a:cubicBezTo>
                    <a:pt x="393" y="192"/>
                    <a:pt x="751" y="245"/>
                    <a:pt x="1110" y="245"/>
                  </a:cubicBezTo>
                  <a:cubicBezTo>
                    <a:pt x="1315" y="245"/>
                    <a:pt x="1520" y="227"/>
                    <a:pt x="1723" y="193"/>
                  </a:cubicBezTo>
                  <a:cubicBezTo>
                    <a:pt x="1799" y="182"/>
                    <a:pt x="1777" y="45"/>
                    <a:pt x="1710" y="45"/>
                  </a:cubicBezTo>
                  <a:cubicBezTo>
                    <a:pt x="1703" y="45"/>
                    <a:pt x="1696" y="46"/>
                    <a:pt x="1688" y="50"/>
                  </a:cubicBezTo>
                  <a:cubicBezTo>
                    <a:pt x="1453" y="107"/>
                    <a:pt x="1214" y="135"/>
                    <a:pt x="975" y="135"/>
                  </a:cubicBezTo>
                  <a:cubicBezTo>
                    <a:pt x="669" y="135"/>
                    <a:pt x="363" y="89"/>
                    <a:pt x="68" y="2"/>
                  </a:cubicBezTo>
                  <a:cubicBezTo>
                    <a:pt x="65" y="1"/>
                    <a:pt x="61"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0"/>
            <p:cNvSpPr/>
            <p:nvPr/>
          </p:nvSpPr>
          <p:spPr>
            <a:xfrm flipH="1" rot="4185098">
              <a:off x="626003" y="4675597"/>
              <a:ext cx="1083552" cy="956867"/>
            </a:xfrm>
            <a:custGeom>
              <a:rect b="b" l="l" r="r" t="t"/>
              <a:pathLst>
                <a:path extrusionOk="0" h="29714" w="33648">
                  <a:moveTo>
                    <a:pt x="19776" y="7292"/>
                  </a:moveTo>
                  <a:cubicBezTo>
                    <a:pt x="20854" y="7764"/>
                    <a:pt x="21803" y="8483"/>
                    <a:pt x="22546" y="9382"/>
                  </a:cubicBezTo>
                  <a:lnTo>
                    <a:pt x="22546" y="9382"/>
                  </a:lnTo>
                  <a:cubicBezTo>
                    <a:pt x="21796" y="8499"/>
                    <a:pt x="20855" y="7781"/>
                    <a:pt x="19776" y="7292"/>
                  </a:cubicBezTo>
                  <a:close/>
                  <a:moveTo>
                    <a:pt x="24118" y="12284"/>
                  </a:moveTo>
                  <a:lnTo>
                    <a:pt x="24118" y="12284"/>
                  </a:lnTo>
                  <a:cubicBezTo>
                    <a:pt x="25078" y="15077"/>
                    <a:pt x="24993" y="18504"/>
                    <a:pt x="22956" y="20657"/>
                  </a:cubicBezTo>
                  <a:cubicBezTo>
                    <a:pt x="22085" y="21578"/>
                    <a:pt x="20861" y="22202"/>
                    <a:pt x="19590" y="22202"/>
                  </a:cubicBezTo>
                  <a:cubicBezTo>
                    <a:pt x="19332" y="22202"/>
                    <a:pt x="19072" y="22176"/>
                    <a:pt x="18813" y="22122"/>
                  </a:cubicBezTo>
                  <a:cubicBezTo>
                    <a:pt x="17420" y="21812"/>
                    <a:pt x="16181" y="20753"/>
                    <a:pt x="15955" y="19300"/>
                  </a:cubicBezTo>
                  <a:cubicBezTo>
                    <a:pt x="15324" y="15407"/>
                    <a:pt x="20634" y="13180"/>
                    <a:pt x="23563" y="12406"/>
                  </a:cubicBezTo>
                  <a:cubicBezTo>
                    <a:pt x="23647" y="12383"/>
                    <a:pt x="24123" y="12299"/>
                    <a:pt x="24123" y="12299"/>
                  </a:cubicBezTo>
                  <a:cubicBezTo>
                    <a:pt x="24121" y="12294"/>
                    <a:pt x="24120" y="12289"/>
                    <a:pt x="24118" y="12284"/>
                  </a:cubicBezTo>
                  <a:close/>
                  <a:moveTo>
                    <a:pt x="15637" y="1"/>
                  </a:moveTo>
                  <a:cubicBezTo>
                    <a:pt x="10326" y="1"/>
                    <a:pt x="4969" y="1602"/>
                    <a:pt x="227" y="3798"/>
                  </a:cubicBezTo>
                  <a:cubicBezTo>
                    <a:pt x="286" y="3798"/>
                    <a:pt x="346" y="9097"/>
                    <a:pt x="1" y="11680"/>
                  </a:cubicBezTo>
                  <a:cubicBezTo>
                    <a:pt x="4085" y="9156"/>
                    <a:pt x="8549" y="6965"/>
                    <a:pt x="13395" y="6489"/>
                  </a:cubicBezTo>
                  <a:cubicBezTo>
                    <a:pt x="13982" y="6429"/>
                    <a:pt x="14571" y="6397"/>
                    <a:pt x="15155" y="6397"/>
                  </a:cubicBezTo>
                  <a:cubicBezTo>
                    <a:pt x="16549" y="6397"/>
                    <a:pt x="17916" y="6584"/>
                    <a:pt x="19158" y="7037"/>
                  </a:cubicBezTo>
                  <a:cubicBezTo>
                    <a:pt x="19285" y="7086"/>
                    <a:pt x="19483" y="7166"/>
                    <a:pt x="19656" y="7240"/>
                  </a:cubicBezTo>
                  <a:lnTo>
                    <a:pt x="19656" y="7240"/>
                  </a:lnTo>
                  <a:cubicBezTo>
                    <a:pt x="13239" y="8955"/>
                    <a:pt x="5252" y="16086"/>
                    <a:pt x="8228" y="23301"/>
                  </a:cubicBezTo>
                  <a:cubicBezTo>
                    <a:pt x="10103" y="27819"/>
                    <a:pt x="14393" y="29713"/>
                    <a:pt x="18835" y="29713"/>
                  </a:cubicBezTo>
                  <a:cubicBezTo>
                    <a:pt x="21077" y="29713"/>
                    <a:pt x="23357" y="29231"/>
                    <a:pt x="25385" y="28361"/>
                  </a:cubicBezTo>
                  <a:cubicBezTo>
                    <a:pt x="28826" y="26873"/>
                    <a:pt x="31469" y="24467"/>
                    <a:pt x="32683" y="20860"/>
                  </a:cubicBezTo>
                  <a:cubicBezTo>
                    <a:pt x="33588" y="18157"/>
                    <a:pt x="33648" y="15228"/>
                    <a:pt x="32993" y="12466"/>
                  </a:cubicBezTo>
                  <a:cubicBezTo>
                    <a:pt x="31552" y="6430"/>
                    <a:pt x="26933" y="1953"/>
                    <a:pt x="20908" y="572"/>
                  </a:cubicBezTo>
                  <a:cubicBezTo>
                    <a:pt x="19173" y="179"/>
                    <a:pt x="17408" y="1"/>
                    <a:pt x="1563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0"/>
            <p:cNvSpPr/>
            <p:nvPr/>
          </p:nvSpPr>
          <p:spPr>
            <a:xfrm flipH="1" rot="10800000">
              <a:off x="7781587" y="-128042"/>
              <a:ext cx="1477568" cy="2072856"/>
            </a:xfrm>
            <a:custGeom>
              <a:rect b="b" l="l" r="r" t="t"/>
              <a:pathLst>
                <a:path extrusionOk="0" h="76972" w="54867">
                  <a:moveTo>
                    <a:pt x="18789" y="61028"/>
                  </a:moveTo>
                  <a:lnTo>
                    <a:pt x="8713" y="76972"/>
                  </a:lnTo>
                  <a:lnTo>
                    <a:pt x="54867" y="76304"/>
                  </a:lnTo>
                  <a:lnTo>
                    <a:pt x="53892" y="3842"/>
                  </a:lnTo>
                  <a:lnTo>
                    <a:pt x="50517" y="0"/>
                  </a:lnTo>
                  <a:lnTo>
                    <a:pt x="41056" y="27910"/>
                  </a:lnTo>
                  <a:lnTo>
                    <a:pt x="29451" y="35526"/>
                  </a:lnTo>
                  <a:lnTo>
                    <a:pt x="7644" y="43922"/>
                  </a:lnTo>
                  <a:lnTo>
                    <a:pt x="0" y="51550"/>
                  </a:lnTo>
                  <a:close/>
                </a:path>
              </a:pathLst>
            </a:custGeom>
            <a:solidFill>
              <a:schemeClr val="lt2"/>
            </a:solidFill>
            <a:ln cap="flat" cmpd="sng" w="9525">
              <a:solidFill>
                <a:schemeClr val="dk2"/>
              </a:solidFill>
              <a:prstDash val="solid"/>
              <a:round/>
              <a:headEnd len="med" w="med" type="none"/>
              <a:tailEnd len="med" w="med" type="none"/>
            </a:ln>
          </p:spPr>
        </p:sp>
        <p:sp>
          <p:nvSpPr>
            <p:cNvPr id="960" name="Google Shape;960;p10"/>
            <p:cNvSpPr/>
            <p:nvPr/>
          </p:nvSpPr>
          <p:spPr>
            <a:xfrm flipH="1" rot="10800000">
              <a:off x="7394805" y="-136728"/>
              <a:ext cx="568923" cy="437586"/>
            </a:xfrm>
            <a:custGeom>
              <a:rect b="b" l="l" r="r" t="t"/>
              <a:pathLst>
                <a:path extrusionOk="0" h="16249" w="21126">
                  <a:moveTo>
                    <a:pt x="0" y="16249"/>
                  </a:moveTo>
                  <a:lnTo>
                    <a:pt x="21126" y="15599"/>
                  </a:lnTo>
                  <a:lnTo>
                    <a:pt x="11647" y="0"/>
                  </a:lnTo>
                  <a:lnTo>
                    <a:pt x="6661" y="4035"/>
                  </a:lnTo>
                  <a:lnTo>
                    <a:pt x="650" y="14949"/>
                  </a:lnTo>
                  <a:close/>
                </a:path>
              </a:pathLst>
            </a:custGeom>
            <a:solidFill>
              <a:schemeClr val="lt2"/>
            </a:solidFill>
            <a:ln cap="flat" cmpd="sng" w="9525">
              <a:solidFill>
                <a:schemeClr val="dk2"/>
              </a:solidFill>
              <a:prstDash val="solid"/>
              <a:round/>
              <a:headEnd len="med" w="med" type="none"/>
              <a:tailEnd len="med" w="med" type="none"/>
            </a:ln>
          </p:spPr>
        </p:sp>
        <p:sp>
          <p:nvSpPr>
            <p:cNvPr id="961" name="Google Shape;961;p10"/>
            <p:cNvSpPr/>
            <p:nvPr/>
          </p:nvSpPr>
          <p:spPr>
            <a:xfrm rot="2501839">
              <a:off x="7217981" y="942684"/>
              <a:ext cx="2647466" cy="73191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0"/>
            <p:cNvSpPr/>
            <p:nvPr/>
          </p:nvSpPr>
          <p:spPr>
            <a:xfrm rot="2501839">
              <a:off x="7212738" y="-205484"/>
              <a:ext cx="1192816" cy="621340"/>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0"/>
            <p:cNvSpPr/>
            <p:nvPr/>
          </p:nvSpPr>
          <p:spPr>
            <a:xfrm rot="2501839">
              <a:off x="7406657" y="1014315"/>
              <a:ext cx="2460361" cy="655698"/>
            </a:xfrm>
            <a:custGeom>
              <a:rect b="b" l="l" r="r" t="t"/>
              <a:pathLst>
                <a:path extrusionOk="0" h="34466" w="129326">
                  <a:moveTo>
                    <a:pt x="63623" y="1"/>
                  </a:moveTo>
                  <a:cubicBezTo>
                    <a:pt x="59390" y="1"/>
                    <a:pt x="55147" y="647"/>
                    <a:pt x="51078" y="1890"/>
                  </a:cubicBezTo>
                  <a:cubicBezTo>
                    <a:pt x="42339" y="4569"/>
                    <a:pt x="35004" y="10284"/>
                    <a:pt x="26575" y="13665"/>
                  </a:cubicBezTo>
                  <a:cubicBezTo>
                    <a:pt x="23157" y="15024"/>
                    <a:pt x="19228" y="15884"/>
                    <a:pt x="15343" y="15884"/>
                  </a:cubicBezTo>
                  <a:cubicBezTo>
                    <a:pt x="11162" y="15884"/>
                    <a:pt x="7031" y="14889"/>
                    <a:pt x="3643" y="12451"/>
                  </a:cubicBezTo>
                  <a:cubicBezTo>
                    <a:pt x="2441" y="12808"/>
                    <a:pt x="1226" y="13106"/>
                    <a:pt x="0" y="13332"/>
                  </a:cubicBezTo>
                  <a:cubicBezTo>
                    <a:pt x="452" y="13582"/>
                    <a:pt x="917" y="13856"/>
                    <a:pt x="1072" y="13963"/>
                  </a:cubicBezTo>
                  <a:cubicBezTo>
                    <a:pt x="6470" y="17592"/>
                    <a:pt x="13064" y="19449"/>
                    <a:pt x="19626" y="19449"/>
                  </a:cubicBezTo>
                  <a:cubicBezTo>
                    <a:pt x="23311" y="19449"/>
                    <a:pt x="26986" y="18864"/>
                    <a:pt x="30432" y="17678"/>
                  </a:cubicBezTo>
                  <a:cubicBezTo>
                    <a:pt x="38648" y="14844"/>
                    <a:pt x="45410" y="8891"/>
                    <a:pt x="53769" y="6379"/>
                  </a:cubicBezTo>
                  <a:cubicBezTo>
                    <a:pt x="56719" y="5494"/>
                    <a:pt x="59727" y="5083"/>
                    <a:pt x="62726" y="5083"/>
                  </a:cubicBezTo>
                  <a:cubicBezTo>
                    <a:pt x="69169" y="5083"/>
                    <a:pt x="75573" y="6977"/>
                    <a:pt x="81284" y="10129"/>
                  </a:cubicBezTo>
                  <a:cubicBezTo>
                    <a:pt x="85487" y="12463"/>
                    <a:pt x="89106" y="15415"/>
                    <a:pt x="92797" y="18463"/>
                  </a:cubicBezTo>
                  <a:cubicBezTo>
                    <a:pt x="96393" y="21464"/>
                    <a:pt x="100191" y="24214"/>
                    <a:pt x="104156" y="26703"/>
                  </a:cubicBezTo>
                  <a:cubicBezTo>
                    <a:pt x="108216" y="29203"/>
                    <a:pt x="112538" y="31322"/>
                    <a:pt x="117086" y="32775"/>
                  </a:cubicBezTo>
                  <a:cubicBezTo>
                    <a:pt x="119277" y="33465"/>
                    <a:pt x="121539" y="33965"/>
                    <a:pt x="123825" y="34239"/>
                  </a:cubicBezTo>
                  <a:cubicBezTo>
                    <a:pt x="124920" y="34370"/>
                    <a:pt x="126028" y="34442"/>
                    <a:pt x="127135" y="34465"/>
                  </a:cubicBezTo>
                  <a:cubicBezTo>
                    <a:pt x="127433" y="33001"/>
                    <a:pt x="127766" y="31548"/>
                    <a:pt x="128076" y="30096"/>
                  </a:cubicBezTo>
                  <a:cubicBezTo>
                    <a:pt x="128671" y="27286"/>
                    <a:pt x="129326" y="24452"/>
                    <a:pt x="128516" y="21607"/>
                  </a:cubicBezTo>
                  <a:lnTo>
                    <a:pt x="128516" y="21571"/>
                  </a:lnTo>
                  <a:cubicBezTo>
                    <a:pt x="128492" y="21595"/>
                    <a:pt x="128468" y="21607"/>
                    <a:pt x="128445" y="21619"/>
                  </a:cubicBezTo>
                  <a:cubicBezTo>
                    <a:pt x="125980" y="22461"/>
                    <a:pt x="123474" y="22831"/>
                    <a:pt x="120972" y="22831"/>
                  </a:cubicBezTo>
                  <a:cubicBezTo>
                    <a:pt x="114212" y="22831"/>
                    <a:pt x="107477" y="20132"/>
                    <a:pt x="101656" y="16761"/>
                  </a:cubicBezTo>
                  <a:cubicBezTo>
                    <a:pt x="93857" y="12236"/>
                    <a:pt x="86844" y="6295"/>
                    <a:pt x="78438" y="2854"/>
                  </a:cubicBezTo>
                  <a:cubicBezTo>
                    <a:pt x="73721" y="923"/>
                    <a:pt x="68678" y="1"/>
                    <a:pt x="63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0"/>
            <p:cNvSpPr/>
            <p:nvPr/>
          </p:nvSpPr>
          <p:spPr>
            <a:xfrm rot="2501839">
              <a:off x="7790160" y="-17522"/>
              <a:ext cx="286547" cy="410777"/>
            </a:xfrm>
            <a:custGeom>
              <a:rect b="b" l="l" r="r" t="t"/>
              <a:pathLst>
                <a:path extrusionOk="0" h="21592" w="15062">
                  <a:moveTo>
                    <a:pt x="10845" y="1"/>
                  </a:moveTo>
                  <a:cubicBezTo>
                    <a:pt x="7801" y="1"/>
                    <a:pt x="4743" y="1382"/>
                    <a:pt x="2905" y="3815"/>
                  </a:cubicBezTo>
                  <a:cubicBezTo>
                    <a:pt x="1274" y="5982"/>
                    <a:pt x="0" y="10495"/>
                    <a:pt x="524" y="14281"/>
                  </a:cubicBezTo>
                  <a:cubicBezTo>
                    <a:pt x="1108" y="18472"/>
                    <a:pt x="3727" y="20948"/>
                    <a:pt x="4275" y="21591"/>
                  </a:cubicBezTo>
                  <a:cubicBezTo>
                    <a:pt x="5203" y="21460"/>
                    <a:pt x="7216" y="20746"/>
                    <a:pt x="7632" y="20603"/>
                  </a:cubicBezTo>
                  <a:cubicBezTo>
                    <a:pt x="1679" y="15626"/>
                    <a:pt x="2763" y="6816"/>
                    <a:pt x="8394" y="2851"/>
                  </a:cubicBezTo>
                  <a:cubicBezTo>
                    <a:pt x="10037" y="1683"/>
                    <a:pt x="12102" y="928"/>
                    <a:pt x="14137" y="928"/>
                  </a:cubicBezTo>
                  <a:cubicBezTo>
                    <a:pt x="14446" y="928"/>
                    <a:pt x="14755" y="945"/>
                    <a:pt x="15062" y="982"/>
                  </a:cubicBezTo>
                  <a:cubicBezTo>
                    <a:pt x="13749" y="316"/>
                    <a:pt x="1229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0"/>
            <p:cNvSpPr/>
            <p:nvPr/>
          </p:nvSpPr>
          <p:spPr>
            <a:xfrm rot="2501839">
              <a:off x="7212770" y="-205491"/>
              <a:ext cx="1192816" cy="621283"/>
            </a:xfrm>
            <a:custGeom>
              <a:rect b="b" l="l" r="r" t="t"/>
              <a:pathLst>
                <a:path extrusionOk="0" h="32657" w="62699">
                  <a:moveTo>
                    <a:pt x="44189" y="0"/>
                  </a:moveTo>
                  <a:cubicBezTo>
                    <a:pt x="43695" y="0"/>
                    <a:pt x="43201" y="20"/>
                    <a:pt x="42708" y="59"/>
                  </a:cubicBezTo>
                  <a:cubicBezTo>
                    <a:pt x="43601" y="214"/>
                    <a:pt x="44482" y="416"/>
                    <a:pt x="45351" y="678"/>
                  </a:cubicBezTo>
                  <a:cubicBezTo>
                    <a:pt x="48589" y="1630"/>
                    <a:pt x="51828" y="3488"/>
                    <a:pt x="53804" y="6286"/>
                  </a:cubicBezTo>
                  <a:cubicBezTo>
                    <a:pt x="56317" y="9834"/>
                    <a:pt x="56221" y="14406"/>
                    <a:pt x="54328" y="18216"/>
                  </a:cubicBezTo>
                  <a:cubicBezTo>
                    <a:pt x="50304" y="26340"/>
                    <a:pt x="41446" y="30453"/>
                    <a:pt x="32706" y="30453"/>
                  </a:cubicBezTo>
                  <a:cubicBezTo>
                    <a:pt x="31698" y="30453"/>
                    <a:pt x="30691" y="30398"/>
                    <a:pt x="29694" y="30289"/>
                  </a:cubicBezTo>
                  <a:cubicBezTo>
                    <a:pt x="24336" y="29705"/>
                    <a:pt x="19002" y="27895"/>
                    <a:pt x="13966" y="26050"/>
                  </a:cubicBezTo>
                  <a:cubicBezTo>
                    <a:pt x="9358" y="24371"/>
                    <a:pt x="4894" y="22311"/>
                    <a:pt x="631" y="19871"/>
                  </a:cubicBezTo>
                  <a:cubicBezTo>
                    <a:pt x="453" y="20954"/>
                    <a:pt x="60" y="23109"/>
                    <a:pt x="0" y="23133"/>
                  </a:cubicBezTo>
                  <a:cubicBezTo>
                    <a:pt x="0" y="23133"/>
                    <a:pt x="333" y="23312"/>
                    <a:pt x="381" y="23335"/>
                  </a:cubicBezTo>
                  <a:cubicBezTo>
                    <a:pt x="9108" y="28396"/>
                    <a:pt x="18836" y="31479"/>
                    <a:pt x="28885" y="32384"/>
                  </a:cubicBezTo>
                  <a:cubicBezTo>
                    <a:pt x="30813" y="32563"/>
                    <a:pt x="32754" y="32656"/>
                    <a:pt x="34694" y="32656"/>
                  </a:cubicBezTo>
                  <a:cubicBezTo>
                    <a:pt x="35473" y="32656"/>
                    <a:pt x="36251" y="32641"/>
                    <a:pt x="37029" y="32610"/>
                  </a:cubicBezTo>
                  <a:cubicBezTo>
                    <a:pt x="37564" y="32563"/>
                    <a:pt x="38100" y="32527"/>
                    <a:pt x="38636" y="32515"/>
                  </a:cubicBezTo>
                  <a:cubicBezTo>
                    <a:pt x="43970" y="32086"/>
                    <a:pt x="49209" y="30693"/>
                    <a:pt x="53423" y="27419"/>
                  </a:cubicBezTo>
                  <a:cubicBezTo>
                    <a:pt x="59972" y="22359"/>
                    <a:pt x="62698" y="13346"/>
                    <a:pt x="57472" y="6321"/>
                  </a:cubicBezTo>
                  <a:cubicBezTo>
                    <a:pt x="54313" y="2077"/>
                    <a:pt x="49284" y="0"/>
                    <a:pt x="44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0"/>
            <p:cNvSpPr/>
            <p:nvPr/>
          </p:nvSpPr>
          <p:spPr>
            <a:xfrm rot="2501839">
              <a:off x="7396204" y="-89378"/>
              <a:ext cx="193422" cy="91736"/>
            </a:xfrm>
            <a:custGeom>
              <a:rect b="b" l="l" r="r" t="t"/>
              <a:pathLst>
                <a:path extrusionOk="0" h="4822" w="10167">
                  <a:moveTo>
                    <a:pt x="1003" y="1"/>
                  </a:moveTo>
                  <a:cubicBezTo>
                    <a:pt x="445" y="1"/>
                    <a:pt x="1" y="773"/>
                    <a:pt x="572" y="1123"/>
                  </a:cubicBezTo>
                  <a:cubicBezTo>
                    <a:pt x="1965" y="1992"/>
                    <a:pt x="3525" y="2408"/>
                    <a:pt x="5061" y="2968"/>
                  </a:cubicBezTo>
                  <a:cubicBezTo>
                    <a:pt x="6704" y="3563"/>
                    <a:pt x="8311" y="4242"/>
                    <a:pt x="9966" y="4814"/>
                  </a:cubicBezTo>
                  <a:cubicBezTo>
                    <a:pt x="9981" y="4819"/>
                    <a:pt x="9995" y="4821"/>
                    <a:pt x="10008" y="4821"/>
                  </a:cubicBezTo>
                  <a:cubicBezTo>
                    <a:pt x="10113" y="4821"/>
                    <a:pt x="10166" y="4665"/>
                    <a:pt x="10050" y="4623"/>
                  </a:cubicBezTo>
                  <a:cubicBezTo>
                    <a:pt x="8573" y="3873"/>
                    <a:pt x="7049" y="3194"/>
                    <a:pt x="5585" y="2420"/>
                  </a:cubicBezTo>
                  <a:cubicBezTo>
                    <a:pt x="4120" y="1646"/>
                    <a:pt x="2787" y="611"/>
                    <a:pt x="1215" y="39"/>
                  </a:cubicBezTo>
                  <a:cubicBezTo>
                    <a:pt x="1144" y="13"/>
                    <a:pt x="1073" y="1"/>
                    <a:pt x="1003"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0"/>
            <p:cNvSpPr/>
            <p:nvPr/>
          </p:nvSpPr>
          <p:spPr>
            <a:xfrm rot="2501839">
              <a:off x="7753359" y="31236"/>
              <a:ext cx="57283" cy="173066"/>
            </a:xfrm>
            <a:custGeom>
              <a:rect b="b" l="l" r="r" t="t"/>
              <a:pathLst>
                <a:path extrusionOk="0" h="9097" w="3011">
                  <a:moveTo>
                    <a:pt x="1077" y="1"/>
                  </a:moveTo>
                  <a:cubicBezTo>
                    <a:pt x="1060" y="1"/>
                    <a:pt x="1044" y="11"/>
                    <a:pt x="1036" y="37"/>
                  </a:cubicBezTo>
                  <a:cubicBezTo>
                    <a:pt x="0" y="2728"/>
                    <a:pt x="976" y="6073"/>
                    <a:pt x="1762" y="8728"/>
                  </a:cubicBezTo>
                  <a:cubicBezTo>
                    <a:pt x="1839" y="8988"/>
                    <a:pt x="2030" y="9097"/>
                    <a:pt x="2235" y="9097"/>
                  </a:cubicBezTo>
                  <a:cubicBezTo>
                    <a:pt x="2603" y="9097"/>
                    <a:pt x="3011" y="8743"/>
                    <a:pt x="2858" y="8276"/>
                  </a:cubicBezTo>
                  <a:cubicBezTo>
                    <a:pt x="2084" y="5895"/>
                    <a:pt x="417" y="2573"/>
                    <a:pt x="1131" y="72"/>
                  </a:cubicBezTo>
                  <a:cubicBezTo>
                    <a:pt x="1139" y="34"/>
                    <a:pt x="1107" y="1"/>
                    <a:pt x="107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0"/>
            <p:cNvSpPr/>
            <p:nvPr/>
          </p:nvSpPr>
          <p:spPr>
            <a:xfrm rot="2501839">
              <a:off x="8390927" y="1236395"/>
              <a:ext cx="713494" cy="184347"/>
            </a:xfrm>
            <a:custGeom>
              <a:rect b="b" l="l" r="r" t="t"/>
              <a:pathLst>
                <a:path extrusionOk="0" h="9690" w="37504">
                  <a:moveTo>
                    <a:pt x="16097" y="1"/>
                  </a:moveTo>
                  <a:cubicBezTo>
                    <a:pt x="13769" y="1"/>
                    <a:pt x="11444" y="266"/>
                    <a:pt x="9175" y="792"/>
                  </a:cubicBezTo>
                  <a:cubicBezTo>
                    <a:pt x="5829" y="1566"/>
                    <a:pt x="2888" y="3149"/>
                    <a:pt x="31" y="4995"/>
                  </a:cubicBezTo>
                  <a:cubicBezTo>
                    <a:pt x="0" y="5015"/>
                    <a:pt x="22" y="5071"/>
                    <a:pt x="52" y="5071"/>
                  </a:cubicBezTo>
                  <a:cubicBezTo>
                    <a:pt x="57" y="5071"/>
                    <a:pt x="62" y="5069"/>
                    <a:pt x="67" y="5066"/>
                  </a:cubicBezTo>
                  <a:cubicBezTo>
                    <a:pt x="4585" y="2629"/>
                    <a:pt x="10102" y="1322"/>
                    <a:pt x="15367" y="1322"/>
                  </a:cubicBezTo>
                  <a:cubicBezTo>
                    <a:pt x="16608" y="1322"/>
                    <a:pt x="17836" y="1394"/>
                    <a:pt x="19033" y="1542"/>
                  </a:cubicBezTo>
                  <a:cubicBezTo>
                    <a:pt x="25594" y="2363"/>
                    <a:pt x="31499" y="5316"/>
                    <a:pt x="36488" y="9590"/>
                  </a:cubicBezTo>
                  <a:cubicBezTo>
                    <a:pt x="36574" y="9660"/>
                    <a:pt x="36670" y="9690"/>
                    <a:pt x="36765" y="9690"/>
                  </a:cubicBezTo>
                  <a:cubicBezTo>
                    <a:pt x="37142" y="9690"/>
                    <a:pt x="37504" y="9221"/>
                    <a:pt x="37190" y="8888"/>
                  </a:cubicBezTo>
                  <a:cubicBezTo>
                    <a:pt x="32535" y="3947"/>
                    <a:pt x="25975" y="863"/>
                    <a:pt x="19224" y="161"/>
                  </a:cubicBezTo>
                  <a:cubicBezTo>
                    <a:pt x="18184" y="54"/>
                    <a:pt x="17141" y="1"/>
                    <a:pt x="16097" y="1"/>
                  </a:cubicBez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0"/>
            <p:cNvSpPr/>
            <p:nvPr/>
          </p:nvSpPr>
          <p:spPr>
            <a:xfrm rot="2501230">
              <a:off x="7455667" y="161289"/>
              <a:ext cx="69635" cy="17933"/>
            </a:xfrm>
            <a:custGeom>
              <a:rect b="b" l="l" r="r" t="t"/>
              <a:pathLst>
                <a:path extrusionOk="0" h="1555" w="6038">
                  <a:moveTo>
                    <a:pt x="144" y="1"/>
                  </a:moveTo>
                  <a:cubicBezTo>
                    <a:pt x="20" y="1"/>
                    <a:pt x="0" y="226"/>
                    <a:pt x="120" y="280"/>
                  </a:cubicBezTo>
                  <a:cubicBezTo>
                    <a:pt x="1966" y="1054"/>
                    <a:pt x="4014" y="1447"/>
                    <a:pt x="5954" y="1554"/>
                  </a:cubicBezTo>
                  <a:cubicBezTo>
                    <a:pt x="6014" y="1554"/>
                    <a:pt x="6038" y="1411"/>
                    <a:pt x="5966" y="1399"/>
                  </a:cubicBezTo>
                  <a:cubicBezTo>
                    <a:pt x="4002" y="1090"/>
                    <a:pt x="2073" y="614"/>
                    <a:pt x="180" y="6"/>
                  </a:cubicBezTo>
                  <a:cubicBezTo>
                    <a:pt x="167" y="2"/>
                    <a:pt x="155"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0"/>
            <p:cNvSpPr/>
            <p:nvPr/>
          </p:nvSpPr>
          <p:spPr>
            <a:xfrm rot="2501839">
              <a:off x="7458436" y="131837"/>
              <a:ext cx="66205" cy="24066"/>
            </a:xfrm>
            <a:custGeom>
              <a:rect b="b" l="l" r="r" t="t"/>
              <a:pathLst>
                <a:path extrusionOk="0" h="1265" w="3480">
                  <a:moveTo>
                    <a:pt x="170" y="0"/>
                  </a:moveTo>
                  <a:cubicBezTo>
                    <a:pt x="65" y="0"/>
                    <a:pt x="0" y="177"/>
                    <a:pt x="114" y="228"/>
                  </a:cubicBezTo>
                  <a:cubicBezTo>
                    <a:pt x="1126" y="752"/>
                    <a:pt x="2221" y="1097"/>
                    <a:pt x="3364" y="1264"/>
                  </a:cubicBezTo>
                  <a:cubicBezTo>
                    <a:pt x="3367" y="1265"/>
                    <a:pt x="3370" y="1265"/>
                    <a:pt x="3372" y="1265"/>
                  </a:cubicBezTo>
                  <a:cubicBezTo>
                    <a:pt x="3450" y="1265"/>
                    <a:pt x="3480" y="1109"/>
                    <a:pt x="3388" y="1097"/>
                  </a:cubicBezTo>
                  <a:cubicBezTo>
                    <a:pt x="2280" y="907"/>
                    <a:pt x="1268" y="502"/>
                    <a:pt x="221" y="14"/>
                  </a:cubicBezTo>
                  <a:cubicBezTo>
                    <a:pt x="203" y="4"/>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0"/>
            <p:cNvSpPr/>
            <p:nvPr/>
          </p:nvSpPr>
          <p:spPr>
            <a:xfrm rot="2068054">
              <a:off x="7402225" y="-253952"/>
              <a:ext cx="51125" cy="50229"/>
            </a:xfrm>
            <a:custGeom>
              <a:rect b="b" l="l" r="r" t="t"/>
              <a:pathLst>
                <a:path extrusionOk="0" h="3401" w="3462">
                  <a:moveTo>
                    <a:pt x="68" y="1"/>
                  </a:moveTo>
                  <a:cubicBezTo>
                    <a:pt x="34" y="1"/>
                    <a:pt x="0" y="40"/>
                    <a:pt x="25" y="73"/>
                  </a:cubicBezTo>
                  <a:cubicBezTo>
                    <a:pt x="871" y="1383"/>
                    <a:pt x="1978" y="2514"/>
                    <a:pt x="3288" y="3383"/>
                  </a:cubicBezTo>
                  <a:cubicBezTo>
                    <a:pt x="3304" y="3395"/>
                    <a:pt x="3320" y="3401"/>
                    <a:pt x="3335" y="3401"/>
                  </a:cubicBezTo>
                  <a:cubicBezTo>
                    <a:pt x="3410" y="3401"/>
                    <a:pt x="3462" y="3276"/>
                    <a:pt x="3383" y="3217"/>
                  </a:cubicBezTo>
                  <a:cubicBezTo>
                    <a:pt x="2133" y="2324"/>
                    <a:pt x="1037" y="1240"/>
                    <a:pt x="109" y="26"/>
                  </a:cubicBezTo>
                  <a:cubicBezTo>
                    <a:pt x="98" y="8"/>
                    <a:pt x="83"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0"/>
            <p:cNvSpPr/>
            <p:nvPr/>
          </p:nvSpPr>
          <p:spPr>
            <a:xfrm rot="2068054">
              <a:off x="7399194" y="-212190"/>
              <a:ext cx="51849" cy="38606"/>
            </a:xfrm>
            <a:custGeom>
              <a:rect b="b" l="l" r="r" t="t"/>
              <a:pathLst>
                <a:path extrusionOk="0" h="2614" w="3511">
                  <a:moveTo>
                    <a:pt x="86" y="1"/>
                  </a:moveTo>
                  <a:cubicBezTo>
                    <a:pt x="43" y="1"/>
                    <a:pt x="1" y="51"/>
                    <a:pt x="36" y="94"/>
                  </a:cubicBezTo>
                  <a:cubicBezTo>
                    <a:pt x="869" y="1226"/>
                    <a:pt x="2012" y="2095"/>
                    <a:pt x="3322" y="2607"/>
                  </a:cubicBezTo>
                  <a:cubicBezTo>
                    <a:pt x="3335" y="2611"/>
                    <a:pt x="3348" y="2613"/>
                    <a:pt x="3360" y="2613"/>
                  </a:cubicBezTo>
                  <a:cubicBezTo>
                    <a:pt x="3474" y="2613"/>
                    <a:pt x="3511" y="2424"/>
                    <a:pt x="3381" y="2380"/>
                  </a:cubicBezTo>
                  <a:cubicBezTo>
                    <a:pt x="2119" y="1869"/>
                    <a:pt x="1000" y="1059"/>
                    <a:pt x="131" y="23"/>
                  </a:cubicBezTo>
                  <a:cubicBezTo>
                    <a:pt x="118" y="7"/>
                    <a:pt x="102"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0"/>
            <p:cNvSpPr/>
            <p:nvPr/>
          </p:nvSpPr>
          <p:spPr>
            <a:xfrm rot="2501839">
              <a:off x="9230798" y="2116550"/>
              <a:ext cx="109239" cy="12689"/>
            </a:xfrm>
            <a:custGeom>
              <a:rect b="b" l="l" r="r" t="t"/>
              <a:pathLst>
                <a:path extrusionOk="0" h="667" w="5742">
                  <a:moveTo>
                    <a:pt x="127" y="0"/>
                  </a:moveTo>
                  <a:cubicBezTo>
                    <a:pt x="36" y="0"/>
                    <a:pt x="1" y="136"/>
                    <a:pt x="89" y="158"/>
                  </a:cubicBezTo>
                  <a:cubicBezTo>
                    <a:pt x="1268" y="497"/>
                    <a:pt x="2487" y="666"/>
                    <a:pt x="3707" y="666"/>
                  </a:cubicBezTo>
                  <a:cubicBezTo>
                    <a:pt x="4372" y="666"/>
                    <a:pt x="5038" y="616"/>
                    <a:pt x="5697" y="515"/>
                  </a:cubicBezTo>
                  <a:cubicBezTo>
                    <a:pt x="5741" y="504"/>
                    <a:pt x="5734" y="442"/>
                    <a:pt x="5696" y="442"/>
                  </a:cubicBezTo>
                  <a:cubicBezTo>
                    <a:pt x="5692" y="442"/>
                    <a:pt x="5689" y="443"/>
                    <a:pt x="5685" y="444"/>
                  </a:cubicBezTo>
                  <a:cubicBezTo>
                    <a:pt x="5154" y="501"/>
                    <a:pt x="4621" y="530"/>
                    <a:pt x="4088" y="530"/>
                  </a:cubicBezTo>
                  <a:cubicBezTo>
                    <a:pt x="2759" y="530"/>
                    <a:pt x="1432" y="351"/>
                    <a:pt x="149" y="3"/>
                  </a:cubicBezTo>
                  <a:cubicBezTo>
                    <a:pt x="141" y="1"/>
                    <a:pt x="134"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0"/>
            <p:cNvSpPr/>
            <p:nvPr/>
          </p:nvSpPr>
          <p:spPr>
            <a:xfrm rot="2501839">
              <a:off x="9234635" y="2067068"/>
              <a:ext cx="68317" cy="19329"/>
            </a:xfrm>
            <a:custGeom>
              <a:rect b="b" l="l" r="r" t="t"/>
              <a:pathLst>
                <a:path extrusionOk="0" h="1016" w="3591">
                  <a:moveTo>
                    <a:pt x="138" y="1"/>
                  </a:moveTo>
                  <a:cubicBezTo>
                    <a:pt x="47" y="1"/>
                    <a:pt x="1" y="166"/>
                    <a:pt x="114" y="217"/>
                  </a:cubicBezTo>
                  <a:cubicBezTo>
                    <a:pt x="1197" y="658"/>
                    <a:pt x="2328" y="991"/>
                    <a:pt x="3519" y="1015"/>
                  </a:cubicBezTo>
                  <a:cubicBezTo>
                    <a:pt x="3578" y="1015"/>
                    <a:pt x="3590" y="920"/>
                    <a:pt x="3519" y="920"/>
                  </a:cubicBezTo>
                  <a:cubicBezTo>
                    <a:pt x="2364" y="777"/>
                    <a:pt x="1233" y="539"/>
                    <a:pt x="185" y="15"/>
                  </a:cubicBezTo>
                  <a:cubicBezTo>
                    <a:pt x="168" y="5"/>
                    <a:pt x="152"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0"/>
            <p:cNvSpPr/>
            <p:nvPr/>
          </p:nvSpPr>
          <p:spPr>
            <a:xfrm rot="2501765">
              <a:off x="8767948" y="1096220"/>
              <a:ext cx="103079" cy="9600"/>
            </a:xfrm>
            <a:custGeom>
              <a:rect b="b" l="l" r="r" t="t"/>
              <a:pathLst>
                <a:path extrusionOk="0" h="374" w="4015">
                  <a:moveTo>
                    <a:pt x="2087" y="1"/>
                  </a:moveTo>
                  <a:cubicBezTo>
                    <a:pt x="1397" y="1"/>
                    <a:pt x="709" y="94"/>
                    <a:pt x="44" y="275"/>
                  </a:cubicBezTo>
                  <a:cubicBezTo>
                    <a:pt x="0" y="286"/>
                    <a:pt x="16" y="337"/>
                    <a:pt x="46" y="337"/>
                  </a:cubicBezTo>
                  <a:cubicBezTo>
                    <a:pt x="49" y="337"/>
                    <a:pt x="53" y="336"/>
                    <a:pt x="56" y="335"/>
                  </a:cubicBezTo>
                  <a:cubicBezTo>
                    <a:pt x="658" y="216"/>
                    <a:pt x="1271" y="156"/>
                    <a:pt x="1885" y="156"/>
                  </a:cubicBezTo>
                  <a:cubicBezTo>
                    <a:pt x="2557" y="156"/>
                    <a:pt x="3230" y="228"/>
                    <a:pt x="3890" y="371"/>
                  </a:cubicBezTo>
                  <a:cubicBezTo>
                    <a:pt x="3897" y="373"/>
                    <a:pt x="3904" y="373"/>
                    <a:pt x="3910" y="373"/>
                  </a:cubicBezTo>
                  <a:cubicBezTo>
                    <a:pt x="3990" y="373"/>
                    <a:pt x="4014" y="250"/>
                    <a:pt x="3937" y="228"/>
                  </a:cubicBezTo>
                  <a:cubicBezTo>
                    <a:pt x="3329" y="76"/>
                    <a:pt x="2707" y="1"/>
                    <a:pt x="2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0"/>
            <p:cNvSpPr/>
            <p:nvPr/>
          </p:nvSpPr>
          <p:spPr>
            <a:xfrm rot="2501765">
              <a:off x="8810527" y="1129767"/>
              <a:ext cx="49345" cy="6494"/>
            </a:xfrm>
            <a:custGeom>
              <a:rect b="b" l="l" r="r" t="t"/>
              <a:pathLst>
                <a:path extrusionOk="0" h="253" w="1922">
                  <a:moveTo>
                    <a:pt x="1159" y="0"/>
                  </a:moveTo>
                  <a:cubicBezTo>
                    <a:pt x="784" y="0"/>
                    <a:pt x="410" y="56"/>
                    <a:pt x="45" y="168"/>
                  </a:cubicBezTo>
                  <a:cubicBezTo>
                    <a:pt x="1" y="179"/>
                    <a:pt x="8" y="252"/>
                    <a:pt x="58" y="252"/>
                  </a:cubicBezTo>
                  <a:cubicBezTo>
                    <a:pt x="62" y="252"/>
                    <a:pt x="65" y="252"/>
                    <a:pt x="69" y="251"/>
                  </a:cubicBezTo>
                  <a:cubicBezTo>
                    <a:pt x="372" y="169"/>
                    <a:pt x="682" y="127"/>
                    <a:pt x="993" y="127"/>
                  </a:cubicBezTo>
                  <a:cubicBezTo>
                    <a:pt x="1268" y="127"/>
                    <a:pt x="1545" y="160"/>
                    <a:pt x="1819" y="227"/>
                  </a:cubicBezTo>
                  <a:cubicBezTo>
                    <a:pt x="1824" y="229"/>
                    <a:pt x="1829" y="229"/>
                    <a:pt x="1834" y="229"/>
                  </a:cubicBezTo>
                  <a:cubicBezTo>
                    <a:pt x="1905" y="229"/>
                    <a:pt x="1921" y="61"/>
                    <a:pt x="1831" y="61"/>
                  </a:cubicBezTo>
                  <a:cubicBezTo>
                    <a:pt x="1608" y="20"/>
                    <a:pt x="138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0"/>
            <p:cNvSpPr/>
            <p:nvPr/>
          </p:nvSpPr>
          <p:spPr>
            <a:xfrm rot="2501669">
              <a:off x="8198407" y="265873"/>
              <a:ext cx="14958" cy="49246"/>
            </a:xfrm>
            <a:custGeom>
              <a:rect b="b" l="l" r="r" t="t"/>
              <a:pathLst>
                <a:path extrusionOk="0" h="1926" w="585">
                  <a:moveTo>
                    <a:pt x="110" y="0"/>
                  </a:moveTo>
                  <a:cubicBezTo>
                    <a:pt x="56" y="0"/>
                    <a:pt x="1" y="48"/>
                    <a:pt x="25" y="111"/>
                  </a:cubicBezTo>
                  <a:cubicBezTo>
                    <a:pt x="275" y="671"/>
                    <a:pt x="406" y="1266"/>
                    <a:pt x="382" y="1885"/>
                  </a:cubicBezTo>
                  <a:cubicBezTo>
                    <a:pt x="382" y="1910"/>
                    <a:pt x="408" y="1926"/>
                    <a:pt x="435" y="1926"/>
                  </a:cubicBezTo>
                  <a:cubicBezTo>
                    <a:pt x="459" y="1926"/>
                    <a:pt x="483" y="1913"/>
                    <a:pt x="489" y="1885"/>
                  </a:cubicBezTo>
                  <a:cubicBezTo>
                    <a:pt x="584" y="1254"/>
                    <a:pt x="477" y="611"/>
                    <a:pt x="179" y="40"/>
                  </a:cubicBezTo>
                  <a:cubicBezTo>
                    <a:pt x="163" y="12"/>
                    <a:pt x="13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0"/>
            <p:cNvSpPr/>
            <p:nvPr/>
          </p:nvSpPr>
          <p:spPr>
            <a:xfrm rot="2501669">
              <a:off x="8215953" y="266317"/>
              <a:ext cx="19202" cy="54564"/>
            </a:xfrm>
            <a:custGeom>
              <a:rect b="b" l="l" r="r" t="t"/>
              <a:pathLst>
                <a:path extrusionOk="0" h="2134" w="751">
                  <a:moveTo>
                    <a:pt x="150" y="1"/>
                  </a:moveTo>
                  <a:cubicBezTo>
                    <a:pt x="121" y="1"/>
                    <a:pt x="89" y="14"/>
                    <a:pt x="72" y="41"/>
                  </a:cubicBezTo>
                  <a:cubicBezTo>
                    <a:pt x="0" y="112"/>
                    <a:pt x="12" y="231"/>
                    <a:pt x="84" y="291"/>
                  </a:cubicBezTo>
                  <a:cubicBezTo>
                    <a:pt x="110" y="311"/>
                    <a:pt x="136" y="319"/>
                    <a:pt x="160" y="319"/>
                  </a:cubicBezTo>
                  <a:cubicBezTo>
                    <a:pt x="180" y="319"/>
                    <a:pt x="198" y="314"/>
                    <a:pt x="215" y="303"/>
                  </a:cubicBezTo>
                  <a:lnTo>
                    <a:pt x="238" y="291"/>
                  </a:lnTo>
                  <a:cubicBezTo>
                    <a:pt x="250" y="279"/>
                    <a:pt x="262" y="279"/>
                    <a:pt x="262" y="267"/>
                  </a:cubicBezTo>
                  <a:cubicBezTo>
                    <a:pt x="286" y="422"/>
                    <a:pt x="345" y="660"/>
                    <a:pt x="357" y="684"/>
                  </a:cubicBezTo>
                  <a:cubicBezTo>
                    <a:pt x="405" y="815"/>
                    <a:pt x="453" y="958"/>
                    <a:pt x="488" y="1101"/>
                  </a:cubicBezTo>
                  <a:cubicBezTo>
                    <a:pt x="560" y="1422"/>
                    <a:pt x="619" y="1755"/>
                    <a:pt x="655" y="2089"/>
                  </a:cubicBezTo>
                  <a:cubicBezTo>
                    <a:pt x="661" y="2119"/>
                    <a:pt x="682" y="2133"/>
                    <a:pt x="703" y="2133"/>
                  </a:cubicBezTo>
                  <a:cubicBezTo>
                    <a:pt x="723" y="2133"/>
                    <a:pt x="744" y="2119"/>
                    <a:pt x="750" y="2089"/>
                  </a:cubicBezTo>
                  <a:cubicBezTo>
                    <a:pt x="750" y="1648"/>
                    <a:pt x="703" y="1196"/>
                    <a:pt x="584" y="767"/>
                  </a:cubicBezTo>
                  <a:cubicBezTo>
                    <a:pt x="512" y="493"/>
                    <a:pt x="465" y="112"/>
                    <a:pt x="179" y="5"/>
                  </a:cubicBezTo>
                  <a:cubicBezTo>
                    <a:pt x="170" y="2"/>
                    <a:pt x="160"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0"/>
            <p:cNvSpPr/>
            <p:nvPr/>
          </p:nvSpPr>
          <p:spPr>
            <a:xfrm rot="2501839">
              <a:off x="7900656" y="-14516"/>
              <a:ext cx="30420" cy="42520"/>
            </a:xfrm>
            <a:custGeom>
              <a:rect b="b" l="l" r="r" t="t"/>
              <a:pathLst>
                <a:path extrusionOk="0" h="2235" w="1599">
                  <a:moveTo>
                    <a:pt x="1483" y="0"/>
                  </a:moveTo>
                  <a:cubicBezTo>
                    <a:pt x="1466" y="0"/>
                    <a:pt x="1448" y="7"/>
                    <a:pt x="1434" y="24"/>
                  </a:cubicBezTo>
                  <a:cubicBezTo>
                    <a:pt x="863" y="679"/>
                    <a:pt x="387" y="1393"/>
                    <a:pt x="18" y="2167"/>
                  </a:cubicBezTo>
                  <a:cubicBezTo>
                    <a:pt x="1" y="2201"/>
                    <a:pt x="31" y="2234"/>
                    <a:pt x="59" y="2234"/>
                  </a:cubicBezTo>
                  <a:cubicBezTo>
                    <a:pt x="71" y="2234"/>
                    <a:pt x="82" y="2229"/>
                    <a:pt x="89" y="2215"/>
                  </a:cubicBezTo>
                  <a:cubicBezTo>
                    <a:pt x="541" y="1488"/>
                    <a:pt x="1030" y="798"/>
                    <a:pt x="1553" y="119"/>
                  </a:cubicBezTo>
                  <a:cubicBezTo>
                    <a:pt x="1599" y="74"/>
                    <a:pt x="1540"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0"/>
            <p:cNvSpPr/>
            <p:nvPr/>
          </p:nvSpPr>
          <p:spPr>
            <a:xfrm rot="2501839">
              <a:off x="7918226" y="-26532"/>
              <a:ext cx="29849" cy="31866"/>
            </a:xfrm>
            <a:custGeom>
              <a:rect b="b" l="l" r="r" t="t"/>
              <a:pathLst>
                <a:path extrusionOk="0" h="1675" w="1569">
                  <a:moveTo>
                    <a:pt x="1462" y="0"/>
                  </a:moveTo>
                  <a:cubicBezTo>
                    <a:pt x="1444" y="0"/>
                    <a:pt x="1424" y="9"/>
                    <a:pt x="1407" y="29"/>
                  </a:cubicBezTo>
                  <a:cubicBezTo>
                    <a:pt x="966" y="553"/>
                    <a:pt x="490" y="1053"/>
                    <a:pt x="38" y="1589"/>
                  </a:cubicBezTo>
                  <a:cubicBezTo>
                    <a:pt x="0" y="1617"/>
                    <a:pt x="29" y="1674"/>
                    <a:pt x="66" y="1674"/>
                  </a:cubicBezTo>
                  <a:cubicBezTo>
                    <a:pt x="76" y="1674"/>
                    <a:pt x="87" y="1670"/>
                    <a:pt x="97" y="1660"/>
                  </a:cubicBezTo>
                  <a:cubicBezTo>
                    <a:pt x="573" y="1160"/>
                    <a:pt x="1038" y="636"/>
                    <a:pt x="1514" y="136"/>
                  </a:cubicBezTo>
                  <a:cubicBezTo>
                    <a:pt x="1568" y="82"/>
                    <a:pt x="1520" y="0"/>
                    <a:pt x="1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0"/>
            <p:cNvSpPr/>
            <p:nvPr/>
          </p:nvSpPr>
          <p:spPr>
            <a:xfrm rot="2501839">
              <a:off x="7690199" y="487730"/>
              <a:ext cx="46039" cy="32075"/>
            </a:xfrm>
            <a:custGeom>
              <a:rect b="b" l="l" r="r" t="t"/>
              <a:pathLst>
                <a:path extrusionOk="0" h="1686" w="2420">
                  <a:moveTo>
                    <a:pt x="70" y="0"/>
                  </a:moveTo>
                  <a:cubicBezTo>
                    <a:pt x="36" y="0"/>
                    <a:pt x="0" y="47"/>
                    <a:pt x="40" y="77"/>
                  </a:cubicBezTo>
                  <a:cubicBezTo>
                    <a:pt x="719" y="648"/>
                    <a:pt x="1493" y="1089"/>
                    <a:pt x="2172" y="1660"/>
                  </a:cubicBezTo>
                  <a:cubicBezTo>
                    <a:pt x="2194" y="1678"/>
                    <a:pt x="2217" y="1686"/>
                    <a:pt x="2239" y="1686"/>
                  </a:cubicBezTo>
                  <a:cubicBezTo>
                    <a:pt x="2338" y="1686"/>
                    <a:pt x="2419" y="1540"/>
                    <a:pt x="2303" y="1482"/>
                  </a:cubicBezTo>
                  <a:cubicBezTo>
                    <a:pt x="1517" y="1101"/>
                    <a:pt x="802" y="517"/>
                    <a:pt x="88" y="6"/>
                  </a:cubicBezTo>
                  <a:cubicBezTo>
                    <a:pt x="82" y="2"/>
                    <a:pt x="7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0"/>
            <p:cNvSpPr/>
            <p:nvPr/>
          </p:nvSpPr>
          <p:spPr>
            <a:xfrm rot="2501839">
              <a:off x="7681255" y="509659"/>
              <a:ext cx="47238" cy="34092"/>
            </a:xfrm>
            <a:custGeom>
              <a:rect b="b" l="l" r="r" t="t"/>
              <a:pathLst>
                <a:path extrusionOk="0" h="1792" w="2483">
                  <a:moveTo>
                    <a:pt x="91" y="1"/>
                  </a:moveTo>
                  <a:cubicBezTo>
                    <a:pt x="41" y="1"/>
                    <a:pt x="0" y="65"/>
                    <a:pt x="50" y="105"/>
                  </a:cubicBezTo>
                  <a:cubicBezTo>
                    <a:pt x="776" y="676"/>
                    <a:pt x="1526" y="1212"/>
                    <a:pt x="2264" y="1772"/>
                  </a:cubicBezTo>
                  <a:cubicBezTo>
                    <a:pt x="2284" y="1785"/>
                    <a:pt x="2304" y="1791"/>
                    <a:pt x="2322" y="1791"/>
                  </a:cubicBezTo>
                  <a:cubicBezTo>
                    <a:pt x="2416" y="1791"/>
                    <a:pt x="2483" y="1639"/>
                    <a:pt x="2383" y="1569"/>
                  </a:cubicBezTo>
                  <a:cubicBezTo>
                    <a:pt x="1621" y="1045"/>
                    <a:pt x="883" y="521"/>
                    <a:pt x="121" y="10"/>
                  </a:cubicBezTo>
                  <a:cubicBezTo>
                    <a:pt x="111" y="4"/>
                    <a:pt x="101"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0"/>
            <p:cNvSpPr/>
            <p:nvPr/>
          </p:nvSpPr>
          <p:spPr>
            <a:xfrm rot="2501839">
              <a:off x="8264829" y="869111"/>
              <a:ext cx="42900" cy="22030"/>
            </a:xfrm>
            <a:custGeom>
              <a:rect b="b" l="l" r="r" t="t"/>
              <a:pathLst>
                <a:path extrusionOk="0" h="1158" w="2255">
                  <a:moveTo>
                    <a:pt x="2127" y="1"/>
                  </a:moveTo>
                  <a:cubicBezTo>
                    <a:pt x="2118" y="1"/>
                    <a:pt x="2108" y="2"/>
                    <a:pt x="2098" y="6"/>
                  </a:cubicBezTo>
                  <a:cubicBezTo>
                    <a:pt x="1360" y="244"/>
                    <a:pt x="669" y="601"/>
                    <a:pt x="50" y="1054"/>
                  </a:cubicBezTo>
                  <a:cubicBezTo>
                    <a:pt x="0" y="1093"/>
                    <a:pt x="33" y="1158"/>
                    <a:pt x="80" y="1158"/>
                  </a:cubicBezTo>
                  <a:cubicBezTo>
                    <a:pt x="89" y="1158"/>
                    <a:pt x="99" y="1155"/>
                    <a:pt x="109" y="1149"/>
                  </a:cubicBezTo>
                  <a:cubicBezTo>
                    <a:pt x="776" y="792"/>
                    <a:pt x="1467" y="470"/>
                    <a:pt x="2157" y="173"/>
                  </a:cubicBezTo>
                  <a:cubicBezTo>
                    <a:pt x="2254" y="140"/>
                    <a:pt x="2215" y="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0"/>
            <p:cNvSpPr/>
            <p:nvPr/>
          </p:nvSpPr>
          <p:spPr>
            <a:xfrm rot="2501839">
              <a:off x="8291058" y="886146"/>
              <a:ext cx="32836" cy="15790"/>
            </a:xfrm>
            <a:custGeom>
              <a:rect b="b" l="l" r="r" t="t"/>
              <a:pathLst>
                <a:path extrusionOk="0" h="830" w="1726">
                  <a:moveTo>
                    <a:pt x="1596" y="0"/>
                  </a:moveTo>
                  <a:cubicBezTo>
                    <a:pt x="1582" y="0"/>
                    <a:pt x="1567" y="4"/>
                    <a:pt x="1551" y="13"/>
                  </a:cubicBezTo>
                  <a:cubicBezTo>
                    <a:pt x="1062" y="251"/>
                    <a:pt x="562" y="477"/>
                    <a:pt x="62" y="716"/>
                  </a:cubicBezTo>
                  <a:cubicBezTo>
                    <a:pt x="1" y="746"/>
                    <a:pt x="36" y="830"/>
                    <a:pt x="93" y="830"/>
                  </a:cubicBezTo>
                  <a:cubicBezTo>
                    <a:pt x="102" y="830"/>
                    <a:pt x="112" y="828"/>
                    <a:pt x="122" y="823"/>
                  </a:cubicBezTo>
                  <a:cubicBezTo>
                    <a:pt x="622" y="608"/>
                    <a:pt x="1122" y="382"/>
                    <a:pt x="1634" y="156"/>
                  </a:cubicBezTo>
                  <a:cubicBezTo>
                    <a:pt x="1725" y="126"/>
                    <a:pt x="167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0"/>
            <p:cNvSpPr/>
            <p:nvPr/>
          </p:nvSpPr>
          <p:spPr>
            <a:xfrm rot="2501839">
              <a:off x="7775939" y="241189"/>
              <a:ext cx="26920" cy="31657"/>
            </a:xfrm>
            <a:custGeom>
              <a:rect b="b" l="l" r="r" t="t"/>
              <a:pathLst>
                <a:path extrusionOk="0" h="1664" w="1415">
                  <a:moveTo>
                    <a:pt x="126" y="0"/>
                  </a:moveTo>
                  <a:cubicBezTo>
                    <a:pt x="57" y="0"/>
                    <a:pt x="0" y="105"/>
                    <a:pt x="68" y="162"/>
                  </a:cubicBezTo>
                  <a:cubicBezTo>
                    <a:pt x="556" y="579"/>
                    <a:pt x="972" y="1079"/>
                    <a:pt x="1306" y="1639"/>
                  </a:cubicBezTo>
                  <a:cubicBezTo>
                    <a:pt x="1316" y="1656"/>
                    <a:pt x="1330" y="1663"/>
                    <a:pt x="1344" y="1663"/>
                  </a:cubicBezTo>
                  <a:cubicBezTo>
                    <a:pt x="1380" y="1663"/>
                    <a:pt x="1415" y="1618"/>
                    <a:pt x="1389" y="1567"/>
                  </a:cubicBezTo>
                  <a:cubicBezTo>
                    <a:pt x="1080" y="996"/>
                    <a:pt x="663" y="472"/>
                    <a:pt x="175" y="20"/>
                  </a:cubicBezTo>
                  <a:cubicBezTo>
                    <a:pt x="159" y="6"/>
                    <a:pt x="14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0"/>
            <p:cNvSpPr/>
            <p:nvPr/>
          </p:nvSpPr>
          <p:spPr>
            <a:xfrm rot="2501839">
              <a:off x="7768711" y="232270"/>
              <a:ext cx="13184" cy="20965"/>
            </a:xfrm>
            <a:custGeom>
              <a:rect b="b" l="l" r="r" t="t"/>
              <a:pathLst>
                <a:path extrusionOk="0" h="1102" w="693">
                  <a:moveTo>
                    <a:pt x="86" y="0"/>
                  </a:moveTo>
                  <a:cubicBezTo>
                    <a:pt x="46" y="0"/>
                    <a:pt x="1" y="39"/>
                    <a:pt x="8" y="91"/>
                  </a:cubicBezTo>
                  <a:cubicBezTo>
                    <a:pt x="116" y="472"/>
                    <a:pt x="306" y="818"/>
                    <a:pt x="580" y="1091"/>
                  </a:cubicBezTo>
                  <a:cubicBezTo>
                    <a:pt x="589" y="1098"/>
                    <a:pt x="599" y="1101"/>
                    <a:pt x="609" y="1101"/>
                  </a:cubicBezTo>
                  <a:cubicBezTo>
                    <a:pt x="651" y="1101"/>
                    <a:pt x="692" y="1049"/>
                    <a:pt x="663" y="1020"/>
                  </a:cubicBezTo>
                  <a:cubicBezTo>
                    <a:pt x="413" y="734"/>
                    <a:pt x="235" y="401"/>
                    <a:pt x="139" y="44"/>
                  </a:cubicBezTo>
                  <a:cubicBezTo>
                    <a:pt x="131" y="13"/>
                    <a:pt x="109"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0"/>
            <p:cNvSpPr/>
            <p:nvPr/>
          </p:nvSpPr>
          <p:spPr>
            <a:xfrm rot="2501839">
              <a:off x="9038868" y="1487011"/>
              <a:ext cx="40389" cy="26977"/>
            </a:xfrm>
            <a:custGeom>
              <a:rect b="b" l="l" r="r" t="t"/>
              <a:pathLst>
                <a:path extrusionOk="0" h="1418" w="2123">
                  <a:moveTo>
                    <a:pt x="228" y="0"/>
                  </a:moveTo>
                  <a:cubicBezTo>
                    <a:pt x="121" y="0"/>
                    <a:pt x="1" y="95"/>
                    <a:pt x="77" y="152"/>
                  </a:cubicBezTo>
                  <a:cubicBezTo>
                    <a:pt x="672" y="604"/>
                    <a:pt x="1303" y="1021"/>
                    <a:pt x="1946" y="1402"/>
                  </a:cubicBezTo>
                  <a:cubicBezTo>
                    <a:pt x="1962" y="1413"/>
                    <a:pt x="1982" y="1418"/>
                    <a:pt x="2001" y="1418"/>
                  </a:cubicBezTo>
                  <a:cubicBezTo>
                    <a:pt x="2063" y="1418"/>
                    <a:pt x="2123" y="1367"/>
                    <a:pt x="2077" y="1331"/>
                  </a:cubicBezTo>
                  <a:cubicBezTo>
                    <a:pt x="1505" y="866"/>
                    <a:pt x="922" y="426"/>
                    <a:pt x="303" y="21"/>
                  </a:cubicBezTo>
                  <a:cubicBezTo>
                    <a:pt x="281" y="6"/>
                    <a:pt x="25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0"/>
            <p:cNvSpPr/>
            <p:nvPr/>
          </p:nvSpPr>
          <p:spPr>
            <a:xfrm rot="2501839">
              <a:off x="9023334" y="1493741"/>
              <a:ext cx="24979" cy="24675"/>
            </a:xfrm>
            <a:custGeom>
              <a:rect b="b" l="l" r="r" t="t"/>
              <a:pathLst>
                <a:path extrusionOk="0" h="1297" w="1313">
                  <a:moveTo>
                    <a:pt x="273" y="0"/>
                  </a:moveTo>
                  <a:cubicBezTo>
                    <a:pt x="144" y="0"/>
                    <a:pt x="1" y="110"/>
                    <a:pt x="115" y="167"/>
                  </a:cubicBezTo>
                  <a:cubicBezTo>
                    <a:pt x="591" y="381"/>
                    <a:pt x="960" y="774"/>
                    <a:pt x="1151" y="1262"/>
                  </a:cubicBezTo>
                  <a:cubicBezTo>
                    <a:pt x="1160" y="1286"/>
                    <a:pt x="1187" y="1296"/>
                    <a:pt x="1216" y="1296"/>
                  </a:cubicBezTo>
                  <a:cubicBezTo>
                    <a:pt x="1262" y="1296"/>
                    <a:pt x="1313" y="1270"/>
                    <a:pt x="1305" y="1227"/>
                  </a:cubicBezTo>
                  <a:cubicBezTo>
                    <a:pt x="1246" y="739"/>
                    <a:pt x="889" y="334"/>
                    <a:pt x="365" y="24"/>
                  </a:cubicBezTo>
                  <a:cubicBezTo>
                    <a:pt x="338" y="7"/>
                    <a:pt x="306"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0"/>
            <p:cNvSpPr/>
            <p:nvPr/>
          </p:nvSpPr>
          <p:spPr>
            <a:xfrm rot="2501839">
              <a:off x="7830769" y="366161"/>
              <a:ext cx="31143" cy="7324"/>
            </a:xfrm>
            <a:custGeom>
              <a:rect b="b" l="l" r="r" t="t"/>
              <a:pathLst>
                <a:path extrusionOk="0" h="385" w="1637">
                  <a:moveTo>
                    <a:pt x="1530" y="1"/>
                  </a:moveTo>
                  <a:cubicBezTo>
                    <a:pt x="1524" y="1"/>
                    <a:pt x="1518" y="2"/>
                    <a:pt x="1512" y="3"/>
                  </a:cubicBezTo>
                  <a:cubicBezTo>
                    <a:pt x="1024" y="87"/>
                    <a:pt x="536" y="170"/>
                    <a:pt x="60" y="289"/>
                  </a:cubicBezTo>
                  <a:cubicBezTo>
                    <a:pt x="0" y="301"/>
                    <a:pt x="24" y="384"/>
                    <a:pt x="84" y="384"/>
                  </a:cubicBezTo>
                  <a:cubicBezTo>
                    <a:pt x="572" y="325"/>
                    <a:pt x="1060" y="230"/>
                    <a:pt x="1548" y="146"/>
                  </a:cubicBezTo>
                  <a:cubicBezTo>
                    <a:pt x="1637" y="135"/>
                    <a:pt x="1602"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0"/>
            <p:cNvSpPr/>
            <p:nvPr/>
          </p:nvSpPr>
          <p:spPr>
            <a:xfrm rot="2501839">
              <a:off x="7835284" y="380778"/>
              <a:ext cx="38125" cy="10597"/>
            </a:xfrm>
            <a:custGeom>
              <a:rect b="b" l="l" r="r" t="t"/>
              <a:pathLst>
                <a:path extrusionOk="0" h="557" w="2004">
                  <a:moveTo>
                    <a:pt x="1911" y="0"/>
                  </a:moveTo>
                  <a:cubicBezTo>
                    <a:pt x="1900" y="0"/>
                    <a:pt x="1888" y="2"/>
                    <a:pt x="1873" y="5"/>
                  </a:cubicBezTo>
                  <a:cubicBezTo>
                    <a:pt x="1290" y="148"/>
                    <a:pt x="718" y="303"/>
                    <a:pt x="135" y="446"/>
                  </a:cubicBezTo>
                  <a:cubicBezTo>
                    <a:pt x="39" y="478"/>
                    <a:pt x="1" y="557"/>
                    <a:pt x="61" y="557"/>
                  </a:cubicBezTo>
                  <a:cubicBezTo>
                    <a:pt x="68" y="557"/>
                    <a:pt x="77" y="556"/>
                    <a:pt x="87" y="553"/>
                  </a:cubicBezTo>
                  <a:cubicBezTo>
                    <a:pt x="671" y="422"/>
                    <a:pt x="1242" y="291"/>
                    <a:pt x="1825" y="160"/>
                  </a:cubicBezTo>
                  <a:cubicBezTo>
                    <a:pt x="1943" y="128"/>
                    <a:pt x="2003"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0"/>
            <p:cNvSpPr/>
            <p:nvPr/>
          </p:nvSpPr>
          <p:spPr>
            <a:xfrm rot="2501850">
              <a:off x="8021763" y="491512"/>
              <a:ext cx="38002" cy="36761"/>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0"/>
            <p:cNvSpPr/>
            <p:nvPr/>
          </p:nvSpPr>
          <p:spPr>
            <a:xfrm rot="2501850">
              <a:off x="8032272" y="477505"/>
              <a:ext cx="28821" cy="30523"/>
            </a:xfrm>
            <a:custGeom>
              <a:rect b="b" l="l" r="r" t="t"/>
              <a:pathLst>
                <a:path extrusionOk="0" h="1243" w="1174">
                  <a:moveTo>
                    <a:pt x="1103" y="0"/>
                  </a:moveTo>
                  <a:cubicBezTo>
                    <a:pt x="1083" y="0"/>
                    <a:pt x="1064" y="9"/>
                    <a:pt x="1051" y="30"/>
                  </a:cubicBezTo>
                  <a:cubicBezTo>
                    <a:pt x="801" y="471"/>
                    <a:pt x="456" y="852"/>
                    <a:pt x="39" y="1161"/>
                  </a:cubicBezTo>
                  <a:cubicBezTo>
                    <a:pt x="0" y="1190"/>
                    <a:pt x="24" y="1243"/>
                    <a:pt x="66" y="1243"/>
                  </a:cubicBezTo>
                  <a:cubicBezTo>
                    <a:pt x="76" y="1243"/>
                    <a:pt x="87" y="1240"/>
                    <a:pt x="99" y="1233"/>
                  </a:cubicBezTo>
                  <a:cubicBezTo>
                    <a:pt x="539" y="947"/>
                    <a:pt x="908" y="542"/>
                    <a:pt x="1158" y="78"/>
                  </a:cubicBezTo>
                  <a:cubicBezTo>
                    <a:pt x="1174" y="31"/>
                    <a:pt x="1139"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0"/>
            <p:cNvSpPr/>
            <p:nvPr/>
          </p:nvSpPr>
          <p:spPr>
            <a:xfrm rot="2501559">
              <a:off x="8029841" y="922572"/>
              <a:ext cx="47234" cy="11233"/>
            </a:xfrm>
            <a:custGeom>
              <a:rect b="b" l="l" r="r" t="t"/>
              <a:pathLst>
                <a:path extrusionOk="0" h="423" w="1778">
                  <a:moveTo>
                    <a:pt x="1651" y="0"/>
                  </a:moveTo>
                  <a:cubicBezTo>
                    <a:pt x="1642" y="0"/>
                    <a:pt x="1631" y="2"/>
                    <a:pt x="1620" y="5"/>
                  </a:cubicBezTo>
                  <a:cubicBezTo>
                    <a:pt x="1120" y="208"/>
                    <a:pt x="584" y="315"/>
                    <a:pt x="49" y="339"/>
                  </a:cubicBezTo>
                  <a:cubicBezTo>
                    <a:pt x="1" y="339"/>
                    <a:pt x="1" y="422"/>
                    <a:pt x="49" y="422"/>
                  </a:cubicBezTo>
                  <a:cubicBezTo>
                    <a:pt x="608" y="422"/>
                    <a:pt x="1168" y="339"/>
                    <a:pt x="1692" y="160"/>
                  </a:cubicBezTo>
                  <a:cubicBezTo>
                    <a:pt x="1777" y="128"/>
                    <a:pt x="1738"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0"/>
            <p:cNvSpPr/>
            <p:nvPr/>
          </p:nvSpPr>
          <p:spPr>
            <a:xfrm rot="2501559">
              <a:off x="8047356" y="909106"/>
              <a:ext cx="38043" cy="8684"/>
            </a:xfrm>
            <a:custGeom>
              <a:rect b="b" l="l" r="r" t="t"/>
              <a:pathLst>
                <a:path extrusionOk="0" h="327" w="1432">
                  <a:moveTo>
                    <a:pt x="1323" y="1"/>
                  </a:moveTo>
                  <a:cubicBezTo>
                    <a:pt x="1315" y="1"/>
                    <a:pt x="1307" y="2"/>
                    <a:pt x="1298" y="5"/>
                  </a:cubicBezTo>
                  <a:cubicBezTo>
                    <a:pt x="894" y="88"/>
                    <a:pt x="477" y="136"/>
                    <a:pt x="72" y="207"/>
                  </a:cubicBezTo>
                  <a:cubicBezTo>
                    <a:pt x="1" y="219"/>
                    <a:pt x="13" y="326"/>
                    <a:pt x="96" y="326"/>
                  </a:cubicBezTo>
                  <a:cubicBezTo>
                    <a:pt x="501" y="279"/>
                    <a:pt x="905" y="207"/>
                    <a:pt x="1322" y="183"/>
                  </a:cubicBezTo>
                  <a:cubicBezTo>
                    <a:pt x="1432" y="172"/>
                    <a:pt x="141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0"/>
            <p:cNvSpPr/>
            <p:nvPr/>
          </p:nvSpPr>
          <p:spPr>
            <a:xfrm rot="2501839">
              <a:off x="9174113" y="2326362"/>
              <a:ext cx="81197" cy="16875"/>
            </a:xfrm>
            <a:custGeom>
              <a:rect b="b" l="l" r="r" t="t"/>
              <a:pathLst>
                <a:path extrusionOk="0" h="887" w="4268">
                  <a:moveTo>
                    <a:pt x="93" y="0"/>
                  </a:moveTo>
                  <a:cubicBezTo>
                    <a:pt x="41" y="0"/>
                    <a:pt x="1" y="78"/>
                    <a:pt x="64" y="99"/>
                  </a:cubicBezTo>
                  <a:cubicBezTo>
                    <a:pt x="1214" y="578"/>
                    <a:pt x="2450" y="886"/>
                    <a:pt x="3695" y="886"/>
                  </a:cubicBezTo>
                  <a:cubicBezTo>
                    <a:pt x="3842" y="886"/>
                    <a:pt x="3989" y="882"/>
                    <a:pt x="4136" y="873"/>
                  </a:cubicBezTo>
                  <a:cubicBezTo>
                    <a:pt x="4267" y="849"/>
                    <a:pt x="4267" y="671"/>
                    <a:pt x="4136" y="659"/>
                  </a:cubicBezTo>
                  <a:cubicBezTo>
                    <a:pt x="4084" y="659"/>
                    <a:pt x="4032" y="659"/>
                    <a:pt x="3980" y="659"/>
                  </a:cubicBezTo>
                  <a:cubicBezTo>
                    <a:pt x="2643" y="659"/>
                    <a:pt x="1361" y="508"/>
                    <a:pt x="112" y="4"/>
                  </a:cubicBezTo>
                  <a:cubicBezTo>
                    <a:pt x="105" y="1"/>
                    <a:pt x="99"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0"/>
            <p:cNvSpPr/>
            <p:nvPr/>
          </p:nvSpPr>
          <p:spPr>
            <a:xfrm rot="2501839">
              <a:off x="9190802" y="2359327"/>
              <a:ext cx="42539" cy="6982"/>
            </a:xfrm>
            <a:custGeom>
              <a:rect b="b" l="l" r="r" t="t"/>
              <a:pathLst>
                <a:path extrusionOk="0" h="367" w="2236">
                  <a:moveTo>
                    <a:pt x="59" y="1"/>
                  </a:moveTo>
                  <a:cubicBezTo>
                    <a:pt x="14" y="1"/>
                    <a:pt x="1" y="78"/>
                    <a:pt x="54" y="100"/>
                  </a:cubicBezTo>
                  <a:cubicBezTo>
                    <a:pt x="532" y="279"/>
                    <a:pt x="1034" y="366"/>
                    <a:pt x="1539" y="366"/>
                  </a:cubicBezTo>
                  <a:cubicBezTo>
                    <a:pt x="1739" y="366"/>
                    <a:pt x="1938" y="353"/>
                    <a:pt x="2137" y="326"/>
                  </a:cubicBezTo>
                  <a:cubicBezTo>
                    <a:pt x="2140" y="326"/>
                    <a:pt x="2143" y="326"/>
                    <a:pt x="2145" y="326"/>
                  </a:cubicBezTo>
                  <a:cubicBezTo>
                    <a:pt x="2236" y="326"/>
                    <a:pt x="2221" y="143"/>
                    <a:pt x="2135" y="143"/>
                  </a:cubicBezTo>
                  <a:cubicBezTo>
                    <a:pt x="2129" y="143"/>
                    <a:pt x="2121" y="145"/>
                    <a:pt x="2113" y="147"/>
                  </a:cubicBezTo>
                  <a:cubicBezTo>
                    <a:pt x="1864" y="195"/>
                    <a:pt x="1612" y="219"/>
                    <a:pt x="1361" y="219"/>
                  </a:cubicBezTo>
                  <a:cubicBezTo>
                    <a:pt x="926" y="219"/>
                    <a:pt x="492" y="148"/>
                    <a:pt x="77" y="4"/>
                  </a:cubicBezTo>
                  <a:cubicBezTo>
                    <a:pt x="71" y="2"/>
                    <a:pt x="65"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0"/>
            <p:cNvSpPr/>
            <p:nvPr/>
          </p:nvSpPr>
          <p:spPr>
            <a:xfrm rot="2071652">
              <a:off x="8545186" y="1099124"/>
              <a:ext cx="42517" cy="9550"/>
            </a:xfrm>
            <a:custGeom>
              <a:rect b="b" l="l" r="r" t="t"/>
              <a:pathLst>
                <a:path extrusionOk="0" h="502" w="2235">
                  <a:moveTo>
                    <a:pt x="2139" y="0"/>
                  </a:moveTo>
                  <a:cubicBezTo>
                    <a:pt x="1437" y="119"/>
                    <a:pt x="746" y="274"/>
                    <a:pt x="56" y="405"/>
                  </a:cubicBezTo>
                  <a:cubicBezTo>
                    <a:pt x="0" y="427"/>
                    <a:pt x="17" y="502"/>
                    <a:pt x="68" y="502"/>
                  </a:cubicBezTo>
                  <a:cubicBezTo>
                    <a:pt x="72" y="502"/>
                    <a:pt x="75" y="501"/>
                    <a:pt x="79" y="500"/>
                  </a:cubicBezTo>
                  <a:cubicBezTo>
                    <a:pt x="770" y="381"/>
                    <a:pt x="1472" y="286"/>
                    <a:pt x="2163" y="143"/>
                  </a:cubicBezTo>
                  <a:cubicBezTo>
                    <a:pt x="2234" y="119"/>
                    <a:pt x="2211" y="12"/>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0"/>
            <p:cNvSpPr/>
            <p:nvPr/>
          </p:nvSpPr>
          <p:spPr>
            <a:xfrm rot="2501839">
              <a:off x="8565083" y="1092018"/>
              <a:ext cx="36965" cy="12328"/>
            </a:xfrm>
            <a:custGeom>
              <a:rect b="b" l="l" r="r" t="t"/>
              <a:pathLst>
                <a:path extrusionOk="0" h="648" w="1943">
                  <a:moveTo>
                    <a:pt x="1864" y="0"/>
                  </a:moveTo>
                  <a:cubicBezTo>
                    <a:pt x="1857" y="0"/>
                    <a:pt x="1850" y="1"/>
                    <a:pt x="1843" y="3"/>
                  </a:cubicBezTo>
                  <a:cubicBezTo>
                    <a:pt x="1247" y="182"/>
                    <a:pt x="652" y="361"/>
                    <a:pt x="57" y="539"/>
                  </a:cubicBezTo>
                  <a:cubicBezTo>
                    <a:pt x="1" y="562"/>
                    <a:pt x="19" y="647"/>
                    <a:pt x="70" y="647"/>
                  </a:cubicBezTo>
                  <a:cubicBezTo>
                    <a:pt x="74" y="647"/>
                    <a:pt x="77" y="647"/>
                    <a:pt x="81" y="646"/>
                  </a:cubicBezTo>
                  <a:cubicBezTo>
                    <a:pt x="676" y="468"/>
                    <a:pt x="1271" y="301"/>
                    <a:pt x="1866" y="122"/>
                  </a:cubicBezTo>
                  <a:cubicBezTo>
                    <a:pt x="1942" y="101"/>
                    <a:pt x="1929" y="0"/>
                    <a:pt x="1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0"/>
            <p:cNvSpPr/>
            <p:nvPr/>
          </p:nvSpPr>
          <p:spPr>
            <a:xfrm rot="2501839">
              <a:off x="8953805" y="1751143"/>
              <a:ext cx="69630" cy="59356"/>
            </a:xfrm>
            <a:custGeom>
              <a:rect b="b" l="l" r="r" t="t"/>
              <a:pathLst>
                <a:path extrusionOk="0" h="3120" w="3660">
                  <a:moveTo>
                    <a:pt x="86" y="0"/>
                  </a:moveTo>
                  <a:cubicBezTo>
                    <a:pt x="42" y="0"/>
                    <a:pt x="1" y="59"/>
                    <a:pt x="36" y="111"/>
                  </a:cubicBezTo>
                  <a:cubicBezTo>
                    <a:pt x="929" y="1397"/>
                    <a:pt x="2155" y="2433"/>
                    <a:pt x="3584" y="3111"/>
                  </a:cubicBezTo>
                  <a:cubicBezTo>
                    <a:pt x="3591" y="3117"/>
                    <a:pt x="3598" y="3119"/>
                    <a:pt x="3605" y="3119"/>
                  </a:cubicBezTo>
                  <a:cubicBezTo>
                    <a:pt x="3640" y="3119"/>
                    <a:pt x="3660" y="3048"/>
                    <a:pt x="3619" y="3028"/>
                  </a:cubicBezTo>
                  <a:cubicBezTo>
                    <a:pt x="2250" y="2302"/>
                    <a:pt x="1059" y="1266"/>
                    <a:pt x="131" y="27"/>
                  </a:cubicBezTo>
                  <a:cubicBezTo>
                    <a:pt x="118" y="8"/>
                    <a:pt x="102"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0"/>
            <p:cNvSpPr/>
            <p:nvPr/>
          </p:nvSpPr>
          <p:spPr>
            <a:xfrm rot="1723290">
              <a:off x="8979143" y="1750247"/>
              <a:ext cx="28626" cy="37109"/>
            </a:xfrm>
            <a:custGeom>
              <a:rect b="b" l="l" r="r" t="t"/>
              <a:pathLst>
                <a:path extrusionOk="0" h="1330" w="1026">
                  <a:moveTo>
                    <a:pt x="104" y="0"/>
                  </a:moveTo>
                  <a:cubicBezTo>
                    <a:pt x="54" y="0"/>
                    <a:pt x="1" y="67"/>
                    <a:pt x="35" y="128"/>
                  </a:cubicBezTo>
                  <a:cubicBezTo>
                    <a:pt x="333" y="521"/>
                    <a:pt x="619" y="914"/>
                    <a:pt x="916" y="1306"/>
                  </a:cubicBezTo>
                  <a:cubicBezTo>
                    <a:pt x="926" y="1323"/>
                    <a:pt x="939" y="1329"/>
                    <a:pt x="952" y="1329"/>
                  </a:cubicBezTo>
                  <a:cubicBezTo>
                    <a:pt x="988" y="1329"/>
                    <a:pt x="1026" y="1282"/>
                    <a:pt x="1000" y="1247"/>
                  </a:cubicBezTo>
                  <a:cubicBezTo>
                    <a:pt x="726" y="830"/>
                    <a:pt x="440" y="437"/>
                    <a:pt x="154" y="32"/>
                  </a:cubicBezTo>
                  <a:cubicBezTo>
                    <a:pt x="141" y="10"/>
                    <a:pt x="123"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0"/>
            <p:cNvSpPr/>
            <p:nvPr/>
          </p:nvSpPr>
          <p:spPr>
            <a:xfrm rot="2502130">
              <a:off x="7655752" y="269872"/>
              <a:ext cx="177354" cy="30105"/>
            </a:xfrm>
            <a:custGeom>
              <a:rect b="b" l="l" r="r" t="t"/>
              <a:pathLst>
                <a:path extrusionOk="0" h="3474" w="20466">
                  <a:moveTo>
                    <a:pt x="0" y="3474"/>
                  </a:moveTo>
                  <a:cubicBezTo>
                    <a:pt x="1693" y="3349"/>
                    <a:pt x="6744" y="3305"/>
                    <a:pt x="10155" y="2726"/>
                  </a:cubicBezTo>
                  <a:cubicBezTo>
                    <a:pt x="13566" y="2147"/>
                    <a:pt x="18748" y="454"/>
                    <a:pt x="20466" y="0"/>
                  </a:cubicBezTo>
                </a:path>
              </a:pathLst>
            </a:custGeom>
            <a:noFill/>
            <a:ln cap="flat" cmpd="sng" w="19050">
              <a:solidFill>
                <a:schemeClr val="dk1"/>
              </a:solidFill>
              <a:prstDash val="solid"/>
              <a:round/>
              <a:headEnd len="med" w="med" type="none"/>
              <a:tailEnd len="med" w="med" type="none"/>
            </a:ln>
          </p:spPr>
        </p:sp>
        <p:sp>
          <p:nvSpPr>
            <p:cNvPr id="1002" name="Google Shape;1002;p10"/>
            <p:cNvSpPr/>
            <p:nvPr/>
          </p:nvSpPr>
          <p:spPr>
            <a:xfrm rot="2501839">
              <a:off x="7212735" y="-205487"/>
              <a:ext cx="1192816" cy="621340"/>
            </a:xfrm>
            <a:custGeom>
              <a:rect b="b" l="l" r="r" t="t"/>
              <a:pathLst>
                <a:path extrusionOk="0" h="32660" w="62699">
                  <a:moveTo>
                    <a:pt x="45740" y="5355"/>
                  </a:moveTo>
                  <a:cubicBezTo>
                    <a:pt x="46619" y="5355"/>
                    <a:pt x="47493" y="5497"/>
                    <a:pt x="48328" y="5808"/>
                  </a:cubicBezTo>
                  <a:cubicBezTo>
                    <a:pt x="50709" y="6701"/>
                    <a:pt x="52114" y="8916"/>
                    <a:pt x="52388" y="11381"/>
                  </a:cubicBezTo>
                  <a:cubicBezTo>
                    <a:pt x="53066" y="17679"/>
                    <a:pt x="47399" y="21548"/>
                    <a:pt x="42327" y="23787"/>
                  </a:cubicBezTo>
                  <a:cubicBezTo>
                    <a:pt x="41311" y="24231"/>
                    <a:pt x="40273" y="24658"/>
                    <a:pt x="39217" y="25035"/>
                  </a:cubicBezTo>
                  <a:lnTo>
                    <a:pt x="39217" y="25035"/>
                  </a:lnTo>
                  <a:cubicBezTo>
                    <a:pt x="39181" y="25004"/>
                    <a:pt x="38609" y="24498"/>
                    <a:pt x="38517" y="24406"/>
                  </a:cubicBezTo>
                  <a:cubicBezTo>
                    <a:pt x="33683" y="19465"/>
                    <a:pt x="34290" y="11285"/>
                    <a:pt x="39981" y="7285"/>
                  </a:cubicBezTo>
                  <a:cubicBezTo>
                    <a:pt x="41630" y="6119"/>
                    <a:pt x="43697" y="5355"/>
                    <a:pt x="45740" y="5355"/>
                  </a:cubicBezTo>
                  <a:close/>
                  <a:moveTo>
                    <a:pt x="44194" y="1"/>
                  </a:moveTo>
                  <a:cubicBezTo>
                    <a:pt x="40828" y="1"/>
                    <a:pt x="37436" y="909"/>
                    <a:pt x="34540" y="2701"/>
                  </a:cubicBezTo>
                  <a:cubicBezTo>
                    <a:pt x="26981" y="7391"/>
                    <a:pt x="27146" y="19294"/>
                    <a:pt x="30776" y="26438"/>
                  </a:cubicBezTo>
                  <a:lnTo>
                    <a:pt x="30776" y="26438"/>
                  </a:lnTo>
                  <a:cubicBezTo>
                    <a:pt x="27476" y="26204"/>
                    <a:pt x="24256" y="24952"/>
                    <a:pt x="21229" y="23739"/>
                  </a:cubicBezTo>
                  <a:cubicBezTo>
                    <a:pt x="14288" y="20977"/>
                    <a:pt x="7787" y="17215"/>
                    <a:pt x="1917" y="12595"/>
                  </a:cubicBezTo>
                  <a:cubicBezTo>
                    <a:pt x="1345" y="16107"/>
                    <a:pt x="72" y="23061"/>
                    <a:pt x="0" y="23132"/>
                  </a:cubicBezTo>
                  <a:cubicBezTo>
                    <a:pt x="0" y="23132"/>
                    <a:pt x="345" y="23311"/>
                    <a:pt x="393" y="23334"/>
                  </a:cubicBezTo>
                  <a:cubicBezTo>
                    <a:pt x="9120" y="28395"/>
                    <a:pt x="18848" y="31478"/>
                    <a:pt x="28897" y="32383"/>
                  </a:cubicBezTo>
                  <a:cubicBezTo>
                    <a:pt x="30810" y="32552"/>
                    <a:pt x="32789" y="32659"/>
                    <a:pt x="34785" y="32659"/>
                  </a:cubicBezTo>
                  <a:cubicBezTo>
                    <a:pt x="41395" y="32659"/>
                    <a:pt x="48195" y="31479"/>
                    <a:pt x="53435" y="27418"/>
                  </a:cubicBezTo>
                  <a:cubicBezTo>
                    <a:pt x="59972" y="22358"/>
                    <a:pt x="62698" y="13345"/>
                    <a:pt x="57472" y="6320"/>
                  </a:cubicBezTo>
                  <a:cubicBezTo>
                    <a:pt x="54311" y="2078"/>
                    <a:pt x="49283" y="1"/>
                    <a:pt x="441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0"/>
            <p:cNvSpPr/>
            <p:nvPr/>
          </p:nvSpPr>
          <p:spPr>
            <a:xfrm rot="2501839">
              <a:off x="7217977" y="942681"/>
              <a:ext cx="2647466" cy="731910"/>
            </a:xfrm>
            <a:custGeom>
              <a:rect b="b" l="l" r="r" t="t"/>
              <a:pathLst>
                <a:path extrusionOk="0" h="38472" w="139161">
                  <a:moveTo>
                    <a:pt x="73431" y="1"/>
                  </a:moveTo>
                  <a:cubicBezTo>
                    <a:pt x="69203" y="1"/>
                    <a:pt x="64967" y="648"/>
                    <a:pt x="60901" y="1895"/>
                  </a:cubicBezTo>
                  <a:cubicBezTo>
                    <a:pt x="52150" y="4562"/>
                    <a:pt x="44827" y="10289"/>
                    <a:pt x="36386" y="13658"/>
                  </a:cubicBezTo>
                  <a:cubicBezTo>
                    <a:pt x="32971" y="15024"/>
                    <a:pt x="29038" y="15887"/>
                    <a:pt x="25149" y="15887"/>
                  </a:cubicBezTo>
                  <a:cubicBezTo>
                    <a:pt x="20972" y="15887"/>
                    <a:pt x="16846" y="14891"/>
                    <a:pt x="13466" y="12456"/>
                  </a:cubicBezTo>
                  <a:cubicBezTo>
                    <a:pt x="9862" y="13594"/>
                    <a:pt x="5553" y="13926"/>
                    <a:pt x="1623" y="13926"/>
                  </a:cubicBezTo>
                  <a:cubicBezTo>
                    <a:pt x="1074" y="13926"/>
                    <a:pt x="532" y="13920"/>
                    <a:pt x="0" y="13908"/>
                  </a:cubicBezTo>
                  <a:lnTo>
                    <a:pt x="0" y="13908"/>
                  </a:lnTo>
                  <a:cubicBezTo>
                    <a:pt x="4346" y="16742"/>
                    <a:pt x="9799" y="19671"/>
                    <a:pt x="14776" y="21195"/>
                  </a:cubicBezTo>
                  <a:cubicBezTo>
                    <a:pt x="19401" y="22600"/>
                    <a:pt x="24202" y="23327"/>
                    <a:pt x="29034" y="23327"/>
                  </a:cubicBezTo>
                  <a:cubicBezTo>
                    <a:pt x="29401" y="23327"/>
                    <a:pt x="29768" y="23323"/>
                    <a:pt x="30135" y="23314"/>
                  </a:cubicBezTo>
                  <a:cubicBezTo>
                    <a:pt x="34767" y="23219"/>
                    <a:pt x="39351" y="22445"/>
                    <a:pt x="43756" y="21016"/>
                  </a:cubicBezTo>
                  <a:cubicBezTo>
                    <a:pt x="48280" y="19528"/>
                    <a:pt x="52352" y="17147"/>
                    <a:pt x="56519" y="14885"/>
                  </a:cubicBezTo>
                  <a:cubicBezTo>
                    <a:pt x="60829" y="12551"/>
                    <a:pt x="65294" y="10753"/>
                    <a:pt x="70188" y="10205"/>
                  </a:cubicBezTo>
                  <a:cubicBezTo>
                    <a:pt x="71395" y="10068"/>
                    <a:pt x="72606" y="9999"/>
                    <a:pt x="73815" y="9999"/>
                  </a:cubicBezTo>
                  <a:cubicBezTo>
                    <a:pt x="77206" y="9999"/>
                    <a:pt x="80581" y="10539"/>
                    <a:pt x="83820" y="11610"/>
                  </a:cubicBezTo>
                  <a:cubicBezTo>
                    <a:pt x="93072" y="14658"/>
                    <a:pt x="100346" y="21516"/>
                    <a:pt x="107835" y="27446"/>
                  </a:cubicBezTo>
                  <a:cubicBezTo>
                    <a:pt x="114989" y="33102"/>
                    <a:pt x="123497" y="38471"/>
                    <a:pt x="132833" y="38471"/>
                  </a:cubicBezTo>
                  <a:cubicBezTo>
                    <a:pt x="133892" y="38471"/>
                    <a:pt x="134962" y="38402"/>
                    <a:pt x="136041" y="38256"/>
                  </a:cubicBezTo>
                  <a:cubicBezTo>
                    <a:pt x="136056" y="38251"/>
                    <a:pt x="136072" y="38249"/>
                    <a:pt x="136088" y="38249"/>
                  </a:cubicBezTo>
                  <a:cubicBezTo>
                    <a:pt x="136147" y="38249"/>
                    <a:pt x="136206" y="38281"/>
                    <a:pt x="136244" y="38328"/>
                  </a:cubicBezTo>
                  <a:cubicBezTo>
                    <a:pt x="136660" y="35566"/>
                    <a:pt x="137315" y="32827"/>
                    <a:pt x="137899" y="30089"/>
                  </a:cubicBezTo>
                  <a:cubicBezTo>
                    <a:pt x="138494" y="27279"/>
                    <a:pt x="139161" y="24445"/>
                    <a:pt x="138339" y="21612"/>
                  </a:cubicBezTo>
                  <a:cubicBezTo>
                    <a:pt x="138339" y="21600"/>
                    <a:pt x="138339" y="21588"/>
                    <a:pt x="138339" y="21576"/>
                  </a:cubicBezTo>
                  <a:cubicBezTo>
                    <a:pt x="138315" y="21588"/>
                    <a:pt x="138291" y="21600"/>
                    <a:pt x="138268" y="21612"/>
                  </a:cubicBezTo>
                  <a:cubicBezTo>
                    <a:pt x="135802" y="22459"/>
                    <a:pt x="133292" y="22831"/>
                    <a:pt x="130785" y="22831"/>
                  </a:cubicBezTo>
                  <a:cubicBezTo>
                    <a:pt x="124032" y="22831"/>
                    <a:pt x="117296" y="20131"/>
                    <a:pt x="111479" y="16754"/>
                  </a:cubicBezTo>
                  <a:cubicBezTo>
                    <a:pt x="103680" y="12229"/>
                    <a:pt x="96667" y="6300"/>
                    <a:pt x="88261" y="2859"/>
                  </a:cubicBezTo>
                  <a:cubicBezTo>
                    <a:pt x="83534" y="927"/>
                    <a:pt x="78488" y="1"/>
                    <a:pt x="7343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10"/>
          <p:cNvGrpSpPr/>
          <p:nvPr/>
        </p:nvGrpSpPr>
        <p:grpSpPr>
          <a:xfrm>
            <a:off x="8330241" y="-3"/>
            <a:ext cx="740615" cy="886659"/>
            <a:chOff x="8330241" y="-3"/>
            <a:chExt cx="740615" cy="886659"/>
          </a:xfrm>
        </p:grpSpPr>
        <p:sp>
          <p:nvSpPr>
            <p:cNvPr id="1005" name="Google Shape;1005;p10"/>
            <p:cNvSpPr/>
            <p:nvPr/>
          </p:nvSpPr>
          <p:spPr>
            <a:xfrm flipH="1" rot="949783">
              <a:off x="8823272" y="162995"/>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0"/>
            <p:cNvSpPr/>
            <p:nvPr/>
          </p:nvSpPr>
          <p:spPr>
            <a:xfrm flipH="1" rot="949783">
              <a:off x="8356333" y="26157"/>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0"/>
            <p:cNvSpPr/>
            <p:nvPr/>
          </p:nvSpPr>
          <p:spPr>
            <a:xfrm flipH="1" rot="949783">
              <a:off x="8751894" y="636727"/>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0"/>
            <p:cNvSpPr/>
            <p:nvPr/>
          </p:nvSpPr>
          <p:spPr>
            <a:xfrm flipH="1" rot="949783">
              <a:off x="8823020" y="163885"/>
              <a:ext cx="222208" cy="216942"/>
            </a:xfrm>
            <a:custGeom>
              <a:rect b="b" l="l" r="r" t="t"/>
              <a:pathLst>
                <a:path extrusionOk="0" h="11288" w="11562">
                  <a:moveTo>
                    <a:pt x="7190" y="7676"/>
                  </a:moveTo>
                  <a:lnTo>
                    <a:pt x="7190" y="7676"/>
                  </a:lnTo>
                  <a:cubicBezTo>
                    <a:pt x="7194" y="7677"/>
                    <a:pt x="7199" y="7679"/>
                    <a:pt x="7203" y="7680"/>
                  </a:cubicBezTo>
                  <a:cubicBezTo>
                    <a:pt x="7199" y="7678"/>
                    <a:pt x="7195" y="7677"/>
                    <a:pt x="7190" y="7676"/>
                  </a:cubicBezTo>
                  <a:close/>
                  <a:moveTo>
                    <a:pt x="3203" y="1"/>
                  </a:moveTo>
                  <a:cubicBezTo>
                    <a:pt x="3501" y="1465"/>
                    <a:pt x="3810" y="2941"/>
                    <a:pt x="4096" y="4406"/>
                  </a:cubicBezTo>
                  <a:cubicBezTo>
                    <a:pt x="4136" y="4550"/>
                    <a:pt x="4020" y="4656"/>
                    <a:pt x="3900" y="4656"/>
                  </a:cubicBezTo>
                  <a:cubicBezTo>
                    <a:pt x="3841" y="4656"/>
                    <a:pt x="3782" y="4631"/>
                    <a:pt x="3739" y="4573"/>
                  </a:cubicBezTo>
                  <a:lnTo>
                    <a:pt x="3715" y="4585"/>
                  </a:lnTo>
                  <a:cubicBezTo>
                    <a:pt x="3774" y="4668"/>
                    <a:pt x="3739" y="4775"/>
                    <a:pt x="3655" y="4823"/>
                  </a:cubicBezTo>
                  <a:cubicBezTo>
                    <a:pt x="2381" y="5406"/>
                    <a:pt x="1155" y="6001"/>
                    <a:pt x="0" y="6775"/>
                  </a:cubicBezTo>
                  <a:cubicBezTo>
                    <a:pt x="1393" y="7001"/>
                    <a:pt x="2798" y="7156"/>
                    <a:pt x="4203" y="7347"/>
                  </a:cubicBezTo>
                  <a:cubicBezTo>
                    <a:pt x="4239" y="7359"/>
                    <a:pt x="4263" y="7382"/>
                    <a:pt x="4263" y="7418"/>
                  </a:cubicBezTo>
                  <a:cubicBezTo>
                    <a:pt x="4281" y="7403"/>
                    <a:pt x="4303" y="7397"/>
                    <a:pt x="4326" y="7397"/>
                  </a:cubicBezTo>
                  <a:cubicBezTo>
                    <a:pt x="4375" y="7397"/>
                    <a:pt x="4425" y="7429"/>
                    <a:pt x="4441" y="7478"/>
                  </a:cubicBezTo>
                  <a:cubicBezTo>
                    <a:pt x="4775" y="8740"/>
                    <a:pt x="5060" y="10026"/>
                    <a:pt x="5429" y="11288"/>
                  </a:cubicBezTo>
                  <a:cubicBezTo>
                    <a:pt x="6001" y="10145"/>
                    <a:pt x="6513" y="8990"/>
                    <a:pt x="6965" y="7799"/>
                  </a:cubicBezTo>
                  <a:cubicBezTo>
                    <a:pt x="6994" y="7723"/>
                    <a:pt x="7068" y="7670"/>
                    <a:pt x="7145" y="7670"/>
                  </a:cubicBezTo>
                  <a:cubicBezTo>
                    <a:pt x="7160" y="7670"/>
                    <a:pt x="7175" y="7672"/>
                    <a:pt x="7190" y="7676"/>
                  </a:cubicBezTo>
                  <a:lnTo>
                    <a:pt x="7190" y="7676"/>
                  </a:lnTo>
                  <a:cubicBezTo>
                    <a:pt x="7087" y="7636"/>
                    <a:pt x="7127" y="7497"/>
                    <a:pt x="7220" y="7497"/>
                  </a:cubicBezTo>
                  <a:cubicBezTo>
                    <a:pt x="7230" y="7497"/>
                    <a:pt x="7240" y="7498"/>
                    <a:pt x="7251" y="7502"/>
                  </a:cubicBezTo>
                  <a:cubicBezTo>
                    <a:pt x="8692" y="7740"/>
                    <a:pt x="10109" y="7990"/>
                    <a:pt x="11561" y="8061"/>
                  </a:cubicBezTo>
                  <a:cubicBezTo>
                    <a:pt x="10632" y="6930"/>
                    <a:pt x="9597" y="5894"/>
                    <a:pt x="8465" y="4966"/>
                  </a:cubicBezTo>
                  <a:cubicBezTo>
                    <a:pt x="8323" y="4858"/>
                    <a:pt x="8442" y="4680"/>
                    <a:pt x="8585" y="4656"/>
                  </a:cubicBezTo>
                  <a:cubicBezTo>
                    <a:pt x="9108" y="3203"/>
                    <a:pt x="9692" y="1775"/>
                    <a:pt x="10228" y="322"/>
                  </a:cubicBezTo>
                  <a:lnTo>
                    <a:pt x="10228" y="322"/>
                  </a:lnTo>
                  <a:cubicBezTo>
                    <a:pt x="8930" y="977"/>
                    <a:pt x="7692" y="1715"/>
                    <a:pt x="6477" y="2513"/>
                  </a:cubicBezTo>
                  <a:cubicBezTo>
                    <a:pt x="6446" y="2536"/>
                    <a:pt x="6411" y="2549"/>
                    <a:pt x="6373" y="2549"/>
                  </a:cubicBezTo>
                  <a:cubicBezTo>
                    <a:pt x="6353" y="2549"/>
                    <a:pt x="6332" y="2545"/>
                    <a:pt x="6310" y="2537"/>
                  </a:cubicBezTo>
                  <a:lnTo>
                    <a:pt x="6310" y="2537"/>
                  </a:lnTo>
                  <a:cubicBezTo>
                    <a:pt x="6319" y="2594"/>
                    <a:pt x="6270" y="2635"/>
                    <a:pt x="6220" y="2635"/>
                  </a:cubicBezTo>
                  <a:cubicBezTo>
                    <a:pt x="6197" y="2635"/>
                    <a:pt x="6174" y="2627"/>
                    <a:pt x="6156" y="2608"/>
                  </a:cubicBezTo>
                  <a:cubicBezTo>
                    <a:pt x="5227" y="1679"/>
                    <a:pt x="4239" y="810"/>
                    <a:pt x="3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0"/>
            <p:cNvSpPr/>
            <p:nvPr/>
          </p:nvSpPr>
          <p:spPr>
            <a:xfrm flipH="1" rot="949783">
              <a:off x="8356081" y="27047"/>
              <a:ext cx="222439" cy="220382"/>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0"/>
            <p:cNvSpPr/>
            <p:nvPr/>
          </p:nvSpPr>
          <p:spPr>
            <a:xfrm flipH="1" rot="949783">
              <a:off x="8751642" y="637617"/>
              <a:ext cx="219460" cy="223342"/>
            </a:xfrm>
            <a:custGeom>
              <a:rect b="b" l="l" r="r" t="t"/>
              <a:pathLst>
                <a:path extrusionOk="0" h="11621" w="11419">
                  <a:moveTo>
                    <a:pt x="5727" y="1"/>
                  </a:moveTo>
                  <a:cubicBezTo>
                    <a:pt x="5418" y="1322"/>
                    <a:pt x="5168" y="2656"/>
                    <a:pt x="4918" y="4001"/>
                  </a:cubicBezTo>
                  <a:cubicBezTo>
                    <a:pt x="4899" y="4087"/>
                    <a:pt x="4818" y="4142"/>
                    <a:pt x="4732" y="4142"/>
                  </a:cubicBezTo>
                  <a:cubicBezTo>
                    <a:pt x="4711" y="4142"/>
                    <a:pt x="4689" y="4139"/>
                    <a:pt x="4668" y="4132"/>
                  </a:cubicBezTo>
                  <a:lnTo>
                    <a:pt x="4668" y="4132"/>
                  </a:lnTo>
                  <a:cubicBezTo>
                    <a:pt x="4680" y="4215"/>
                    <a:pt x="4620" y="4299"/>
                    <a:pt x="4537" y="4311"/>
                  </a:cubicBezTo>
                  <a:cubicBezTo>
                    <a:pt x="3025" y="4596"/>
                    <a:pt x="1513" y="4834"/>
                    <a:pt x="1" y="5096"/>
                  </a:cubicBezTo>
                  <a:cubicBezTo>
                    <a:pt x="1346" y="5775"/>
                    <a:pt x="2703" y="6489"/>
                    <a:pt x="3894" y="7394"/>
                  </a:cubicBezTo>
                  <a:cubicBezTo>
                    <a:pt x="3918" y="7418"/>
                    <a:pt x="3942" y="7442"/>
                    <a:pt x="3930" y="7478"/>
                  </a:cubicBezTo>
                  <a:cubicBezTo>
                    <a:pt x="4001" y="7525"/>
                    <a:pt x="4037" y="7597"/>
                    <a:pt x="4025" y="7680"/>
                  </a:cubicBezTo>
                  <a:cubicBezTo>
                    <a:pt x="3775" y="9002"/>
                    <a:pt x="3525" y="10311"/>
                    <a:pt x="3275" y="11621"/>
                  </a:cubicBezTo>
                  <a:cubicBezTo>
                    <a:pt x="4358" y="10728"/>
                    <a:pt x="5370" y="9752"/>
                    <a:pt x="6418" y="8823"/>
                  </a:cubicBezTo>
                  <a:cubicBezTo>
                    <a:pt x="6445" y="8801"/>
                    <a:pt x="6475" y="8790"/>
                    <a:pt x="6504" y="8790"/>
                  </a:cubicBezTo>
                  <a:cubicBezTo>
                    <a:pt x="6551" y="8790"/>
                    <a:pt x="6594" y="8819"/>
                    <a:pt x="6609" y="8871"/>
                  </a:cubicBezTo>
                  <a:cubicBezTo>
                    <a:pt x="7954" y="9478"/>
                    <a:pt x="9240" y="10216"/>
                    <a:pt x="10526" y="10930"/>
                  </a:cubicBezTo>
                  <a:cubicBezTo>
                    <a:pt x="9883" y="9621"/>
                    <a:pt x="9240" y="8299"/>
                    <a:pt x="8597" y="6989"/>
                  </a:cubicBezTo>
                  <a:cubicBezTo>
                    <a:pt x="8525" y="6978"/>
                    <a:pt x="8490" y="6894"/>
                    <a:pt x="8525" y="6835"/>
                  </a:cubicBezTo>
                  <a:cubicBezTo>
                    <a:pt x="9430" y="5620"/>
                    <a:pt x="10430" y="4477"/>
                    <a:pt x="11419" y="3334"/>
                  </a:cubicBezTo>
                  <a:lnTo>
                    <a:pt x="11419" y="3334"/>
                  </a:lnTo>
                  <a:cubicBezTo>
                    <a:pt x="10085" y="3525"/>
                    <a:pt x="8764" y="3775"/>
                    <a:pt x="7454" y="4096"/>
                  </a:cubicBezTo>
                  <a:cubicBezTo>
                    <a:pt x="7437" y="4100"/>
                    <a:pt x="7420" y="4102"/>
                    <a:pt x="7404" y="4102"/>
                  </a:cubicBezTo>
                  <a:cubicBezTo>
                    <a:pt x="7327" y="4102"/>
                    <a:pt x="7257" y="4060"/>
                    <a:pt x="7228" y="4001"/>
                  </a:cubicBezTo>
                  <a:cubicBezTo>
                    <a:pt x="7168" y="4001"/>
                    <a:pt x="7120" y="3977"/>
                    <a:pt x="7097" y="3930"/>
                  </a:cubicBezTo>
                  <a:cubicBezTo>
                    <a:pt x="6573" y="2644"/>
                    <a:pt x="6108" y="1334"/>
                    <a:pt x="5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10"/>
          <p:cNvGrpSpPr/>
          <p:nvPr/>
        </p:nvGrpSpPr>
        <p:grpSpPr>
          <a:xfrm>
            <a:off x="239853" y="4277162"/>
            <a:ext cx="496861" cy="495567"/>
            <a:chOff x="239853" y="4277162"/>
            <a:chExt cx="496861" cy="495567"/>
          </a:xfrm>
        </p:grpSpPr>
        <p:sp>
          <p:nvSpPr>
            <p:cNvPr id="1012" name="Google Shape;1012;p10"/>
            <p:cNvSpPr/>
            <p:nvPr/>
          </p:nvSpPr>
          <p:spPr>
            <a:xfrm rot="-1075126">
              <a:off x="290487" y="4328446"/>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0"/>
            <p:cNvSpPr/>
            <p:nvPr/>
          </p:nvSpPr>
          <p:spPr>
            <a:xfrm rot="-1075126">
              <a:off x="290992" y="4330009"/>
              <a:ext cx="395088" cy="391435"/>
            </a:xfrm>
            <a:custGeom>
              <a:rect b="b" l="l" r="r" t="t"/>
              <a:pathLst>
                <a:path extrusionOk="0" h="11467" w="11574">
                  <a:moveTo>
                    <a:pt x="7121" y="1"/>
                  </a:moveTo>
                  <a:cubicBezTo>
                    <a:pt x="6311" y="1120"/>
                    <a:pt x="5561" y="2287"/>
                    <a:pt x="4870" y="3489"/>
                  </a:cubicBezTo>
                  <a:cubicBezTo>
                    <a:pt x="4833" y="3552"/>
                    <a:pt x="4766" y="3585"/>
                    <a:pt x="4699" y="3585"/>
                  </a:cubicBezTo>
                  <a:cubicBezTo>
                    <a:pt x="4638" y="3585"/>
                    <a:pt x="4577" y="3558"/>
                    <a:pt x="4537" y="3501"/>
                  </a:cubicBezTo>
                  <a:cubicBezTo>
                    <a:pt x="4505" y="3533"/>
                    <a:pt x="4463" y="3549"/>
                    <a:pt x="4417" y="3549"/>
                  </a:cubicBezTo>
                  <a:cubicBezTo>
                    <a:pt x="4394" y="3549"/>
                    <a:pt x="4370" y="3545"/>
                    <a:pt x="4347" y="3537"/>
                  </a:cubicBezTo>
                  <a:cubicBezTo>
                    <a:pt x="3620" y="3287"/>
                    <a:pt x="2894" y="3037"/>
                    <a:pt x="2156" y="2799"/>
                  </a:cubicBezTo>
                  <a:cubicBezTo>
                    <a:pt x="1765" y="2676"/>
                    <a:pt x="746" y="2197"/>
                    <a:pt x="120" y="2197"/>
                  </a:cubicBezTo>
                  <a:cubicBezTo>
                    <a:pt x="78" y="2197"/>
                    <a:pt x="38" y="2199"/>
                    <a:pt x="1" y="2203"/>
                  </a:cubicBezTo>
                  <a:cubicBezTo>
                    <a:pt x="965" y="3358"/>
                    <a:pt x="1942" y="4501"/>
                    <a:pt x="2834" y="5716"/>
                  </a:cubicBezTo>
                  <a:cubicBezTo>
                    <a:pt x="2954" y="5740"/>
                    <a:pt x="3001" y="5871"/>
                    <a:pt x="2942" y="5978"/>
                  </a:cubicBezTo>
                  <a:cubicBezTo>
                    <a:pt x="2180" y="7240"/>
                    <a:pt x="1322" y="8442"/>
                    <a:pt x="370" y="9573"/>
                  </a:cubicBezTo>
                  <a:cubicBezTo>
                    <a:pt x="1811" y="9407"/>
                    <a:pt x="3192" y="8633"/>
                    <a:pt x="4585" y="8276"/>
                  </a:cubicBezTo>
                  <a:cubicBezTo>
                    <a:pt x="4591" y="8274"/>
                    <a:pt x="4597" y="8273"/>
                    <a:pt x="4603" y="8273"/>
                  </a:cubicBezTo>
                  <a:cubicBezTo>
                    <a:pt x="4644" y="8273"/>
                    <a:pt x="4682" y="8306"/>
                    <a:pt x="4692" y="8347"/>
                  </a:cubicBezTo>
                  <a:lnTo>
                    <a:pt x="4704" y="8347"/>
                  </a:lnTo>
                  <a:cubicBezTo>
                    <a:pt x="5597" y="9371"/>
                    <a:pt x="6406" y="10454"/>
                    <a:pt x="7311" y="11467"/>
                  </a:cubicBezTo>
                  <a:cubicBezTo>
                    <a:pt x="7240" y="10157"/>
                    <a:pt x="7145" y="8847"/>
                    <a:pt x="7025" y="7537"/>
                  </a:cubicBezTo>
                  <a:cubicBezTo>
                    <a:pt x="7014" y="7436"/>
                    <a:pt x="7098" y="7346"/>
                    <a:pt x="7198" y="7346"/>
                  </a:cubicBezTo>
                  <a:cubicBezTo>
                    <a:pt x="7204" y="7346"/>
                    <a:pt x="7210" y="7346"/>
                    <a:pt x="7216" y="7347"/>
                  </a:cubicBezTo>
                  <a:cubicBezTo>
                    <a:pt x="8692" y="6799"/>
                    <a:pt x="10145" y="6228"/>
                    <a:pt x="11574" y="5585"/>
                  </a:cubicBezTo>
                  <a:cubicBezTo>
                    <a:pt x="10204" y="5132"/>
                    <a:pt x="8823" y="4751"/>
                    <a:pt x="7406" y="4454"/>
                  </a:cubicBezTo>
                  <a:cubicBezTo>
                    <a:pt x="7264" y="4418"/>
                    <a:pt x="7216" y="4239"/>
                    <a:pt x="7323" y="4132"/>
                  </a:cubicBezTo>
                  <a:cubicBezTo>
                    <a:pt x="7311" y="4120"/>
                    <a:pt x="7299" y="4097"/>
                    <a:pt x="7299" y="4061"/>
                  </a:cubicBezTo>
                  <a:cubicBezTo>
                    <a:pt x="7299" y="2704"/>
                    <a:pt x="7240" y="1346"/>
                    <a:pt x="7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1pPr>
            <a:lvl2pPr lvl="1">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2pPr>
            <a:lvl3pPr lvl="2">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3pPr>
            <a:lvl4pPr lvl="3">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4pPr>
            <a:lvl5pPr lvl="4">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5pPr>
            <a:lvl6pPr lvl="5">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6pPr>
            <a:lvl7pPr lvl="6">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7pPr>
            <a:lvl8pPr lvl="7">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8pPr>
            <a:lvl9pPr lvl="8">
              <a:lnSpc>
                <a:spcPct val="100000"/>
              </a:lnSpc>
              <a:spcBef>
                <a:spcPts val="0"/>
              </a:spcBef>
              <a:spcAft>
                <a:spcPts val="0"/>
              </a:spcAft>
              <a:buClr>
                <a:schemeClr val="lt2"/>
              </a:buClr>
              <a:buSzPts val="3500"/>
              <a:buFont typeface="Londrina Solid"/>
              <a:buNone/>
              <a:defRPr sz="3500">
                <a:solidFill>
                  <a:schemeClr val="lt2"/>
                </a:solidFill>
                <a:latin typeface="Londrina Solid"/>
                <a:ea typeface="Londrina Solid"/>
                <a:cs typeface="Londrina Solid"/>
                <a:sym typeface="Londrina Soli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1pPr>
            <a:lvl2pPr indent="-317500" lvl="1" marL="9144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indent="-317500" lvl="2" marL="13716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indent="-317500" lvl="3" marL="18288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indent="-317500" lvl="4" marL="22860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indent="-317500" lvl="5" marL="27432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indent="-317500" lvl="6" marL="32004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indent="-317500" lvl="7" marL="36576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indent="-317500" lvl="8" marL="41148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4" name="Shape 3074"/>
        <p:cNvGrpSpPr/>
        <p:nvPr/>
      </p:nvGrpSpPr>
      <p:grpSpPr>
        <a:xfrm>
          <a:off x="0" y="0"/>
          <a:ext cx="0" cy="0"/>
          <a:chOff x="0" y="0"/>
          <a:chExt cx="0" cy="0"/>
        </a:xfrm>
      </p:grpSpPr>
      <p:sp>
        <p:nvSpPr>
          <p:cNvPr id="3075" name="Google Shape;3075;p30"/>
          <p:cNvSpPr txBox="1"/>
          <p:nvPr>
            <p:ph idx="1" type="subTitle"/>
          </p:nvPr>
        </p:nvSpPr>
        <p:spPr>
          <a:xfrm rot="212">
            <a:off x="2365600" y="2690325"/>
            <a:ext cx="48624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website for </a:t>
            </a:r>
            <a:r>
              <a:rPr lang="en"/>
              <a:t>all</a:t>
            </a:r>
            <a:r>
              <a:rPr lang="en"/>
              <a:t> your filipino snacks and treats</a:t>
            </a:r>
            <a:endParaRPr/>
          </a:p>
        </p:txBody>
      </p:sp>
      <p:sp>
        <p:nvSpPr>
          <p:cNvPr id="3076" name="Google Shape;3076;p30"/>
          <p:cNvSpPr txBox="1"/>
          <p:nvPr>
            <p:ph type="ctrTitle"/>
          </p:nvPr>
        </p:nvSpPr>
        <p:spPr>
          <a:xfrm rot="-888">
            <a:off x="2549875" y="1559375"/>
            <a:ext cx="4647000" cy="13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100"/>
              <a:t>PHIL-CHON</a:t>
            </a:r>
            <a:endParaRPr sz="8100"/>
          </a:p>
        </p:txBody>
      </p:sp>
      <p:sp>
        <p:nvSpPr>
          <p:cNvPr id="3077" name="Google Shape;3077;p30"/>
          <p:cNvSpPr/>
          <p:nvPr/>
        </p:nvSpPr>
        <p:spPr>
          <a:xfrm rot="2700000">
            <a:off x="2217625" y="-972455"/>
            <a:ext cx="123772" cy="119731"/>
          </a:xfrm>
          <a:custGeom>
            <a:rect b="b" l="l" r="r" t="t"/>
            <a:pathLst>
              <a:path extrusionOk="0" h="1497" w="1548">
                <a:moveTo>
                  <a:pt x="1434" y="1"/>
                </a:moveTo>
                <a:cubicBezTo>
                  <a:pt x="1421" y="1"/>
                  <a:pt x="1408" y="4"/>
                  <a:pt x="1395" y="12"/>
                </a:cubicBezTo>
                <a:cubicBezTo>
                  <a:pt x="835" y="369"/>
                  <a:pt x="371" y="857"/>
                  <a:pt x="25" y="1429"/>
                </a:cubicBezTo>
                <a:cubicBezTo>
                  <a:pt x="0" y="1463"/>
                  <a:pt x="22" y="1496"/>
                  <a:pt x="50" y="1496"/>
                </a:cubicBezTo>
                <a:cubicBezTo>
                  <a:pt x="62" y="1496"/>
                  <a:pt x="74" y="1490"/>
                  <a:pt x="85" y="1476"/>
                </a:cubicBezTo>
                <a:cubicBezTo>
                  <a:pt x="454" y="941"/>
                  <a:pt x="930" y="488"/>
                  <a:pt x="1478" y="131"/>
                </a:cubicBezTo>
                <a:cubicBezTo>
                  <a:pt x="1548" y="91"/>
                  <a:pt x="1500" y="1"/>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0"/>
          <p:cNvSpPr txBox="1"/>
          <p:nvPr>
            <p:ph idx="1" type="subTitle"/>
          </p:nvPr>
        </p:nvSpPr>
        <p:spPr>
          <a:xfrm rot="232">
            <a:off x="2702450" y="3444823"/>
            <a:ext cx="44397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Damien Bisa and Katrice Francisco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2" name="Shape 3082"/>
        <p:cNvGrpSpPr/>
        <p:nvPr/>
      </p:nvGrpSpPr>
      <p:grpSpPr>
        <a:xfrm>
          <a:off x="0" y="0"/>
          <a:ext cx="0" cy="0"/>
          <a:chOff x="0" y="0"/>
          <a:chExt cx="0" cy="0"/>
        </a:xfrm>
      </p:grpSpPr>
      <p:sp>
        <p:nvSpPr>
          <p:cNvPr id="3083" name="Google Shape;3083;p31"/>
          <p:cNvSpPr txBox="1"/>
          <p:nvPr>
            <p:ph type="title"/>
          </p:nvPr>
        </p:nvSpPr>
        <p:spPr>
          <a:xfrm flipH="1">
            <a:off x="1291963" y="1057300"/>
            <a:ext cx="862200" cy="8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084" name="Google Shape;3084;p31"/>
          <p:cNvSpPr txBox="1"/>
          <p:nvPr>
            <p:ph idx="2" type="subTitle"/>
          </p:nvPr>
        </p:nvSpPr>
        <p:spPr>
          <a:xfrm>
            <a:off x="2066625" y="998350"/>
            <a:ext cx="1851300" cy="9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Website</a:t>
            </a:r>
            <a:endParaRPr/>
          </a:p>
        </p:txBody>
      </p:sp>
      <p:sp>
        <p:nvSpPr>
          <p:cNvPr id="3085" name="Google Shape;3085;p31"/>
          <p:cNvSpPr txBox="1"/>
          <p:nvPr>
            <p:ph idx="15" type="title"/>
          </p:nvPr>
        </p:nvSpPr>
        <p:spPr>
          <a:xfrm>
            <a:off x="796663" y="307050"/>
            <a:ext cx="7550700" cy="5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solidFill>
                <a:schemeClr val="lt2"/>
              </a:solidFill>
            </a:endParaRPr>
          </a:p>
        </p:txBody>
      </p:sp>
      <p:sp>
        <p:nvSpPr>
          <p:cNvPr id="3086" name="Google Shape;3086;p31"/>
          <p:cNvSpPr txBox="1"/>
          <p:nvPr>
            <p:ph idx="3" type="title"/>
          </p:nvPr>
        </p:nvSpPr>
        <p:spPr>
          <a:xfrm flipH="1">
            <a:off x="4496513" y="1057300"/>
            <a:ext cx="862200" cy="8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087" name="Google Shape;3087;p31"/>
          <p:cNvSpPr txBox="1"/>
          <p:nvPr>
            <p:ph idx="5" type="subTitle"/>
          </p:nvPr>
        </p:nvSpPr>
        <p:spPr>
          <a:xfrm>
            <a:off x="2154175" y="2262175"/>
            <a:ext cx="17637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Architecture</a:t>
            </a:r>
            <a:endParaRPr/>
          </a:p>
        </p:txBody>
      </p:sp>
      <p:sp>
        <p:nvSpPr>
          <p:cNvPr id="3088" name="Google Shape;3088;p31"/>
          <p:cNvSpPr txBox="1"/>
          <p:nvPr>
            <p:ph idx="6" type="title"/>
          </p:nvPr>
        </p:nvSpPr>
        <p:spPr>
          <a:xfrm flipH="1">
            <a:off x="1358538" y="2275913"/>
            <a:ext cx="862200" cy="8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089" name="Google Shape;3089;p31"/>
          <p:cNvSpPr txBox="1"/>
          <p:nvPr>
            <p:ph idx="8" type="title"/>
          </p:nvPr>
        </p:nvSpPr>
        <p:spPr>
          <a:xfrm flipH="1">
            <a:off x="4496513" y="2236088"/>
            <a:ext cx="862200" cy="8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090" name="Google Shape;3090;p31"/>
          <p:cNvSpPr txBox="1"/>
          <p:nvPr>
            <p:ph idx="13" type="subTitle"/>
          </p:nvPr>
        </p:nvSpPr>
        <p:spPr>
          <a:xfrm>
            <a:off x="5302423" y="2431697"/>
            <a:ext cx="22443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Features</a:t>
            </a:r>
            <a:endParaRPr/>
          </a:p>
        </p:txBody>
      </p:sp>
      <p:sp>
        <p:nvSpPr>
          <p:cNvPr id="3091" name="Google Shape;3091;p31"/>
          <p:cNvSpPr txBox="1"/>
          <p:nvPr>
            <p:ph idx="14" type="subTitle"/>
          </p:nvPr>
        </p:nvSpPr>
        <p:spPr>
          <a:xfrm>
            <a:off x="5358725" y="1028500"/>
            <a:ext cx="22443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 for Website</a:t>
            </a:r>
            <a:endParaRPr/>
          </a:p>
        </p:txBody>
      </p:sp>
      <p:sp>
        <p:nvSpPr>
          <p:cNvPr id="3092" name="Google Shape;3092;p31"/>
          <p:cNvSpPr/>
          <p:nvPr/>
        </p:nvSpPr>
        <p:spPr>
          <a:xfrm rot="-1869146">
            <a:off x="1482497" y="1613387"/>
            <a:ext cx="3821" cy="7642"/>
          </a:xfrm>
          <a:custGeom>
            <a:rect b="b" l="l" r="r" t="t"/>
            <a:pathLst>
              <a:path extrusionOk="0" h="58" w="29">
                <a:moveTo>
                  <a:pt x="0" y="0"/>
                </a:moveTo>
                <a:lnTo>
                  <a:pt x="12" y="57"/>
                </a:lnTo>
                <a:lnTo>
                  <a:pt x="29" y="6"/>
                </a:lnTo>
                <a:lnTo>
                  <a:pt x="0" y="0"/>
                </a:ln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
              <a:latin typeface="Sacramento"/>
              <a:ea typeface="Sacramento"/>
              <a:cs typeface="Sacramento"/>
              <a:sym typeface="Sacramento"/>
            </a:endParaRPr>
          </a:p>
        </p:txBody>
      </p:sp>
      <p:sp>
        <p:nvSpPr>
          <p:cNvPr id="3093" name="Google Shape;3093;p31"/>
          <p:cNvSpPr txBox="1"/>
          <p:nvPr>
            <p:ph idx="8" type="title"/>
          </p:nvPr>
        </p:nvSpPr>
        <p:spPr>
          <a:xfrm flipH="1">
            <a:off x="1402313" y="3494525"/>
            <a:ext cx="862200" cy="8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094" name="Google Shape;3094;p31"/>
          <p:cNvSpPr txBox="1"/>
          <p:nvPr>
            <p:ph idx="5" type="subTitle"/>
          </p:nvPr>
        </p:nvSpPr>
        <p:spPr>
          <a:xfrm>
            <a:off x="2264525" y="3465725"/>
            <a:ext cx="17637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in Progress</a:t>
            </a:r>
            <a:endParaRPr/>
          </a:p>
        </p:txBody>
      </p:sp>
      <p:sp>
        <p:nvSpPr>
          <p:cNvPr id="3095" name="Google Shape;3095;p31"/>
          <p:cNvSpPr txBox="1"/>
          <p:nvPr>
            <p:ph idx="5" type="subTitle"/>
          </p:nvPr>
        </p:nvSpPr>
        <p:spPr>
          <a:xfrm>
            <a:off x="5302425" y="3574175"/>
            <a:ext cx="2099100" cy="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3096" name="Google Shape;3096;p31"/>
          <p:cNvSpPr txBox="1"/>
          <p:nvPr>
            <p:ph idx="8" type="title"/>
          </p:nvPr>
        </p:nvSpPr>
        <p:spPr>
          <a:xfrm flipH="1">
            <a:off x="4496525" y="3414875"/>
            <a:ext cx="862200" cy="8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0" name="Shape 3100"/>
        <p:cNvGrpSpPr/>
        <p:nvPr/>
      </p:nvGrpSpPr>
      <p:grpSpPr>
        <a:xfrm>
          <a:off x="0" y="0"/>
          <a:ext cx="0" cy="0"/>
          <a:chOff x="0" y="0"/>
          <a:chExt cx="0" cy="0"/>
        </a:xfrm>
      </p:grpSpPr>
      <p:sp>
        <p:nvSpPr>
          <p:cNvPr id="3101" name="Google Shape;3101;p32"/>
          <p:cNvSpPr txBox="1"/>
          <p:nvPr>
            <p:ph idx="1" type="body"/>
          </p:nvPr>
        </p:nvSpPr>
        <p:spPr>
          <a:xfrm>
            <a:off x="656625" y="1006700"/>
            <a:ext cx="7801500" cy="3950700"/>
          </a:xfrm>
          <a:prstGeom prst="rect">
            <a:avLst/>
          </a:prstGeom>
        </p:spPr>
        <p:txBody>
          <a:bodyPr anchorCtr="0" anchor="t" bIns="91425" lIns="91425" spcFirstLastPara="1" rIns="91425" wrap="square" tIns="91425">
            <a:noAutofit/>
          </a:bodyPr>
          <a:lstStyle/>
          <a:p>
            <a:pPr indent="0" lvl="0" marL="171450" rtl="0" algn="l">
              <a:lnSpc>
                <a:spcPct val="200000"/>
              </a:lnSpc>
              <a:spcBef>
                <a:spcPts val="0"/>
              </a:spcBef>
              <a:spcAft>
                <a:spcPts val="0"/>
              </a:spcAft>
              <a:buNone/>
            </a:pPr>
            <a:r>
              <a:rPr lang="en">
                <a:solidFill>
                  <a:srgbClr val="000000"/>
                </a:solidFill>
              </a:rPr>
              <a:t>The purpose of our website was to sell authentic Filipino snacks and necessities. Our mission on this project was to present our products to the public to enjoy and try our filipino snacks; And if anyone would like to try any of our filipino culture necessities it would be right on hand to order and shipped right to their door. It was our mission on this project to make it look and feel as welcoming as possible. As from our Filipino culture, we are all kind to everyone and would love everyone to feel welcome and enjoy our website as we add and delete products to everyone's liking. Our website does not only pull in just Filipinos but everyone who would be interested in trying new things and new snacks! To us Filipino snacks are comfort food all day everyday and we would love to share that with our customers.</a:t>
            </a:r>
            <a:endParaRPr sz="2100"/>
          </a:p>
        </p:txBody>
      </p:sp>
      <p:sp>
        <p:nvSpPr>
          <p:cNvPr id="3102" name="Google Shape;3102;p32"/>
          <p:cNvSpPr txBox="1"/>
          <p:nvPr>
            <p:ph type="title"/>
          </p:nvPr>
        </p:nvSpPr>
        <p:spPr>
          <a:xfrm>
            <a:off x="782013" y="289688"/>
            <a:ext cx="7550700" cy="5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Purpose of Website</a:t>
            </a:r>
            <a:endParaRPr>
              <a:solidFill>
                <a:schemeClr val="lt2"/>
              </a:solidFill>
            </a:endParaRPr>
          </a:p>
        </p:txBody>
      </p:sp>
      <p:sp>
        <p:nvSpPr>
          <p:cNvPr id="3103" name="Google Shape;3103;p32"/>
          <p:cNvSpPr/>
          <p:nvPr/>
        </p:nvSpPr>
        <p:spPr>
          <a:xfrm flipH="1" rot="-528823">
            <a:off x="4937498" y="5387663"/>
            <a:ext cx="53842" cy="48954"/>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7" name="Shape 3107"/>
        <p:cNvGrpSpPr/>
        <p:nvPr/>
      </p:nvGrpSpPr>
      <p:grpSpPr>
        <a:xfrm>
          <a:off x="0" y="0"/>
          <a:ext cx="0" cy="0"/>
          <a:chOff x="0" y="0"/>
          <a:chExt cx="0" cy="0"/>
        </a:xfrm>
      </p:grpSpPr>
      <p:sp>
        <p:nvSpPr>
          <p:cNvPr id="3108" name="Google Shape;3108;p33"/>
          <p:cNvSpPr txBox="1"/>
          <p:nvPr>
            <p:ph idx="1" type="body"/>
          </p:nvPr>
        </p:nvSpPr>
        <p:spPr>
          <a:xfrm>
            <a:off x="623800" y="870025"/>
            <a:ext cx="7550700" cy="3950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Sublime Text</a:t>
            </a:r>
            <a:endParaRPr sz="2100"/>
          </a:p>
          <a:p>
            <a:pPr indent="-361950" lvl="0" marL="457200" rtl="0" algn="l">
              <a:spcBef>
                <a:spcPts val="0"/>
              </a:spcBef>
              <a:spcAft>
                <a:spcPts val="0"/>
              </a:spcAft>
              <a:buSzPts val="2100"/>
              <a:buChar char="●"/>
            </a:pPr>
            <a:r>
              <a:rPr lang="en" sz="2100"/>
              <a:t>Visual Studio Code </a:t>
            </a:r>
            <a:endParaRPr sz="2100"/>
          </a:p>
          <a:p>
            <a:pPr indent="-361950" lvl="0" marL="457200" rtl="0" algn="l">
              <a:spcBef>
                <a:spcPts val="0"/>
              </a:spcBef>
              <a:spcAft>
                <a:spcPts val="0"/>
              </a:spcAft>
              <a:buSzPts val="2100"/>
              <a:buChar char="●"/>
            </a:pPr>
            <a:r>
              <a:rPr lang="en" sz="2100"/>
              <a:t>XAMPP</a:t>
            </a:r>
            <a:endParaRPr sz="2100"/>
          </a:p>
          <a:p>
            <a:pPr indent="-361950" lvl="0" marL="457200" rtl="0" algn="l">
              <a:spcBef>
                <a:spcPts val="0"/>
              </a:spcBef>
              <a:spcAft>
                <a:spcPts val="0"/>
              </a:spcAft>
              <a:buSzPts val="2100"/>
              <a:buChar char="●"/>
            </a:pPr>
            <a:r>
              <a:rPr lang="en" sz="2100"/>
              <a:t>PhpMyAdmin</a:t>
            </a:r>
            <a:endParaRPr sz="2100"/>
          </a:p>
          <a:p>
            <a:pPr indent="-361950" lvl="0" marL="457200" rtl="0" algn="l">
              <a:spcBef>
                <a:spcPts val="0"/>
              </a:spcBef>
              <a:spcAft>
                <a:spcPts val="0"/>
              </a:spcAft>
              <a:buSzPts val="2100"/>
              <a:buChar char="●"/>
            </a:pPr>
            <a:r>
              <a:rPr lang="en" sz="2100"/>
              <a:t>MySQL Database </a:t>
            </a:r>
            <a:endParaRPr sz="2100"/>
          </a:p>
          <a:p>
            <a:pPr indent="-361950" lvl="0" marL="457200" rtl="0" algn="l">
              <a:spcBef>
                <a:spcPts val="0"/>
              </a:spcBef>
              <a:spcAft>
                <a:spcPts val="0"/>
              </a:spcAft>
              <a:buSzPts val="2100"/>
              <a:buChar char="●"/>
            </a:pPr>
            <a:r>
              <a:rPr lang="en" sz="2100"/>
              <a:t>SQL </a:t>
            </a:r>
            <a:endParaRPr sz="2100"/>
          </a:p>
          <a:p>
            <a:pPr indent="-361950" lvl="0" marL="457200" rtl="0" algn="l">
              <a:spcBef>
                <a:spcPts val="0"/>
              </a:spcBef>
              <a:spcAft>
                <a:spcPts val="0"/>
              </a:spcAft>
              <a:buSzPts val="2100"/>
              <a:buChar char="●"/>
            </a:pPr>
            <a:r>
              <a:rPr lang="en" sz="2100"/>
              <a:t>PDO</a:t>
            </a:r>
            <a:endParaRPr sz="2100"/>
          </a:p>
          <a:p>
            <a:pPr indent="-361950" lvl="0" marL="457200" rtl="0" algn="l">
              <a:spcBef>
                <a:spcPts val="0"/>
              </a:spcBef>
              <a:spcAft>
                <a:spcPts val="0"/>
              </a:spcAft>
              <a:buSzPts val="2100"/>
              <a:buChar char="●"/>
            </a:pPr>
            <a:r>
              <a:rPr lang="en" sz="2100"/>
              <a:t>Bcrypt</a:t>
            </a:r>
            <a:endParaRPr sz="2100"/>
          </a:p>
          <a:p>
            <a:pPr indent="-361950" lvl="0" marL="457200" rtl="0" algn="l">
              <a:spcBef>
                <a:spcPts val="0"/>
              </a:spcBef>
              <a:spcAft>
                <a:spcPts val="0"/>
              </a:spcAft>
              <a:buSzPts val="2100"/>
              <a:buChar char="●"/>
            </a:pPr>
            <a:r>
              <a:rPr lang="en" sz="2100"/>
              <a:t>HTML </a:t>
            </a:r>
            <a:endParaRPr sz="2100"/>
          </a:p>
          <a:p>
            <a:pPr indent="-361950" lvl="0" marL="457200" rtl="0" algn="l">
              <a:spcBef>
                <a:spcPts val="0"/>
              </a:spcBef>
              <a:spcAft>
                <a:spcPts val="0"/>
              </a:spcAft>
              <a:buSzPts val="2100"/>
              <a:buChar char="●"/>
            </a:pPr>
            <a:r>
              <a:rPr lang="en" sz="2100"/>
              <a:t>CSS</a:t>
            </a:r>
            <a:endParaRPr sz="2100"/>
          </a:p>
          <a:p>
            <a:pPr indent="-361950" lvl="0" marL="457200" rtl="0" algn="l">
              <a:spcBef>
                <a:spcPts val="0"/>
              </a:spcBef>
              <a:spcAft>
                <a:spcPts val="0"/>
              </a:spcAft>
              <a:buSzPts val="2100"/>
              <a:buChar char="●"/>
            </a:pPr>
            <a:r>
              <a:rPr lang="en" sz="2100"/>
              <a:t>PHP</a:t>
            </a:r>
            <a:endParaRPr sz="2100"/>
          </a:p>
          <a:p>
            <a:pPr indent="-361950" lvl="0" marL="457200" rtl="0" algn="l">
              <a:spcBef>
                <a:spcPts val="0"/>
              </a:spcBef>
              <a:spcAft>
                <a:spcPts val="0"/>
              </a:spcAft>
              <a:buSzPts val="2100"/>
              <a:buChar char="●"/>
            </a:pPr>
            <a:r>
              <a:rPr lang="en" sz="2100"/>
              <a:t>Bootstrap </a:t>
            </a:r>
            <a:endParaRPr sz="2100"/>
          </a:p>
        </p:txBody>
      </p:sp>
      <p:sp>
        <p:nvSpPr>
          <p:cNvPr id="3109" name="Google Shape;3109;p33"/>
          <p:cNvSpPr txBox="1"/>
          <p:nvPr>
            <p:ph type="title"/>
          </p:nvPr>
        </p:nvSpPr>
        <p:spPr>
          <a:xfrm>
            <a:off x="796663" y="300613"/>
            <a:ext cx="7550700" cy="5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Technologies used for Website</a:t>
            </a:r>
            <a:endParaRPr>
              <a:solidFill>
                <a:schemeClr val="lt2"/>
              </a:solidFill>
            </a:endParaRPr>
          </a:p>
        </p:txBody>
      </p:sp>
      <p:sp>
        <p:nvSpPr>
          <p:cNvPr id="3110" name="Google Shape;3110;p33"/>
          <p:cNvSpPr/>
          <p:nvPr/>
        </p:nvSpPr>
        <p:spPr>
          <a:xfrm flipH="1" rot="-528823">
            <a:off x="4937498" y="5387663"/>
            <a:ext cx="53842" cy="48954"/>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4" name="Shape 3114"/>
        <p:cNvGrpSpPr/>
        <p:nvPr/>
      </p:nvGrpSpPr>
      <p:grpSpPr>
        <a:xfrm>
          <a:off x="0" y="0"/>
          <a:ext cx="0" cy="0"/>
          <a:chOff x="0" y="0"/>
          <a:chExt cx="0" cy="0"/>
        </a:xfrm>
      </p:grpSpPr>
      <p:sp>
        <p:nvSpPr>
          <p:cNvPr id="3115" name="Google Shape;3115;p34"/>
          <p:cNvSpPr txBox="1"/>
          <p:nvPr>
            <p:ph type="title"/>
          </p:nvPr>
        </p:nvSpPr>
        <p:spPr>
          <a:xfrm>
            <a:off x="796663" y="300613"/>
            <a:ext cx="7550700" cy="5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Website Architecture</a:t>
            </a:r>
            <a:endParaRPr>
              <a:solidFill>
                <a:schemeClr val="lt2"/>
              </a:solidFill>
            </a:endParaRPr>
          </a:p>
        </p:txBody>
      </p:sp>
      <p:sp>
        <p:nvSpPr>
          <p:cNvPr id="3116" name="Google Shape;3116;p34"/>
          <p:cNvSpPr/>
          <p:nvPr/>
        </p:nvSpPr>
        <p:spPr>
          <a:xfrm flipH="1" rot="-528823">
            <a:off x="4937498" y="5387663"/>
            <a:ext cx="53842" cy="48954"/>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7" name="Google Shape;3117;p34"/>
          <p:cNvPicPr preferRelativeResize="0"/>
          <p:nvPr/>
        </p:nvPicPr>
        <p:blipFill>
          <a:blip r:embed="rId3">
            <a:alphaModFix/>
          </a:blip>
          <a:stretch>
            <a:fillRect/>
          </a:stretch>
        </p:blipFill>
        <p:spPr>
          <a:xfrm>
            <a:off x="719975" y="1006700"/>
            <a:ext cx="7820272" cy="395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1" name="Shape 3121"/>
        <p:cNvGrpSpPr/>
        <p:nvPr/>
      </p:nvGrpSpPr>
      <p:grpSpPr>
        <a:xfrm>
          <a:off x="0" y="0"/>
          <a:ext cx="0" cy="0"/>
          <a:chOff x="0" y="0"/>
          <a:chExt cx="0" cy="0"/>
        </a:xfrm>
      </p:grpSpPr>
      <p:sp>
        <p:nvSpPr>
          <p:cNvPr id="3122" name="Google Shape;3122;p35"/>
          <p:cNvSpPr txBox="1"/>
          <p:nvPr>
            <p:ph idx="1" type="body"/>
          </p:nvPr>
        </p:nvSpPr>
        <p:spPr>
          <a:xfrm>
            <a:off x="671275" y="1192800"/>
            <a:ext cx="7801500" cy="3501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A Product Page/Homepage (Users can see available products and purchase them)</a:t>
            </a:r>
            <a:endParaRPr sz="2100"/>
          </a:p>
          <a:p>
            <a:pPr indent="0" lvl="0" marL="914400" rtl="0" algn="l">
              <a:spcBef>
                <a:spcPts val="0"/>
              </a:spcBef>
              <a:spcAft>
                <a:spcPts val="0"/>
              </a:spcAft>
              <a:buNone/>
            </a:pPr>
            <a:r>
              <a:t/>
            </a:r>
            <a:endParaRPr sz="2100"/>
          </a:p>
          <a:p>
            <a:pPr indent="-361950" lvl="0" marL="457200" rtl="0" algn="l">
              <a:spcBef>
                <a:spcPts val="0"/>
              </a:spcBef>
              <a:spcAft>
                <a:spcPts val="0"/>
              </a:spcAft>
              <a:buSzPts val="2100"/>
              <a:buChar char="●"/>
            </a:pPr>
            <a:r>
              <a:rPr lang="en" sz="2100"/>
              <a:t>A Cart/Checkout Page (Users may check their added products and purchase them) </a:t>
            </a:r>
            <a:endParaRPr sz="2100"/>
          </a:p>
          <a:p>
            <a:pPr indent="0" lvl="0" marL="914400" rtl="0" algn="l">
              <a:spcBef>
                <a:spcPts val="0"/>
              </a:spcBef>
              <a:spcAft>
                <a:spcPts val="0"/>
              </a:spcAft>
              <a:buNone/>
            </a:pPr>
            <a:r>
              <a:t/>
            </a:r>
            <a:endParaRPr sz="2100"/>
          </a:p>
          <a:p>
            <a:pPr indent="-361950" lvl="0" marL="457200" rtl="0" algn="l">
              <a:spcBef>
                <a:spcPts val="0"/>
              </a:spcBef>
              <a:spcAft>
                <a:spcPts val="0"/>
              </a:spcAft>
              <a:buSzPts val="2100"/>
              <a:buChar char="●"/>
            </a:pPr>
            <a:r>
              <a:rPr lang="en" sz="2100"/>
              <a:t>An Admin Page (This is a restricted access page where administrators for the website will be able to add, delete, and insert products)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
        <p:nvSpPr>
          <p:cNvPr id="3123" name="Google Shape;3123;p35"/>
          <p:cNvSpPr txBox="1"/>
          <p:nvPr>
            <p:ph type="title"/>
          </p:nvPr>
        </p:nvSpPr>
        <p:spPr>
          <a:xfrm>
            <a:off x="796663" y="300613"/>
            <a:ext cx="7550700" cy="5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Website Features </a:t>
            </a:r>
            <a:endParaRPr>
              <a:solidFill>
                <a:schemeClr val="lt2"/>
              </a:solidFill>
            </a:endParaRPr>
          </a:p>
        </p:txBody>
      </p:sp>
      <p:sp>
        <p:nvSpPr>
          <p:cNvPr id="3124" name="Google Shape;3124;p35"/>
          <p:cNvSpPr/>
          <p:nvPr/>
        </p:nvSpPr>
        <p:spPr>
          <a:xfrm flipH="1" rot="-528823">
            <a:off x="4937498" y="5387663"/>
            <a:ext cx="53842" cy="48954"/>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8" name="Shape 3128"/>
        <p:cNvGrpSpPr/>
        <p:nvPr/>
      </p:nvGrpSpPr>
      <p:grpSpPr>
        <a:xfrm>
          <a:off x="0" y="0"/>
          <a:ext cx="0" cy="0"/>
          <a:chOff x="0" y="0"/>
          <a:chExt cx="0" cy="0"/>
        </a:xfrm>
      </p:grpSpPr>
      <p:sp>
        <p:nvSpPr>
          <p:cNvPr id="3129" name="Google Shape;3129;p36"/>
          <p:cNvSpPr txBox="1"/>
          <p:nvPr>
            <p:ph idx="1" type="body"/>
          </p:nvPr>
        </p:nvSpPr>
        <p:spPr>
          <a:xfrm>
            <a:off x="671275" y="1151575"/>
            <a:ext cx="7801500" cy="3950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User Login Page </a:t>
            </a:r>
            <a:endParaRPr sz="2800"/>
          </a:p>
          <a:p>
            <a:pPr indent="0" lvl="0" marL="91440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Storing </a:t>
            </a:r>
            <a:r>
              <a:rPr lang="en" sz="2800"/>
              <a:t>multiple</a:t>
            </a:r>
            <a:r>
              <a:rPr lang="en" sz="2800"/>
              <a:t> user accounts in the </a:t>
            </a:r>
            <a:r>
              <a:rPr lang="en" sz="2800"/>
              <a:t>database</a:t>
            </a:r>
            <a:r>
              <a:rPr lang="en" sz="2800"/>
              <a:t> </a:t>
            </a:r>
            <a:endParaRPr sz="2800"/>
          </a:p>
          <a:p>
            <a:pPr indent="0" lvl="0" marL="91440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Adding more Filipino products to the website </a:t>
            </a:r>
            <a:endParaRPr sz="2800"/>
          </a:p>
          <a:p>
            <a:pPr indent="0" lvl="0" marL="914400" rtl="0" algn="l">
              <a:spcBef>
                <a:spcPts val="0"/>
              </a:spcBef>
              <a:spcAft>
                <a:spcPts val="0"/>
              </a:spcAft>
              <a:buNone/>
            </a:pPr>
            <a:r>
              <a:t/>
            </a:r>
            <a:endParaRPr sz="2800"/>
          </a:p>
          <a:p>
            <a:pPr indent="0" lvl="0" marL="91440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130" name="Google Shape;3130;p36"/>
          <p:cNvSpPr txBox="1"/>
          <p:nvPr>
            <p:ph type="title"/>
          </p:nvPr>
        </p:nvSpPr>
        <p:spPr>
          <a:xfrm>
            <a:off x="796663" y="300613"/>
            <a:ext cx="7550700" cy="5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in Progress</a:t>
            </a:r>
            <a:endParaRPr>
              <a:solidFill>
                <a:schemeClr val="lt2"/>
              </a:solidFill>
            </a:endParaRPr>
          </a:p>
        </p:txBody>
      </p:sp>
      <p:sp>
        <p:nvSpPr>
          <p:cNvPr id="3131" name="Google Shape;3131;p36"/>
          <p:cNvSpPr/>
          <p:nvPr/>
        </p:nvSpPr>
        <p:spPr>
          <a:xfrm flipH="1" rot="-528823">
            <a:off x="4937498" y="5387663"/>
            <a:ext cx="53842" cy="48954"/>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5" name="Shape 3135"/>
        <p:cNvGrpSpPr/>
        <p:nvPr/>
      </p:nvGrpSpPr>
      <p:grpSpPr>
        <a:xfrm>
          <a:off x="0" y="0"/>
          <a:ext cx="0" cy="0"/>
          <a:chOff x="0" y="0"/>
          <a:chExt cx="0" cy="0"/>
        </a:xfrm>
      </p:grpSpPr>
      <p:sp>
        <p:nvSpPr>
          <p:cNvPr id="3136" name="Google Shape;3136;p37"/>
          <p:cNvSpPr txBox="1"/>
          <p:nvPr>
            <p:ph idx="1" type="body"/>
          </p:nvPr>
        </p:nvSpPr>
        <p:spPr>
          <a:xfrm>
            <a:off x="656625" y="1006700"/>
            <a:ext cx="7801500" cy="3950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Add more user friendly </a:t>
            </a:r>
            <a:r>
              <a:rPr lang="en" sz="2500"/>
              <a:t>graphics</a:t>
            </a:r>
            <a:r>
              <a:rPr lang="en" sz="2500"/>
              <a:t> to the website (ex. </a:t>
            </a:r>
            <a:r>
              <a:rPr lang="en" sz="2500"/>
              <a:t>c</a:t>
            </a:r>
            <a:r>
              <a:rPr lang="en" sz="2500"/>
              <a:t>artoons and </a:t>
            </a:r>
            <a:r>
              <a:rPr lang="en" sz="2500"/>
              <a:t>characters) </a:t>
            </a:r>
            <a:endParaRPr sz="2500"/>
          </a:p>
          <a:p>
            <a:pPr indent="0" lvl="0" marL="914400" rtl="0" algn="l">
              <a:spcBef>
                <a:spcPts val="0"/>
              </a:spcBef>
              <a:spcAft>
                <a:spcPts val="0"/>
              </a:spcAft>
              <a:buNone/>
            </a:pPr>
            <a:r>
              <a:t/>
            </a:r>
            <a:endParaRPr sz="2500"/>
          </a:p>
          <a:p>
            <a:pPr indent="-387350" lvl="0" marL="457200" rtl="0" algn="l">
              <a:spcBef>
                <a:spcPts val="0"/>
              </a:spcBef>
              <a:spcAft>
                <a:spcPts val="0"/>
              </a:spcAft>
              <a:buSzPts val="2500"/>
              <a:buChar char="●"/>
            </a:pPr>
            <a:r>
              <a:rPr lang="en" sz="2500"/>
              <a:t>Implement a payment method at checkout (ex. Paypal or Afterpay function) </a:t>
            </a:r>
            <a:endParaRPr sz="2500"/>
          </a:p>
          <a:p>
            <a:pPr indent="0" lvl="0" marL="914400" rtl="0" algn="l">
              <a:spcBef>
                <a:spcPts val="0"/>
              </a:spcBef>
              <a:spcAft>
                <a:spcPts val="0"/>
              </a:spcAft>
              <a:buNone/>
            </a:pPr>
            <a:r>
              <a:t/>
            </a:r>
            <a:endParaRPr sz="2500"/>
          </a:p>
          <a:p>
            <a:pPr indent="-387350" lvl="0" marL="457200" rtl="0" algn="l">
              <a:spcBef>
                <a:spcPts val="0"/>
              </a:spcBef>
              <a:spcAft>
                <a:spcPts val="0"/>
              </a:spcAft>
              <a:buSzPts val="2500"/>
              <a:buChar char="●"/>
            </a:pPr>
            <a:r>
              <a:rPr lang="en" sz="2500"/>
              <a:t>Have a edit button to edit products instead of only insert and delete function</a:t>
            </a:r>
            <a:endParaRPr sz="2500"/>
          </a:p>
        </p:txBody>
      </p:sp>
      <p:sp>
        <p:nvSpPr>
          <p:cNvPr id="3137" name="Google Shape;3137;p37"/>
          <p:cNvSpPr txBox="1"/>
          <p:nvPr>
            <p:ph type="title"/>
          </p:nvPr>
        </p:nvSpPr>
        <p:spPr>
          <a:xfrm>
            <a:off x="796663" y="300613"/>
            <a:ext cx="7550700" cy="5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Improvements</a:t>
            </a:r>
            <a:endParaRPr>
              <a:solidFill>
                <a:schemeClr val="lt2"/>
              </a:solidFill>
            </a:endParaRPr>
          </a:p>
        </p:txBody>
      </p:sp>
      <p:sp>
        <p:nvSpPr>
          <p:cNvPr id="3138" name="Google Shape;3138;p37"/>
          <p:cNvSpPr/>
          <p:nvPr/>
        </p:nvSpPr>
        <p:spPr>
          <a:xfrm flipH="1" rot="-528823">
            <a:off x="4937498" y="5387663"/>
            <a:ext cx="53842" cy="48954"/>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2" name="Shape 3142"/>
        <p:cNvGrpSpPr/>
        <p:nvPr/>
      </p:nvGrpSpPr>
      <p:grpSpPr>
        <a:xfrm>
          <a:off x="0" y="0"/>
          <a:ext cx="0" cy="0"/>
          <a:chOff x="0" y="0"/>
          <a:chExt cx="0" cy="0"/>
        </a:xfrm>
      </p:grpSpPr>
      <p:sp>
        <p:nvSpPr>
          <p:cNvPr id="3143" name="Google Shape;3143;p38"/>
          <p:cNvSpPr/>
          <p:nvPr/>
        </p:nvSpPr>
        <p:spPr>
          <a:xfrm flipH="1" rot="-528823">
            <a:off x="4937498" y="5387663"/>
            <a:ext cx="53842" cy="48954"/>
          </a:xfrm>
          <a:custGeom>
            <a:rect b="b" l="l" r="r" t="t"/>
            <a:pathLst>
              <a:path extrusionOk="0" h="1393" w="1532">
                <a:moveTo>
                  <a:pt x="315" y="1"/>
                </a:moveTo>
                <a:cubicBezTo>
                  <a:pt x="172" y="1"/>
                  <a:pt x="1" y="136"/>
                  <a:pt x="131" y="196"/>
                </a:cubicBezTo>
                <a:cubicBezTo>
                  <a:pt x="666" y="398"/>
                  <a:pt x="1107" y="827"/>
                  <a:pt x="1345" y="1362"/>
                </a:cubicBezTo>
                <a:cubicBezTo>
                  <a:pt x="1353" y="1383"/>
                  <a:pt x="1379" y="1393"/>
                  <a:pt x="1409" y="1393"/>
                </a:cubicBezTo>
                <a:cubicBezTo>
                  <a:pt x="1464" y="1393"/>
                  <a:pt x="1531" y="1361"/>
                  <a:pt x="1524" y="1315"/>
                </a:cubicBezTo>
                <a:cubicBezTo>
                  <a:pt x="1416" y="779"/>
                  <a:pt x="1000" y="350"/>
                  <a:pt x="392" y="17"/>
                </a:cubicBezTo>
                <a:cubicBezTo>
                  <a:pt x="369" y="6"/>
                  <a:pt x="343"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8"/>
          <p:cNvSpPr txBox="1"/>
          <p:nvPr>
            <p:ph idx="4294967295" type="ctrTitle"/>
          </p:nvPr>
        </p:nvSpPr>
        <p:spPr>
          <a:xfrm>
            <a:off x="2264550" y="525275"/>
            <a:ext cx="4614900" cy="200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0"/>
              <a:t>SALAMAT!</a:t>
            </a:r>
            <a:endParaRPr sz="10000"/>
          </a:p>
        </p:txBody>
      </p:sp>
      <p:sp>
        <p:nvSpPr>
          <p:cNvPr id="3145" name="Google Shape;3145;p38"/>
          <p:cNvSpPr txBox="1"/>
          <p:nvPr>
            <p:ph idx="4294967295" type="subTitle"/>
          </p:nvPr>
        </p:nvSpPr>
        <p:spPr>
          <a:xfrm>
            <a:off x="3032850" y="2056600"/>
            <a:ext cx="3078300" cy="474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400">
                <a:latin typeface="Didact Gothic"/>
                <a:ea typeface="Didact Gothic"/>
                <a:cs typeface="Didact Gothic"/>
                <a:sym typeface="Didact Gothic"/>
              </a:rPr>
              <a:t>Means </a:t>
            </a:r>
            <a:r>
              <a:rPr lang="en">
                <a:latin typeface="Didact Gothic"/>
                <a:ea typeface="Didact Gothic"/>
                <a:cs typeface="Didact Gothic"/>
                <a:sym typeface="Didact Gothic"/>
              </a:rPr>
              <a:t>T</a:t>
            </a:r>
            <a:r>
              <a:rPr lang="en" sz="1400">
                <a:latin typeface="Didact Gothic"/>
                <a:ea typeface="Didact Gothic"/>
                <a:cs typeface="Didact Gothic"/>
                <a:sym typeface="Didact Gothic"/>
              </a:rPr>
              <a:t>hank </a:t>
            </a:r>
            <a:r>
              <a:rPr lang="en">
                <a:latin typeface="Didact Gothic"/>
                <a:ea typeface="Didact Gothic"/>
                <a:cs typeface="Didact Gothic"/>
                <a:sym typeface="Didact Gothic"/>
              </a:rPr>
              <a:t>Y</a:t>
            </a:r>
            <a:r>
              <a:rPr lang="en" sz="1400">
                <a:latin typeface="Didact Gothic"/>
                <a:ea typeface="Didact Gothic"/>
                <a:cs typeface="Didact Gothic"/>
                <a:sym typeface="Didact Gothic"/>
              </a:rPr>
              <a:t>ou in T</a:t>
            </a:r>
            <a:r>
              <a:rPr lang="en">
                <a:latin typeface="Didact Gothic"/>
                <a:ea typeface="Didact Gothic"/>
                <a:cs typeface="Didact Gothic"/>
                <a:sym typeface="Didact Gothic"/>
              </a:rPr>
              <a:t>agalog/Filipino</a:t>
            </a:r>
            <a:endParaRPr/>
          </a:p>
        </p:txBody>
      </p:sp>
      <p:sp>
        <p:nvSpPr>
          <p:cNvPr id="3146" name="Google Shape;3146;p38"/>
          <p:cNvSpPr txBox="1"/>
          <p:nvPr>
            <p:ph idx="4294967295" type="subTitle"/>
          </p:nvPr>
        </p:nvSpPr>
        <p:spPr>
          <a:xfrm>
            <a:off x="2301575" y="3044975"/>
            <a:ext cx="4713300" cy="781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n" sz="2600">
                <a:latin typeface="Didact Gothic"/>
                <a:ea typeface="Didact Gothic"/>
                <a:cs typeface="Didact Gothic"/>
                <a:sym typeface="Didact Gothic"/>
              </a:rPr>
              <a:t>We hope you enjoy our website!</a:t>
            </a:r>
            <a:endParaRPr b="1" sz="2600"/>
          </a:p>
        </p:txBody>
      </p:sp>
    </p:spTree>
  </p:cSld>
  <p:clrMapOvr>
    <a:masterClrMapping/>
  </p:clrMapOvr>
</p:sld>
</file>

<file path=ppt/theme/theme1.xml><?xml version="1.0" encoding="utf-8"?>
<a:theme xmlns:a="http://schemas.openxmlformats.org/drawingml/2006/main" xmlns:r="http://schemas.openxmlformats.org/officeDocument/2006/relationships" name="Filipino Values and Culture Thesis by Slidesgo">
  <a:themeElements>
    <a:clrScheme name="Simple Light">
      <a:dk1>
        <a:srgbClr val="1D1D1B"/>
      </a:dk1>
      <a:lt1>
        <a:srgbClr val="FFFFFF"/>
      </a:lt1>
      <a:dk2>
        <a:srgbClr val="2C52A5"/>
      </a:dk2>
      <a:lt2>
        <a:srgbClr val="254488"/>
      </a:lt2>
      <a:accent1>
        <a:srgbClr val="C32938"/>
      </a:accent1>
      <a:accent2>
        <a:srgbClr val="AF2532"/>
      </a:accent2>
      <a:accent3>
        <a:srgbClr val="FED230"/>
      </a:accent3>
      <a:accent4>
        <a:srgbClr val="FFFFFF"/>
      </a:accent4>
      <a:accent5>
        <a:srgbClr val="FFFFFF"/>
      </a:accent5>
      <a:accent6>
        <a:srgbClr val="FFFFFF"/>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