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60" d="100"/>
          <a:sy n="160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3F8C-3A86-49D8-8774-869066A6108E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C92B-9C27-4AB7-8ED4-857A17CB5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4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3F8C-3A86-49D8-8774-869066A6108E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C92B-9C27-4AB7-8ED4-857A17CB5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3F8C-3A86-49D8-8774-869066A6108E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C92B-9C27-4AB7-8ED4-857A17CB5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77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3F8C-3A86-49D8-8774-869066A6108E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C92B-9C27-4AB7-8ED4-857A17CB5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3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3F8C-3A86-49D8-8774-869066A6108E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C92B-9C27-4AB7-8ED4-857A17CB5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9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3F8C-3A86-49D8-8774-869066A6108E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C92B-9C27-4AB7-8ED4-857A17CB5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3F8C-3A86-49D8-8774-869066A6108E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C92B-9C27-4AB7-8ED4-857A17CB5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74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3F8C-3A86-49D8-8774-869066A6108E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C92B-9C27-4AB7-8ED4-857A17CB5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3F8C-3A86-49D8-8774-869066A6108E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C92B-9C27-4AB7-8ED4-857A17CB5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8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3F8C-3A86-49D8-8774-869066A6108E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C92B-9C27-4AB7-8ED4-857A17CB5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4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D3F8C-3A86-49D8-8774-869066A6108E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C92B-9C27-4AB7-8ED4-857A17CB5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3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3F8C-3A86-49D8-8774-869066A6108E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9C92B-9C27-4AB7-8ED4-857A17CB5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60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1810" y="2682956"/>
            <a:ext cx="936456" cy="5622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로그인</a:t>
            </a:r>
            <a:endParaRPr lang="en-US" altLang="ko-KR" sz="100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68776" y="2682956"/>
            <a:ext cx="2185834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uthenticationDetailsSource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26493" y="2682956"/>
            <a:ext cx="1467221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AuthenticationProvider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598188" y="2682956"/>
            <a:ext cx="1966260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AuthenticationFailureListener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850694" y="3698956"/>
            <a:ext cx="1461247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LoginAttemptService</a:t>
            </a:r>
            <a:br>
              <a:rPr lang="en-US" altLang="ko-KR" sz="1000" smtClean="0">
                <a:solidFill>
                  <a:schemeClr val="tx1"/>
                </a:solidFill>
              </a:rPr>
            </a:br>
            <a:r>
              <a:rPr lang="en-US" altLang="ko-KR" sz="1000" smtClean="0">
                <a:solidFill>
                  <a:schemeClr val="tx1"/>
                </a:solidFill>
              </a:rPr>
              <a:t>(Add Fail Count)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26973" y="2682956"/>
            <a:ext cx="1966260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Authentication</a:t>
            </a:r>
            <a:r>
              <a:rPr lang="en-US" altLang="ko-KR" sz="1000" smtClean="0">
                <a:solidFill>
                  <a:schemeClr val="tx1"/>
                </a:solidFill>
              </a:rPr>
              <a:t>Failure</a:t>
            </a:r>
            <a:r>
              <a:rPr lang="en-US" altLang="ko-KR" sz="1000" smtClean="0">
                <a:solidFill>
                  <a:schemeClr val="tx1"/>
                </a:solidFill>
              </a:rPr>
              <a:t>Handler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1810" y="704335"/>
            <a:ext cx="25987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계정이 없음</a:t>
            </a:r>
            <a:endParaRPr lang="en-US" altLang="ko-KR" sz="20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 불일치</a:t>
            </a:r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711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01810" y="704335"/>
            <a:ext cx="37481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회원가입후 이메일 인증 안함</a:t>
            </a:r>
            <a:endParaRPr lang="en-US" altLang="ko-KR" sz="20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불일치</a:t>
            </a:r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01810" y="2491709"/>
            <a:ext cx="936456" cy="5622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로그인</a:t>
            </a:r>
            <a:endParaRPr lang="en-US" altLang="ko-KR" sz="100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68776" y="2491709"/>
            <a:ext cx="2185834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uthenticationDetailsSource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26493" y="2491709"/>
            <a:ext cx="1467221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AuthenticationProvider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526471" y="2491709"/>
            <a:ext cx="1467221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UserDetailsService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74586" y="2491709"/>
            <a:ext cx="1966260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AuthenticationFailureListener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5998" y="2491709"/>
            <a:ext cx="1461247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LoginAttemptService</a:t>
            </a:r>
            <a:br>
              <a:rPr lang="en-US" altLang="ko-KR" sz="1000" smtClean="0">
                <a:solidFill>
                  <a:schemeClr val="tx1"/>
                </a:solidFill>
              </a:rPr>
            </a:br>
            <a:r>
              <a:rPr lang="en-US" altLang="ko-KR" sz="1000" smtClean="0">
                <a:solidFill>
                  <a:schemeClr val="tx1"/>
                </a:solidFill>
              </a:rPr>
              <a:t>(AttemptCache)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950985" y="3509355"/>
            <a:ext cx="1966260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Authentication</a:t>
            </a:r>
            <a:r>
              <a:rPr lang="en-US" altLang="ko-KR" sz="1000" smtClean="0">
                <a:solidFill>
                  <a:schemeClr val="tx1"/>
                </a:solidFill>
              </a:rPr>
              <a:t>Failure</a:t>
            </a:r>
            <a:r>
              <a:rPr lang="en-US" altLang="ko-KR" sz="1000" smtClean="0">
                <a:solidFill>
                  <a:schemeClr val="tx1"/>
                </a:solidFill>
              </a:rPr>
              <a:t>Handler</a:t>
            </a:r>
          </a:p>
        </p:txBody>
      </p:sp>
    </p:spTree>
    <p:extLst>
      <p:ext uri="{BB962C8B-B14F-4D97-AF65-F5344CB8AC3E}">
        <p14:creationId xmlns:p14="http://schemas.microsoft.com/office/powerpoint/2010/main" val="213193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01810" y="704335"/>
            <a:ext cx="3195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회원가입후 이메일 인증</a:t>
            </a:r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01810" y="2491709"/>
            <a:ext cx="936456" cy="5622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로그인</a:t>
            </a:r>
            <a:endParaRPr lang="en-US" altLang="ko-KR" sz="100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68776" y="2491709"/>
            <a:ext cx="2185834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uthenticationDetailsSource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26493" y="2491709"/>
            <a:ext cx="1467221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AuthenticationProvider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526471" y="2491709"/>
            <a:ext cx="1467221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UserDetailsService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74586" y="2491709"/>
            <a:ext cx="1966260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AuthenticationFailureListener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5998" y="2491709"/>
            <a:ext cx="1461247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LoginAttemptService</a:t>
            </a:r>
            <a:br>
              <a:rPr lang="en-US" altLang="ko-KR" sz="1000" smtClean="0">
                <a:solidFill>
                  <a:schemeClr val="tx1"/>
                </a:solidFill>
              </a:rPr>
            </a:br>
            <a:r>
              <a:rPr lang="en-US" altLang="ko-KR" sz="1000" smtClean="0">
                <a:solidFill>
                  <a:schemeClr val="tx1"/>
                </a:solidFill>
              </a:rPr>
              <a:t>(AttemptCache)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950985" y="3509355"/>
            <a:ext cx="1966260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Authentication</a:t>
            </a:r>
            <a:r>
              <a:rPr lang="en-US" altLang="ko-KR" sz="1000" smtClean="0">
                <a:solidFill>
                  <a:schemeClr val="tx1"/>
                </a:solidFill>
              </a:rPr>
              <a:t>Failure</a:t>
            </a:r>
            <a:r>
              <a:rPr lang="en-US" altLang="ko-KR" sz="1000" smtClean="0">
                <a:solidFill>
                  <a:schemeClr val="tx1"/>
                </a:solidFill>
              </a:rPr>
              <a:t>Handler</a:t>
            </a:r>
          </a:p>
        </p:txBody>
      </p:sp>
    </p:spTree>
    <p:extLst>
      <p:ext uri="{BB962C8B-B14F-4D97-AF65-F5344CB8AC3E}">
        <p14:creationId xmlns:p14="http://schemas.microsoft.com/office/powerpoint/2010/main" val="149242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01810" y="704335"/>
            <a:ext cx="19207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성공</a:t>
            </a:r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01810" y="1499615"/>
            <a:ext cx="936456" cy="5622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로그인</a:t>
            </a:r>
            <a:endParaRPr lang="en-US" altLang="ko-KR" sz="100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68776" y="1499615"/>
            <a:ext cx="2185834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uthenticationDetailsSource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26493" y="1499615"/>
            <a:ext cx="1582213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AuthenticationProvider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526471" y="1499615"/>
            <a:ext cx="1467221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UserDetailsService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052250" y="1499615"/>
            <a:ext cx="2685532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UsernamePasswordAuthenticationToken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690840" y="2769613"/>
            <a:ext cx="2046942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Authentication</a:t>
            </a:r>
            <a:r>
              <a:rPr lang="en-US" altLang="ko-KR" sz="1000" smtClean="0">
                <a:solidFill>
                  <a:schemeClr val="tx1"/>
                </a:solidFill>
              </a:rPr>
              <a:t>Success</a:t>
            </a:r>
            <a:r>
              <a:rPr lang="en-US" altLang="ko-KR" sz="1000" smtClean="0">
                <a:solidFill>
                  <a:schemeClr val="tx1"/>
                </a:solidFill>
              </a:rPr>
              <a:t>Listener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330476" y="1499615"/>
            <a:ext cx="1467221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CheckLoginBlock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983687" y="3701460"/>
            <a:ext cx="1461247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LoginAttemptService</a:t>
            </a:r>
            <a:br>
              <a:rPr lang="en-US" altLang="ko-KR" sz="1000" smtClean="0">
                <a:solidFill>
                  <a:schemeClr val="tx1"/>
                </a:solidFill>
              </a:rPr>
            </a:br>
            <a:r>
              <a:rPr lang="en-US" altLang="ko-KR" sz="1000" smtClean="0">
                <a:solidFill>
                  <a:schemeClr val="tx1"/>
                </a:solidFill>
              </a:rPr>
              <a:t>(Reset Fail Count)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321169" y="2769613"/>
            <a:ext cx="2046942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HttpSessionBindingListener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(activeUserStore)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934407" y="2769613"/>
            <a:ext cx="2046942" cy="562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clearAuthenticationAttributes</a:t>
            </a:r>
          </a:p>
        </p:txBody>
      </p:sp>
    </p:spTree>
    <p:extLst>
      <p:ext uri="{BB962C8B-B14F-4D97-AF65-F5344CB8AC3E}">
        <p14:creationId xmlns:p14="http://schemas.microsoft.com/office/powerpoint/2010/main" val="267797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53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나눔고딕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수원 정</dc:creator>
  <cp:lastModifiedBy>수원 정</cp:lastModifiedBy>
  <cp:revision>15</cp:revision>
  <dcterms:created xsi:type="dcterms:W3CDTF">2019-01-19T05:52:23Z</dcterms:created>
  <dcterms:modified xsi:type="dcterms:W3CDTF">2019-01-19T08:33:27Z</dcterms:modified>
</cp:coreProperties>
</file>