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273" r:id="rId2"/>
    <p:sldId id="276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</p:sldIdLst>
  <p:sldSz cx="9906000" cy="6858000" type="A4"/>
  <p:notesSz cx="6791325" cy="99218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바탕체" panose="02030609000101010101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pos="168">
          <p15:clr>
            <a:srgbClr val="A4A3A4"/>
          </p15:clr>
        </p15:guide>
        <p15:guide id="4" pos="3120">
          <p15:clr>
            <a:srgbClr val="A4A3A4"/>
          </p15:clr>
        </p15:guide>
        <p15:guide id="5" pos="60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8BFF"/>
    <a:srgbClr val="F9F9F9"/>
    <a:srgbClr val="0000CC"/>
    <a:srgbClr val="7499CA"/>
    <a:srgbClr val="85A6D0"/>
    <a:srgbClr val="B7CAE3"/>
    <a:srgbClr val="AAC0DE"/>
    <a:srgbClr val="B3AFFF"/>
    <a:srgbClr val="CCCAFF"/>
    <a:srgbClr val="FD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89" autoAdjust="0"/>
  </p:normalViewPr>
  <p:slideViewPr>
    <p:cSldViewPr>
      <p:cViewPr varScale="1">
        <p:scale>
          <a:sx n="115" d="100"/>
          <a:sy n="115" d="100"/>
        </p:scale>
        <p:origin x="1200" y="36"/>
      </p:cViewPr>
      <p:guideLst>
        <p:guide orient="horz" pos="360"/>
        <p:guide orient="horz" pos="4080"/>
        <p:guide pos="168"/>
        <p:guide pos="3120"/>
        <p:guide pos="6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3564" y="-1140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PSI : 문서명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32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4988"/>
            <a:ext cx="29432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AF40293-4F3F-49F0-A47C-056233463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PSI : 문서명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3288"/>
            <a:ext cx="49815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32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4988"/>
            <a:ext cx="29432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6E3AB60-A5EE-4386-8862-F0E839E87E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cs typeface="Arial" panose="020B0604020202020204" pitchFamily="34" charset="0"/>
              </a:rPr>
              <a:t>PSI : 문서명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953B3BB-A3DD-48DF-AB47-55A1953E79DA}" type="slidenum">
              <a:rPr lang="en-US" altLang="ko-KR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0</a:t>
            </a:fld>
            <a:endParaRPr lang="en-US" altLang="ko-KR" smtClean="0">
              <a:cs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54063"/>
            <a:ext cx="5346700" cy="3703637"/>
          </a:xfrm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13288"/>
            <a:ext cx="4983162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cs typeface="Arial" panose="020B0604020202020204" pitchFamily="34" charset="0"/>
              </a:rPr>
              <a:t>PSI : 문서명</a:t>
            </a:r>
          </a:p>
        </p:txBody>
      </p:sp>
      <p:sp>
        <p:nvSpPr>
          <p:cNvPr id="1126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B2BA0D-ED49-4AC6-9CC3-8EF44DD79DA5}" type="slidenum">
              <a:rPr lang="en-US" altLang="ko-KR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0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 bwMode="auto">
          <a:xfrm>
            <a:off x="0" y="548680"/>
            <a:ext cx="99060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37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0" y="6289675"/>
            <a:ext cx="99060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216"/>
          <p:cNvSpPr txBox="1">
            <a:spLocks noChangeArrowheads="1"/>
          </p:cNvSpPr>
          <p:nvPr userDrawn="1"/>
        </p:nvSpPr>
        <p:spPr bwMode="auto">
          <a:xfrm>
            <a:off x="-15552" y="71860"/>
            <a:ext cx="96329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69" tIns="47885" rIns="95769" bIns="47885">
            <a:spAutoFit/>
          </a:bodyPr>
          <a:lstStyle>
            <a:lvl1pPr marL="90488" indent="-90488" defTabSz="957263">
              <a:spcBef>
                <a:spcPct val="60000"/>
              </a:spcBef>
              <a:buClr>
                <a:schemeClr val="folHlink"/>
              </a:buClr>
              <a:buFont typeface="Wingdings" panose="05000000000000000000" pitchFamily="2" charset="2"/>
              <a:buChar char="•"/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SzPct val="8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defTabSz="957263">
              <a:spcBef>
                <a:spcPct val="25000"/>
              </a:spcBef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spcAft>
                <a:spcPct val="100000"/>
              </a:spcAft>
              <a:buClrTx/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스트링 부트를</a:t>
            </a:r>
            <a:r>
              <a:rPr lang="ko-KR" altLang="en-US" sz="2000" baseline="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활용한 웹 서비스 플랫폼 및 </a:t>
            </a:r>
            <a:r>
              <a:rPr lang="en-US" altLang="ko-KR" sz="2000" baseline="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Docker </a:t>
            </a:r>
            <a:r>
              <a:rPr lang="ko-KR" altLang="en-US" sz="2000" baseline="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활용방안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0" y="548680"/>
            <a:ext cx="99060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216"/>
          <p:cNvSpPr txBox="1">
            <a:spLocks noChangeArrowheads="1"/>
          </p:cNvSpPr>
          <p:nvPr userDrawn="1"/>
        </p:nvSpPr>
        <p:spPr bwMode="auto">
          <a:xfrm>
            <a:off x="6681192" y="6381328"/>
            <a:ext cx="3648795" cy="40448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69" tIns="47885" rIns="95769" bIns="47885">
            <a:spAutoFit/>
          </a:bodyPr>
          <a:lstStyle>
            <a:lvl1pPr marL="90488" indent="-90488" defTabSz="957263">
              <a:spcBef>
                <a:spcPct val="60000"/>
              </a:spcBef>
              <a:buClr>
                <a:schemeClr val="folHlink"/>
              </a:buClr>
              <a:buFont typeface="Wingdings" panose="05000000000000000000" pitchFamily="2" charset="2"/>
              <a:buChar char="•"/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SzPct val="8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defTabSz="957263">
              <a:spcBef>
                <a:spcPct val="25000"/>
              </a:spcBef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spcAft>
                <a:spcPct val="100000"/>
              </a:spcAft>
              <a:buClrTx/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㈜ 애니모비 시스템 개발본부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712640" y="1268760"/>
            <a:ext cx="5976664" cy="609398"/>
          </a:xfrm>
        </p:spPr>
        <p:txBody>
          <a:bodyPr/>
          <a:lstStyle>
            <a:lvl1pPr algn="ctr">
              <a:defRPr sz="4400"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8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23391" y="1258488"/>
            <a:ext cx="8548902" cy="2054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10" name="Holder 3"/>
          <p:cNvSpPr>
            <a:spLocks noGrp="1"/>
          </p:cNvSpPr>
          <p:nvPr>
            <p:ph type="body" idx="1"/>
          </p:nvPr>
        </p:nvSpPr>
        <p:spPr>
          <a:xfrm>
            <a:off x="482598" y="116632"/>
            <a:ext cx="8915748" cy="4526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1" name="Holder 4"/>
          <p:cNvSpPr>
            <a:spLocks noGrp="1"/>
          </p:cNvSpPr>
          <p:nvPr>
            <p:ph type="ftr" sz="quarter" idx="3"/>
          </p:nvPr>
        </p:nvSpPr>
        <p:spPr>
          <a:xfrm>
            <a:off x="3080792" y="6381328"/>
            <a:ext cx="317004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2"/>
          </p:nvPr>
        </p:nvSpPr>
        <p:spPr>
          <a:xfrm>
            <a:off x="101488" y="6381328"/>
            <a:ext cx="22784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3/27/2019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4"/>
          </p:nvPr>
        </p:nvSpPr>
        <p:spPr>
          <a:xfrm>
            <a:off x="7119877" y="6354896"/>
            <a:ext cx="22784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2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4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6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800" algn="l" defTabSz="939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900" indent="-342900" algn="l" defTabSz="939800" rtl="0" eaLnBrk="0" fontAlgn="base" hangingPunct="0">
        <a:spcBef>
          <a:spcPct val="6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•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619125" indent="-263525" algn="l" defTabSz="9398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55588" algn="l" defTabSz="93980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492250" indent="-258763" algn="l" defTabSz="939800" rtl="0" eaLnBrk="0" fontAlgn="base" hangingPunct="0">
        <a:spcBef>
          <a:spcPct val="20000"/>
        </a:spcBef>
        <a:spcAft>
          <a:spcPct val="0"/>
        </a:spcAft>
        <a:buSzPct val="8000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976438" indent="-304800" algn="l" defTabSz="939800" rtl="0" eaLnBrk="0" fontAlgn="base" hangingPunct="0">
        <a:spcBef>
          <a:spcPct val="25000"/>
        </a:spcBef>
        <a:spcAft>
          <a:spcPct val="0"/>
        </a:spcAft>
        <a:buSzPct val="90000"/>
        <a:buChar char="¯"/>
        <a:defRPr sz="1900">
          <a:solidFill>
            <a:schemeClr val="tx1"/>
          </a:solidFill>
          <a:latin typeface="+mn-lt"/>
          <a:ea typeface="+mn-ea"/>
          <a:cs typeface="+mn-cs"/>
        </a:defRPr>
      </a:lvl5pPr>
      <a:lvl6pPr marL="2433638" indent="-304800" algn="l" defTabSz="939800" rtl="0" eaLnBrk="0" fontAlgn="base" hangingPunct="0">
        <a:spcBef>
          <a:spcPct val="25000"/>
        </a:spcBef>
        <a:spcAft>
          <a:spcPct val="0"/>
        </a:spcAft>
        <a:buSzPct val="90000"/>
        <a:buChar char="¯"/>
        <a:defRPr sz="1900">
          <a:solidFill>
            <a:schemeClr val="tx1"/>
          </a:solidFill>
          <a:latin typeface="+mn-lt"/>
          <a:ea typeface="+mn-ea"/>
          <a:cs typeface="+mn-cs"/>
        </a:defRPr>
      </a:lvl6pPr>
      <a:lvl7pPr marL="2890838" indent="-304800" algn="l" defTabSz="939800" rtl="0" eaLnBrk="0" fontAlgn="base" hangingPunct="0">
        <a:spcBef>
          <a:spcPct val="25000"/>
        </a:spcBef>
        <a:spcAft>
          <a:spcPct val="0"/>
        </a:spcAft>
        <a:buSzPct val="90000"/>
        <a:buChar char="¯"/>
        <a:defRPr sz="1900">
          <a:solidFill>
            <a:schemeClr val="tx1"/>
          </a:solidFill>
          <a:latin typeface="+mn-lt"/>
          <a:ea typeface="+mn-ea"/>
          <a:cs typeface="+mn-cs"/>
        </a:defRPr>
      </a:lvl7pPr>
      <a:lvl8pPr marL="3348038" indent="-304800" algn="l" defTabSz="939800" rtl="0" eaLnBrk="0" fontAlgn="base" hangingPunct="0">
        <a:spcBef>
          <a:spcPct val="25000"/>
        </a:spcBef>
        <a:spcAft>
          <a:spcPct val="0"/>
        </a:spcAft>
        <a:buSzPct val="90000"/>
        <a:buChar char="¯"/>
        <a:defRPr sz="1900">
          <a:solidFill>
            <a:schemeClr val="tx1"/>
          </a:solidFill>
          <a:latin typeface="+mn-lt"/>
          <a:ea typeface="+mn-ea"/>
          <a:cs typeface="+mn-cs"/>
        </a:defRPr>
      </a:lvl8pPr>
      <a:lvl9pPr marL="3805238" indent="-304800" algn="l" defTabSz="939800" rtl="0" eaLnBrk="0" fontAlgn="base" hangingPunct="0">
        <a:spcBef>
          <a:spcPct val="25000"/>
        </a:spcBef>
        <a:spcAft>
          <a:spcPct val="0"/>
        </a:spcAft>
        <a:buSzPct val="90000"/>
        <a:buChar char="¯"/>
        <a:defRPr sz="19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34393" y="49770"/>
            <a:ext cx="8113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2000" b="1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기술 발표회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3175" y="5789613"/>
            <a:ext cx="99028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60000"/>
              </a:spcBef>
              <a:buClr>
                <a:schemeClr val="folHlink"/>
              </a:buClr>
              <a:buFont typeface="Wingdings" panose="05000000000000000000" pitchFamily="2" charset="2"/>
              <a:buChar char="•"/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defTabSz="9398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defTabSz="9398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defTabSz="939800">
              <a:spcBef>
                <a:spcPct val="20000"/>
              </a:spcBef>
              <a:buSzPct val="8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defTabSz="939800">
              <a:spcBef>
                <a:spcPct val="25000"/>
              </a:spcBef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ko-KR" altLang="en-US" sz="2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 애니모비 </a:t>
            </a:r>
            <a:r>
              <a:rPr kumimoji="0" lang="ko-KR" altLang="en-US" sz="20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kumimoji="0" lang="ko-KR" altLang="en-US" sz="2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본부</a:t>
            </a:r>
            <a:endParaRPr kumimoji="0" lang="en-US" altLang="ko-KR" sz="20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51" name="Text Box 24"/>
          <p:cNvSpPr txBox="1">
            <a:spLocks noChangeArrowheads="1"/>
          </p:cNvSpPr>
          <p:nvPr/>
        </p:nvSpPr>
        <p:spPr bwMode="auto">
          <a:xfrm>
            <a:off x="740572" y="1294923"/>
            <a:ext cx="8457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folHlink"/>
              </a:buClr>
              <a:buFont typeface="Wingdings" panose="05000000000000000000" pitchFamily="2" charset="2"/>
              <a:buChar char="•"/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ko-KR" altLang="en-US" sz="360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스프링 부트 기반 자바 플랫폼 이해와 활용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-15552" y="3933056"/>
            <a:ext cx="99028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60000"/>
              </a:spcBef>
              <a:buClr>
                <a:schemeClr val="folHlink"/>
              </a:buClr>
              <a:buFont typeface="Wingdings" panose="05000000000000000000" pitchFamily="2" charset="2"/>
              <a:buChar char="•"/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defTabSz="9398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defTabSz="9398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defTabSz="939800">
              <a:spcBef>
                <a:spcPct val="20000"/>
              </a:spcBef>
              <a:buSzPct val="8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defTabSz="939800">
              <a:spcBef>
                <a:spcPct val="25000"/>
              </a:spcBef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ko-KR" sz="2000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2019.03.27</a:t>
            </a:r>
            <a:endParaRPr kumimoji="0" lang="en-US" altLang="ko-KR" sz="2000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-1599" y="3340296"/>
            <a:ext cx="99028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60000"/>
              </a:spcBef>
              <a:buClr>
                <a:schemeClr val="folHlink"/>
              </a:buClr>
              <a:buFont typeface="Wingdings" panose="05000000000000000000" pitchFamily="2" charset="2"/>
              <a:buChar char="•"/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defTabSz="9398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defTabSz="9398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defTabSz="939800">
              <a:spcBef>
                <a:spcPct val="20000"/>
              </a:spcBef>
              <a:buSzPct val="80000"/>
              <a:buChar char="–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defTabSz="939800">
              <a:spcBef>
                <a:spcPct val="25000"/>
              </a:spcBef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25000"/>
              </a:spcBef>
              <a:spcAft>
                <a:spcPct val="0"/>
              </a:spcAft>
              <a:buSzPct val="90000"/>
              <a:buChar char="¯"/>
              <a:defRPr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fontAlgn="t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ko-KR" altLang="en-US" sz="2000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     정수원</a:t>
            </a:r>
            <a:endParaRPr kumimoji="0" lang="en-US" altLang="ko-KR" sz="2000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34682" y="177281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ORM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12976"/>
            <a:ext cx="1641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JPA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720" y="1628800"/>
            <a:ext cx="447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MVC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12976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5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720" y="1628800"/>
            <a:ext cx="4470646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캐시처리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2880" y="3212976"/>
            <a:ext cx="1279517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Redis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38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720" y="1628800"/>
            <a:ext cx="4470646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트랜잭션처리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4808" y="3068960"/>
            <a:ext cx="265098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@Transactional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720" y="1628800"/>
            <a:ext cx="4470646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로깅처리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5606" y="3068960"/>
            <a:ext cx="3284874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logback_spring.xml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1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720" y="1628800"/>
            <a:ext cx="4470646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설정전략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5606" y="3068960"/>
            <a:ext cx="420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application.properties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@ConfigurationProperties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8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720" y="1628800"/>
            <a:ext cx="4470646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문서처리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1360" y="3068960"/>
            <a:ext cx="2693366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excelService.jar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7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8584" y="162880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</a:t>
            </a:r>
            <a:r>
              <a:rPr lang="en-US" altLang="ko-KR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1360" y="3068960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0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8584" y="1628800"/>
            <a:ext cx="7200800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 플랫폼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0872" y="2996952"/>
            <a:ext cx="147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Library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0456" y="1628800"/>
            <a:ext cx="7200800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버전관리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0872" y="2996952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6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8"/>
          <p:cNvSpPr txBox="1">
            <a:spLocks noChangeArrowheads="1"/>
          </p:cNvSpPr>
          <p:nvPr/>
        </p:nvSpPr>
        <p:spPr bwMode="auto">
          <a:xfrm>
            <a:off x="848544" y="1488843"/>
            <a:ext cx="324036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2573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예외처리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정보보안</a:t>
            </a:r>
            <a:endParaRPr lang="ko-KR" altLang="en-US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세션처리</a:t>
            </a:r>
            <a:endParaRPr lang="ko-KR" altLang="en-US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배치처리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실시간통신</a:t>
            </a:r>
            <a:endParaRPr lang="en-US" altLang="ko-KR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대용량트래픽</a:t>
            </a:r>
            <a:endParaRPr lang="en-US" altLang="ko-KR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ORM </a:t>
            </a: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REST </a:t>
            </a: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캐시처리</a:t>
            </a:r>
            <a:endParaRPr lang="en-US" altLang="ko-KR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0" y="260648"/>
            <a:ext cx="2736305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2573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 marL="571500" lvl="1" indent="0" algn="ctr" eaLnBrk="1" latinLnBrk="1" hangingPunct="1">
              <a:lnSpc>
                <a:spcPct val="200000"/>
              </a:lnSpc>
              <a:defRPr/>
            </a:pPr>
            <a:r>
              <a:rPr lang="en-US" altLang="ko-KR" sz="36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Agenda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664968" y="1488843"/>
            <a:ext cx="388843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2pPr>
            <a:lvl3pPr marL="12573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바탕체" pitchFamily="17" charset="-127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트랜잭션처리</a:t>
            </a:r>
            <a:endParaRPr lang="ko-KR" altLang="en-US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로깅처리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설정전략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문서처리 </a:t>
            </a:r>
            <a:r>
              <a:rPr lang="en-US" altLang="ko-KR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다운로드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 플랫폼 </a:t>
            </a:r>
            <a:r>
              <a:rPr lang="en-US" altLang="ko-KR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AJAX, Library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버전관리 </a:t>
            </a:r>
            <a:r>
              <a:rPr lang="en-US" altLang="ko-KR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Git, Github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배포전략 </a:t>
            </a:r>
            <a:r>
              <a:rPr lang="en-US" altLang="ko-KR" sz="1600" b="1" dirty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Jenkins, Maven, </a:t>
            </a:r>
            <a:r>
              <a:rPr lang="en-US" altLang="ko-KR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  <a:endParaRPr lang="en-US" altLang="ko-KR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1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0456" y="1628800"/>
            <a:ext cx="7200800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배포전략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0872" y="2996952"/>
            <a:ext cx="1547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Jenkins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Maven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5113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4568" y="2564904"/>
            <a:ext cx="720080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60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9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0712" y="1052736"/>
            <a:ext cx="403244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예외처리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648" y="2780928"/>
            <a:ext cx="42290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예외처리 </a:t>
            </a: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@ControllerAdvice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 </a:t>
            </a:r>
            <a:r>
              <a:rPr lang="ko-KR" altLang="en-US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예외처리 </a:t>
            </a: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@RestControllerAdvice</a:t>
            </a:r>
            <a:endParaRPr lang="ko-KR" altLang="en-US" b="1" dirty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0712" y="1052736"/>
            <a:ext cx="403244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정보보안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776" y="2564904"/>
            <a:ext cx="2642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Security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인가</a:t>
            </a:r>
            <a:endParaRPr lang="ko-KR" altLang="en-US" b="1" dirty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0712" y="1052736"/>
            <a:ext cx="403244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세션처리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776" y="2564904"/>
            <a:ext cx="3767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Session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Security </a:t>
            </a:r>
            <a:r>
              <a:rPr lang="ko-KR" altLang="en-US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연계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 </a:t>
            </a:r>
            <a:r>
              <a:rPr lang="ko-KR" altLang="en-US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클러스트 활용</a:t>
            </a:r>
            <a:endParaRPr lang="ko-KR" altLang="en-US" b="1" dirty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6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0752" y="1628800"/>
            <a:ext cx="403244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템플릿뷰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6856" y="3501008"/>
            <a:ext cx="1997663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Thymeleaf</a:t>
            </a:r>
            <a:endParaRPr lang="ko-KR" altLang="en-US" b="1" dirty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8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0712" y="1052736"/>
            <a:ext cx="403244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배치처리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776" y="2564904"/>
            <a:ext cx="2927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</a:t>
            </a: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Scheduler</a:t>
            </a:r>
            <a:endParaRPr lang="en-US" altLang="ko-KR" b="1" dirty="0" smtClean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@Schedule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9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6736" y="1700808"/>
            <a:ext cx="403244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실시간통신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2800" y="3212976"/>
            <a:ext cx="3092770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</a:t>
            </a: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Websocket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9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8584" y="1772816"/>
            <a:ext cx="732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대용량 </a:t>
            </a:r>
            <a:r>
              <a:rPr lang="ko-KR" altLang="en-US" sz="4800" b="1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트래픽 부하 분산</a:t>
            </a:r>
            <a:endParaRPr lang="ko-KR" altLang="en-US" sz="4800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2840" y="3212976"/>
            <a:ext cx="1988045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RabbitMQ</a:t>
            </a:r>
            <a:endParaRPr lang="en-US" altLang="ko-KR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2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_레이아웃">
  <a:themeElements>
    <a:clrScheme name="사용자 지정 4">
      <a:dk1>
        <a:srgbClr val="00B0F0"/>
      </a:dk1>
      <a:lt1>
        <a:srgbClr val="00B0F0"/>
      </a:lt1>
      <a:dk2>
        <a:srgbClr val="85918F"/>
      </a:dk2>
      <a:lt2>
        <a:srgbClr val="DDDDDD"/>
      </a:lt2>
      <a:accent1>
        <a:srgbClr val="00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AAAAAA"/>
      </a:accent5>
      <a:accent6>
        <a:srgbClr val="AEAEAE"/>
      </a:accent6>
      <a:hlink>
        <a:srgbClr val="FFFFFF"/>
      </a:hlink>
      <a:folHlink>
        <a:srgbClr val="777777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바탕체" pitchFamily="17" charset="-127"/>
          </a:defRPr>
        </a:defPPr>
      </a:lstStyle>
    </a:lnDef>
  </a:objectDefaults>
  <a:extraClrSchemeLst>
    <a:extraClrScheme>
      <a:clrScheme name="2_Blank 1">
        <a:dk1>
          <a:srgbClr val="EBE3AB"/>
        </a:dk1>
        <a:lt1>
          <a:srgbClr val="FFFFFF"/>
        </a:lt1>
        <a:dk2>
          <a:srgbClr val="003366"/>
        </a:dk2>
        <a:lt2>
          <a:srgbClr val="85918F"/>
        </a:lt2>
        <a:accent1>
          <a:srgbClr val="C1D1E0"/>
        </a:accent1>
        <a:accent2>
          <a:srgbClr val="336699"/>
        </a:accent2>
        <a:accent3>
          <a:srgbClr val="AAADB8"/>
        </a:accent3>
        <a:accent4>
          <a:srgbClr val="DADADA"/>
        </a:accent4>
        <a:accent5>
          <a:srgbClr val="DDE5ED"/>
        </a:accent5>
        <a:accent6>
          <a:srgbClr val="2D5C8A"/>
        </a:accent6>
        <a:hlink>
          <a:srgbClr val="68AE9C"/>
        </a:hlink>
        <a:folHlink>
          <a:srgbClr val="B4A42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2">
        <a:dk1>
          <a:srgbClr val="000000"/>
        </a:dk1>
        <a:lt1>
          <a:srgbClr val="FFFFFF"/>
        </a:lt1>
        <a:dk2>
          <a:srgbClr val="85918F"/>
        </a:dk2>
        <a:lt2>
          <a:srgbClr val="DDDDDD"/>
        </a:lt2>
        <a:accent1>
          <a:srgbClr val="00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AEAEAE"/>
        </a:accent6>
        <a:hlink>
          <a:srgbClr val="FFFF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3">
        <a:dk1>
          <a:srgbClr val="000000"/>
        </a:dk1>
        <a:lt1>
          <a:srgbClr val="FFFFFF"/>
        </a:lt1>
        <a:dk2>
          <a:srgbClr val="85918F"/>
        </a:dk2>
        <a:lt2>
          <a:srgbClr val="EBE3AB"/>
        </a:lt2>
        <a:accent1>
          <a:srgbClr val="336699"/>
        </a:accent1>
        <a:accent2>
          <a:srgbClr val="C1D1E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FBDCB"/>
        </a:accent6>
        <a:hlink>
          <a:srgbClr val="68AE9C"/>
        </a:hlink>
        <a:folHlink>
          <a:srgbClr val="D1C0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13828</TotalTime>
  <Words>151</Words>
  <Application>Microsoft Office PowerPoint</Application>
  <PresentationFormat>A4 용지(210x297mm)</PresentationFormat>
  <Paragraphs>83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나눔고딕</vt:lpstr>
      <vt:lpstr>나눔스퀘어 ExtraBold</vt:lpstr>
      <vt:lpstr>맑은 고딕</vt:lpstr>
      <vt:lpstr>맑은 고딕</vt:lpstr>
      <vt:lpstr>바탕체</vt:lpstr>
      <vt:lpstr>Arial</vt:lpstr>
      <vt:lpstr>Times New Roman</vt:lpstr>
      <vt:lpstr>Wingdings</vt:lpstr>
      <vt:lpstr>표지_레이아웃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개발1사업부/이승준</Manager>
  <Company>(주)굿소프트웨어랩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표준서식-파워포인트-템플릿-가로</dc:title>
  <dc:subject>ETRI 공개소프트웨어기반 가상데스크탑의 네트워크 할당 및 관리 툴 제작 프로젝트</dc:subject>
  <dc:creator>개발1사업부</dc:creator>
  <cp:keywords>OHGM-230-03</cp:keywords>
  <cp:lastModifiedBy>정 수원</cp:lastModifiedBy>
  <cp:revision>2011</cp:revision>
  <cp:lastPrinted>2014-01-20T06:51:08Z</cp:lastPrinted>
  <dcterms:created xsi:type="dcterms:W3CDTF">2000-02-29T01:43:17Z</dcterms:created>
  <dcterms:modified xsi:type="dcterms:W3CDTF">2019-03-27T08:03:49Z</dcterms:modified>
  <cp:category>Ver.1.0</cp:category>
</cp:coreProperties>
</file>