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" d="100"/>
          <a:sy n="10" d="100"/>
        </p:scale>
        <p:origin x="2770" y="907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3" y="0"/>
            <a:ext cx="43107428" cy="28575000"/>
          </a:xfrm>
          <a:solidFill>
            <a:srgbClr val="A8B400">
              <a:alpha val="41000"/>
            </a:srgbClr>
          </a:solidFill>
        </p:spPr>
        <p:txBody>
          <a:bodyPr>
            <a:normAutofit/>
          </a:bodyPr>
          <a:lstStyle/>
          <a:p>
            <a:endParaRPr lang="en-US" sz="19000" dirty="0">
              <a:solidFill>
                <a:srgbClr val="FAFFBD"/>
              </a:solidFill>
            </a:endParaRPr>
          </a:p>
        </p:txBody>
      </p:sp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8" y="29994690"/>
            <a:ext cx="25668515" cy="1437810"/>
          </a:xfrm>
          <a:prstGeom prst="rect">
            <a:avLst/>
          </a:prstGeom>
          <a:noFill/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18" y="5200650"/>
            <a:ext cx="13318066" cy="8915400"/>
          </a:xfrm>
          <a:prstGeom prst="rect">
            <a:avLst/>
          </a:prstGeom>
          <a:ln>
            <a:solidFill>
              <a:srgbClr val="00759A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353314" y="5257801"/>
            <a:ext cx="13454743" cy="6768703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Solution:</a:t>
            </a:r>
          </a:p>
          <a:p>
            <a:r>
              <a:rPr lang="en-US" dirty="0" smtClean="0">
                <a:latin typeface="Verdana" pitchFamily="34" charset="0"/>
              </a:rPr>
              <a:t>Software that does this</a:t>
            </a:r>
          </a:p>
          <a:p>
            <a:r>
              <a:rPr lang="en-US" dirty="0" smtClean="0">
                <a:latin typeface="Verdana" pitchFamily="34" charset="0"/>
              </a:rPr>
              <a:t>Lite version </a:t>
            </a:r>
          </a:p>
          <a:p>
            <a:endParaRPr lang="en-US" dirty="0">
              <a:latin typeface="Verdana" pitchFamily="34" charset="0"/>
            </a:endParaRPr>
          </a:p>
          <a:p>
            <a:r>
              <a:rPr lang="en-US" smtClean="0">
                <a:latin typeface="Verdana" pitchFamily="34" charset="0"/>
              </a:rPr>
              <a:t>Extra talk</a:t>
            </a:r>
            <a:endParaRPr lang="en-US" dirty="0" smtClean="0">
              <a:latin typeface="Verdan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943" y="6800850"/>
            <a:ext cx="8537222" cy="5715000"/>
          </a:xfrm>
          <a:prstGeom prst="rect">
            <a:avLst/>
          </a:prstGeom>
          <a:ln>
            <a:solidFill>
              <a:srgbClr val="00759A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2012" y="20718795"/>
            <a:ext cx="8537222" cy="5715000"/>
          </a:xfrm>
          <a:prstGeom prst="rect">
            <a:avLst/>
          </a:prstGeom>
          <a:ln>
            <a:solidFill>
              <a:srgbClr val="00759A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763486" y="14916150"/>
            <a:ext cx="15806057" cy="6768703"/>
          </a:xfrm>
          <a:prstGeom prst="rect">
            <a:avLst/>
          </a:prstGeom>
          <a:noFill/>
          <a:ln>
            <a:noFill/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Description of the project to </a:t>
            </a:r>
            <a:r>
              <a:rPr lang="en-US" dirty="0" err="1" smtClean="0">
                <a:latin typeface="Verdana" pitchFamily="34" charset="0"/>
              </a:rPr>
              <a:t>atomate</a:t>
            </a:r>
            <a:r>
              <a:rPr lang="en-US" dirty="0" smtClean="0">
                <a:latin typeface="Verdana" pitchFamily="34" charset="0"/>
              </a:rPr>
              <a:t> a hand system, eliminate human error</a:t>
            </a:r>
          </a:p>
          <a:p>
            <a:endParaRPr lang="en-US" dirty="0"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Talk about sensitivity of </a:t>
            </a:r>
            <a:r>
              <a:rPr lang="en-US" dirty="0" err="1" smtClean="0">
                <a:latin typeface="Verdana" pitchFamily="34" charset="0"/>
              </a:rPr>
              <a:t>db</a:t>
            </a:r>
            <a:endParaRPr lang="en-US" dirty="0" smtClean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673" y="571500"/>
            <a:ext cx="43891200" cy="3053637"/>
          </a:xfrm>
          <a:prstGeom prst="rect">
            <a:avLst/>
          </a:prstGeom>
          <a:solidFill>
            <a:srgbClr val="00759A"/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1" y="0"/>
            <a:ext cx="391885" cy="3291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391887" y="0"/>
            <a:ext cx="391885" cy="32918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41" tIns="36921" rIns="73841" bIns="36921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3053637"/>
          </a:xfrm>
          <a:prstGeom prst="rect">
            <a:avLst/>
          </a:prstGeom>
          <a:solidFill>
            <a:srgbClr val="A1D8E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r>
              <a:rPr lang="en-US" sz="19000" dirty="0" smtClean="0">
                <a:solidFill>
                  <a:srgbClr val="6A7F10"/>
                </a:solidFill>
              </a:rPr>
              <a:t>	</a:t>
            </a:r>
            <a:r>
              <a:rPr lang="en-US" sz="19000" b="1" dirty="0" smtClean="0">
                <a:solidFill>
                  <a:srgbClr val="6A7F10"/>
                </a:solidFill>
                <a:latin typeface="Garamond" pitchFamily="18" charset="0"/>
              </a:rPr>
              <a:t>Capstone </a:t>
            </a:r>
            <a:r>
              <a:rPr lang="en-US" sz="19000" b="1" dirty="0" err="1" smtClean="0">
                <a:solidFill>
                  <a:srgbClr val="6A7F10"/>
                </a:solidFill>
                <a:latin typeface="Garamond" pitchFamily="18" charset="0"/>
              </a:rPr>
              <a:t>SpeechESPI</a:t>
            </a:r>
            <a:endParaRPr lang="en-US" sz="19000" b="1" dirty="0">
              <a:solidFill>
                <a:srgbClr val="6A7F10"/>
              </a:solidFill>
              <a:latin typeface="Garamon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20509" y="15201900"/>
            <a:ext cx="12857018" cy="108466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34746" tIns="67373" rIns="134746" bIns="67373" rtlCol="0">
            <a:spAutoFit/>
          </a:bodyPr>
          <a:lstStyle/>
          <a:p>
            <a:r>
              <a:rPr lang="en-US" dirty="0" smtClean="0">
                <a:latin typeface="Verdana" pitchFamily="34" charset="0"/>
              </a:rPr>
              <a:t>Flow chart will go here</a:t>
            </a:r>
          </a:p>
          <a:p>
            <a:endParaRPr lang="en-US" dirty="0">
              <a:latin typeface="Verdana" pitchFamily="34" charset="0"/>
            </a:endParaRPr>
          </a:p>
          <a:p>
            <a:endParaRPr lang="en-US" dirty="0" smtClean="0">
              <a:latin typeface="Verdana" pitchFamily="34" charset="0"/>
            </a:endParaRPr>
          </a:p>
          <a:p>
            <a:endParaRPr lang="en-US" dirty="0">
              <a:latin typeface="Verdana" pitchFamily="34" charset="0"/>
            </a:endParaRPr>
          </a:p>
          <a:p>
            <a:endParaRPr lang="en-US" dirty="0" smtClean="0">
              <a:latin typeface="Verdana" pitchFamily="34" charset="0"/>
            </a:endParaRPr>
          </a:p>
          <a:p>
            <a:endParaRPr lang="en-US" dirty="0">
              <a:latin typeface="Verdana" pitchFamily="34" charset="0"/>
            </a:endParaRPr>
          </a:p>
          <a:p>
            <a:endParaRPr lang="en-US" dirty="0" smtClean="0">
              <a:latin typeface="Verdana" pitchFamily="34" charset="0"/>
            </a:endParaRPr>
          </a:p>
          <a:p>
            <a:endParaRPr lang="en-US" dirty="0">
              <a:latin typeface="Verdana" pitchFamily="34" charset="0"/>
            </a:endParaRPr>
          </a:p>
        </p:txBody>
      </p:sp>
      <p:pic>
        <p:nvPicPr>
          <p:cNvPr id="18" name="Picture 17"/>
          <p:cNvPicPr/>
          <p:nvPr/>
        </p:nvPicPr>
        <p:blipFill rotWithShape="1">
          <a:blip r:embed="rId6"/>
          <a:srcRect l="32549" t="32031" r="44373" b="39723"/>
          <a:stretch/>
        </p:blipFill>
        <p:spPr bwMode="auto">
          <a:xfrm>
            <a:off x="33155176" y="13531222"/>
            <a:ext cx="9429740" cy="6286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Verdana</vt:lpstr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Leslie hibiscusgrl</cp:lastModifiedBy>
  <cp:revision>29</cp:revision>
  <dcterms:created xsi:type="dcterms:W3CDTF">2008-12-19T19:08:39Z</dcterms:created>
  <dcterms:modified xsi:type="dcterms:W3CDTF">2014-05-14T18:04:56Z</dcterms:modified>
</cp:coreProperties>
</file>