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6576000" cy="36576000"/>
  <p:notesSz cx="6858000" cy="9144000"/>
  <p:defaultTextStyle>
    <a:defPPr>
      <a:defRPr lang="en-US"/>
    </a:defPPr>
    <a:lvl1pPr marL="0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797101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594203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391304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188406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8985508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782610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579711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376812" algn="l" defTabSz="3594203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>
      <p:cViewPr>
        <p:scale>
          <a:sx n="33" d="100"/>
          <a:sy n="33" d="100"/>
        </p:scale>
        <p:origin x="-72" y="1800"/>
      </p:cViewPr>
      <p:guideLst>
        <p:guide orient="horz" pos="1152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362269"/>
            <a:ext cx="310896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0726400"/>
            <a:ext cx="256032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4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1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88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85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82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79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76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46055" y="6443137"/>
            <a:ext cx="19748500" cy="137320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7852" y="6443137"/>
            <a:ext cx="58648600" cy="137320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3503469"/>
            <a:ext cx="31089600" cy="7264400"/>
          </a:xfrm>
        </p:spPr>
        <p:txBody>
          <a:bodyPr anchor="t"/>
          <a:lstStyle>
            <a:lvl1pPr algn="l">
              <a:defRPr sz="1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5502472"/>
            <a:ext cx="31089600" cy="8000998"/>
          </a:xfrm>
        </p:spPr>
        <p:txBody>
          <a:bodyPr anchor="b"/>
          <a:lstStyle>
            <a:lvl1pPr marL="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1pPr>
            <a:lvl2pPr marL="179710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5942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39130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18840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98550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78261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5797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37681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854" y="37549675"/>
            <a:ext cx="39198548" cy="106214331"/>
          </a:xfrm>
        </p:spPr>
        <p:txBody>
          <a:bodyPr/>
          <a:lstStyle>
            <a:lvl1pPr>
              <a:defRPr sz="11000"/>
            </a:lvl1pPr>
            <a:lvl2pPr>
              <a:defRPr sz="9400"/>
            </a:lvl2pPr>
            <a:lvl3pPr>
              <a:defRPr sz="78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1" y="37549675"/>
            <a:ext cx="39198552" cy="106214331"/>
          </a:xfrm>
        </p:spPr>
        <p:txBody>
          <a:bodyPr/>
          <a:lstStyle>
            <a:lvl1pPr>
              <a:defRPr sz="11000"/>
            </a:lvl1pPr>
            <a:lvl2pPr>
              <a:defRPr sz="9400"/>
            </a:lvl2pPr>
            <a:lvl3pPr>
              <a:defRPr sz="78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64736"/>
            <a:ext cx="329184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8187271"/>
            <a:ext cx="16160752" cy="3412064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97101" indent="0">
              <a:buNone/>
              <a:defRPr sz="7800" b="1"/>
            </a:lvl2pPr>
            <a:lvl3pPr marL="3594203" indent="0">
              <a:buNone/>
              <a:defRPr sz="7100" b="1"/>
            </a:lvl3pPr>
            <a:lvl4pPr marL="5391304" indent="0">
              <a:buNone/>
              <a:defRPr sz="6300" b="1"/>
            </a:lvl4pPr>
            <a:lvl5pPr marL="7188406" indent="0">
              <a:buNone/>
              <a:defRPr sz="6300" b="1"/>
            </a:lvl5pPr>
            <a:lvl6pPr marL="8985508" indent="0">
              <a:buNone/>
              <a:defRPr sz="6300" b="1"/>
            </a:lvl6pPr>
            <a:lvl7pPr marL="10782610" indent="0">
              <a:buNone/>
              <a:defRPr sz="6300" b="1"/>
            </a:lvl7pPr>
            <a:lvl8pPr marL="12579711" indent="0">
              <a:buNone/>
              <a:defRPr sz="6300" b="1"/>
            </a:lvl8pPr>
            <a:lvl9pPr marL="14376812" indent="0">
              <a:buNone/>
              <a:defRPr sz="6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11599335"/>
            <a:ext cx="16160752" cy="21073536"/>
          </a:xfrm>
        </p:spPr>
        <p:txBody>
          <a:bodyPr/>
          <a:lstStyle>
            <a:lvl1pPr>
              <a:defRPr sz="9400"/>
            </a:lvl1pPr>
            <a:lvl2pPr>
              <a:defRPr sz="78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8187271"/>
            <a:ext cx="16167100" cy="3412064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97101" indent="0">
              <a:buNone/>
              <a:defRPr sz="7800" b="1"/>
            </a:lvl2pPr>
            <a:lvl3pPr marL="3594203" indent="0">
              <a:buNone/>
              <a:defRPr sz="7100" b="1"/>
            </a:lvl3pPr>
            <a:lvl4pPr marL="5391304" indent="0">
              <a:buNone/>
              <a:defRPr sz="6300" b="1"/>
            </a:lvl4pPr>
            <a:lvl5pPr marL="7188406" indent="0">
              <a:buNone/>
              <a:defRPr sz="6300" b="1"/>
            </a:lvl5pPr>
            <a:lvl6pPr marL="8985508" indent="0">
              <a:buNone/>
              <a:defRPr sz="6300" b="1"/>
            </a:lvl6pPr>
            <a:lvl7pPr marL="10782610" indent="0">
              <a:buNone/>
              <a:defRPr sz="6300" b="1"/>
            </a:lvl7pPr>
            <a:lvl8pPr marL="12579711" indent="0">
              <a:buNone/>
              <a:defRPr sz="6300" b="1"/>
            </a:lvl8pPr>
            <a:lvl9pPr marL="14376812" indent="0">
              <a:buNone/>
              <a:defRPr sz="6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11599335"/>
            <a:ext cx="16167100" cy="21073536"/>
          </a:xfrm>
        </p:spPr>
        <p:txBody>
          <a:bodyPr/>
          <a:lstStyle>
            <a:lvl1pPr>
              <a:defRPr sz="9400"/>
            </a:lvl1pPr>
            <a:lvl2pPr>
              <a:defRPr sz="78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456266"/>
            <a:ext cx="12033252" cy="6197600"/>
          </a:xfrm>
        </p:spPr>
        <p:txBody>
          <a:bodyPr anchor="b"/>
          <a:lstStyle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456272"/>
            <a:ext cx="20447000" cy="31216603"/>
          </a:xfrm>
        </p:spPr>
        <p:txBody>
          <a:bodyPr/>
          <a:lstStyle>
            <a:lvl1pPr>
              <a:defRPr sz="12600"/>
            </a:lvl1pPr>
            <a:lvl2pPr>
              <a:defRPr sz="11000"/>
            </a:lvl2pPr>
            <a:lvl3pPr>
              <a:defRPr sz="94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7653872"/>
            <a:ext cx="12033252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797101" indent="0">
              <a:buNone/>
              <a:defRPr sz="4700"/>
            </a:lvl2pPr>
            <a:lvl3pPr marL="3594203" indent="0">
              <a:buNone/>
              <a:defRPr sz="4000"/>
            </a:lvl3pPr>
            <a:lvl4pPr marL="5391304" indent="0">
              <a:buNone/>
              <a:defRPr sz="3500"/>
            </a:lvl4pPr>
            <a:lvl5pPr marL="7188406" indent="0">
              <a:buNone/>
              <a:defRPr sz="3500"/>
            </a:lvl5pPr>
            <a:lvl6pPr marL="8985508" indent="0">
              <a:buNone/>
              <a:defRPr sz="3500"/>
            </a:lvl6pPr>
            <a:lvl7pPr marL="10782610" indent="0">
              <a:buNone/>
              <a:defRPr sz="3500"/>
            </a:lvl7pPr>
            <a:lvl8pPr marL="12579711" indent="0">
              <a:buNone/>
              <a:defRPr sz="3500"/>
            </a:lvl8pPr>
            <a:lvl9pPr marL="14376812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5603202"/>
            <a:ext cx="21945600" cy="3022603"/>
          </a:xfrm>
        </p:spPr>
        <p:txBody>
          <a:bodyPr anchor="b"/>
          <a:lstStyle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3268134"/>
            <a:ext cx="21945600" cy="21945600"/>
          </a:xfrm>
        </p:spPr>
        <p:txBody>
          <a:bodyPr/>
          <a:lstStyle>
            <a:lvl1pPr marL="0" indent="0">
              <a:buNone/>
              <a:defRPr sz="12600"/>
            </a:lvl1pPr>
            <a:lvl2pPr marL="1797101" indent="0">
              <a:buNone/>
              <a:defRPr sz="11000"/>
            </a:lvl2pPr>
            <a:lvl3pPr marL="3594203" indent="0">
              <a:buNone/>
              <a:defRPr sz="9400"/>
            </a:lvl3pPr>
            <a:lvl4pPr marL="5391304" indent="0">
              <a:buNone/>
              <a:defRPr sz="7800"/>
            </a:lvl4pPr>
            <a:lvl5pPr marL="7188406" indent="0">
              <a:buNone/>
              <a:defRPr sz="7800"/>
            </a:lvl5pPr>
            <a:lvl6pPr marL="8985508" indent="0">
              <a:buNone/>
              <a:defRPr sz="7800"/>
            </a:lvl6pPr>
            <a:lvl7pPr marL="10782610" indent="0">
              <a:buNone/>
              <a:defRPr sz="7800"/>
            </a:lvl7pPr>
            <a:lvl8pPr marL="12579711" indent="0">
              <a:buNone/>
              <a:defRPr sz="7800"/>
            </a:lvl8pPr>
            <a:lvl9pPr marL="14376812" indent="0">
              <a:buNone/>
              <a:defRPr sz="7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8625802"/>
            <a:ext cx="219456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797101" indent="0">
              <a:buNone/>
              <a:defRPr sz="4700"/>
            </a:lvl2pPr>
            <a:lvl3pPr marL="3594203" indent="0">
              <a:buNone/>
              <a:defRPr sz="4000"/>
            </a:lvl3pPr>
            <a:lvl4pPr marL="5391304" indent="0">
              <a:buNone/>
              <a:defRPr sz="3500"/>
            </a:lvl4pPr>
            <a:lvl5pPr marL="7188406" indent="0">
              <a:buNone/>
              <a:defRPr sz="3500"/>
            </a:lvl5pPr>
            <a:lvl6pPr marL="8985508" indent="0">
              <a:buNone/>
              <a:defRPr sz="3500"/>
            </a:lvl6pPr>
            <a:lvl7pPr marL="10782610" indent="0">
              <a:buNone/>
              <a:defRPr sz="3500"/>
            </a:lvl7pPr>
            <a:lvl8pPr marL="12579711" indent="0">
              <a:buNone/>
              <a:defRPr sz="3500"/>
            </a:lvl8pPr>
            <a:lvl9pPr marL="14376812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464736"/>
            <a:ext cx="32918400" cy="6096000"/>
          </a:xfrm>
          <a:prstGeom prst="rect">
            <a:avLst/>
          </a:prstGeom>
        </p:spPr>
        <p:txBody>
          <a:bodyPr vert="horz" lIns="359420" tIns="179711" rIns="359420" bIns="1797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534406"/>
            <a:ext cx="32918400" cy="24138469"/>
          </a:xfrm>
          <a:prstGeom prst="rect">
            <a:avLst/>
          </a:prstGeom>
        </p:spPr>
        <p:txBody>
          <a:bodyPr vert="horz" lIns="359420" tIns="179711" rIns="359420" bIns="1797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3900536"/>
            <a:ext cx="8534400" cy="1947334"/>
          </a:xfrm>
          <a:prstGeom prst="rect">
            <a:avLst/>
          </a:prstGeom>
        </p:spPr>
        <p:txBody>
          <a:bodyPr vert="horz" lIns="359420" tIns="179711" rIns="359420" bIns="179711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3148-84FC-40FA-B624-943DF7450C65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3900536"/>
            <a:ext cx="11582400" cy="1947334"/>
          </a:xfrm>
          <a:prstGeom prst="rect">
            <a:avLst/>
          </a:prstGeom>
        </p:spPr>
        <p:txBody>
          <a:bodyPr vert="horz" lIns="359420" tIns="179711" rIns="359420" bIns="179711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3900536"/>
            <a:ext cx="8534400" cy="1947334"/>
          </a:xfrm>
          <a:prstGeom prst="rect">
            <a:avLst/>
          </a:prstGeom>
        </p:spPr>
        <p:txBody>
          <a:bodyPr vert="horz" lIns="359420" tIns="179711" rIns="359420" bIns="179711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B2B8-536A-43AF-AA43-264C4DBC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4203" rtl="0" eaLnBrk="1" latinLnBrk="0" hangingPunct="1">
        <a:spcBef>
          <a:spcPct val="0"/>
        </a:spcBef>
        <a:buNone/>
        <a:defRPr sz="1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7827" indent="-1347827" algn="l" defTabSz="35942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2920289" indent="-1123188" algn="l" defTabSz="3594203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753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9855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8086957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884059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681160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78262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275363" indent="-898551" algn="l" defTabSz="35942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797101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594203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1304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188406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8985508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2610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9711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376812" algn="l" defTabSz="3594203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077" y="4446984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/>
              <a:t>User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8308" y="4446984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/>
              <a:t>Admin Level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627080" y="5161359"/>
            <a:ext cx="1641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723" y="839365"/>
            <a:ext cx="5126525" cy="3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5" idx="3"/>
            <a:endCxn id="1026" idx="1"/>
          </p:cNvCxnSpPr>
          <p:nvPr/>
        </p:nvCxnSpPr>
        <p:spPr>
          <a:xfrm flipV="1">
            <a:off x="10316308" y="2694818"/>
            <a:ext cx="2527415" cy="2466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75" y="4729505"/>
            <a:ext cx="4126293" cy="369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5" idx="3"/>
            <a:endCxn id="1027" idx="1"/>
          </p:cNvCxnSpPr>
          <p:nvPr/>
        </p:nvCxnSpPr>
        <p:spPr>
          <a:xfrm>
            <a:off x="10316308" y="5161359"/>
            <a:ext cx="7410567" cy="141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97" y="6760024"/>
            <a:ext cx="4410808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268308" y="6575226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/>
              <a:t>Change Password</a:t>
            </a:r>
          </a:p>
        </p:txBody>
      </p:sp>
      <p:cxnSp>
        <p:nvCxnSpPr>
          <p:cNvPr id="18" name="Straight Arrow Connector 17"/>
          <p:cNvCxnSpPr>
            <a:stCxn id="20" idx="3"/>
            <a:endCxn id="1028" idx="1"/>
          </p:cNvCxnSpPr>
          <p:nvPr/>
        </p:nvCxnSpPr>
        <p:spPr>
          <a:xfrm>
            <a:off x="10316308" y="7289601"/>
            <a:ext cx="830389" cy="113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5627080" y="5161361"/>
            <a:ext cx="1641231" cy="2128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0966" y="22781775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/>
              <a:t>Testing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37544" y="17211140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/>
              <a:t>Create New Patient</a:t>
            </a:r>
          </a:p>
        </p:txBody>
      </p:sp>
      <p:cxnSp>
        <p:nvCxnSpPr>
          <p:cNvPr id="26" name="Straight Arrow Connector 25"/>
          <p:cNvCxnSpPr>
            <a:stCxn id="28" idx="3"/>
            <a:endCxn id="29" idx="1"/>
          </p:cNvCxnSpPr>
          <p:nvPr/>
        </p:nvCxnSpPr>
        <p:spPr>
          <a:xfrm flipV="1">
            <a:off x="3438966" y="17925515"/>
            <a:ext cx="898578" cy="5570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218" idx="1"/>
          </p:cNvCxnSpPr>
          <p:nvPr/>
        </p:nvCxnSpPr>
        <p:spPr>
          <a:xfrm flipV="1">
            <a:off x="7385544" y="17605800"/>
            <a:ext cx="1406764" cy="31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976" y="10824354"/>
            <a:ext cx="7294874" cy="361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168" y="11187071"/>
            <a:ext cx="4817323" cy="288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9" name="Straight Arrow Connector 1058"/>
          <p:cNvCxnSpPr>
            <a:stCxn id="1032" idx="3"/>
            <a:endCxn id="1046" idx="1"/>
          </p:cNvCxnSpPr>
          <p:nvPr/>
        </p:nvCxnSpPr>
        <p:spPr>
          <a:xfrm>
            <a:off x="22273850" y="12631302"/>
            <a:ext cx="1565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414" y="10684031"/>
            <a:ext cx="4953000" cy="320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7" name="Straight Arrow Connector 1066"/>
          <p:cNvCxnSpPr>
            <a:stCxn id="1046" idx="3"/>
            <a:endCxn id="1062" idx="1"/>
          </p:cNvCxnSpPr>
          <p:nvPr/>
        </p:nvCxnSpPr>
        <p:spPr>
          <a:xfrm flipV="1">
            <a:off x="28656491" y="12287199"/>
            <a:ext cx="1223923" cy="344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5" y="15377898"/>
            <a:ext cx="5970074" cy="36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943" y="15067217"/>
            <a:ext cx="5114245" cy="28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6" name="Straight Arrow Connector 1085"/>
          <p:cNvCxnSpPr>
            <a:stCxn id="1081" idx="3"/>
            <a:endCxn id="1084" idx="1"/>
          </p:cNvCxnSpPr>
          <p:nvPr/>
        </p:nvCxnSpPr>
        <p:spPr>
          <a:xfrm flipV="1">
            <a:off x="21527579" y="16496366"/>
            <a:ext cx="929364" cy="71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8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169" y="15277166"/>
            <a:ext cx="486335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7" name="Straight Arrow Connector 1106"/>
          <p:cNvCxnSpPr>
            <a:stCxn id="1084" idx="3"/>
            <a:endCxn id="1088" idx="1"/>
          </p:cNvCxnSpPr>
          <p:nvPr/>
        </p:nvCxnSpPr>
        <p:spPr>
          <a:xfrm>
            <a:off x="27571188" y="16496366"/>
            <a:ext cx="8399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586" y="19964402"/>
            <a:ext cx="6131262" cy="511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6" name="Straight Arrow Connector 1035"/>
          <p:cNvCxnSpPr>
            <a:stCxn id="218" idx="3"/>
            <a:endCxn id="1032" idx="1"/>
          </p:cNvCxnSpPr>
          <p:nvPr/>
        </p:nvCxnSpPr>
        <p:spPr>
          <a:xfrm flipV="1">
            <a:off x="13669830" y="12631302"/>
            <a:ext cx="1309146" cy="497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/>
          <p:cNvCxnSpPr>
            <a:stCxn id="218" idx="3"/>
            <a:endCxn id="1081" idx="1"/>
          </p:cNvCxnSpPr>
          <p:nvPr/>
        </p:nvCxnSpPr>
        <p:spPr>
          <a:xfrm flipV="1">
            <a:off x="13669830" y="17211141"/>
            <a:ext cx="1887675" cy="394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/>
          <p:cNvCxnSpPr>
            <a:stCxn id="218" idx="3"/>
            <a:endCxn id="1108" idx="1"/>
          </p:cNvCxnSpPr>
          <p:nvPr/>
        </p:nvCxnSpPr>
        <p:spPr>
          <a:xfrm>
            <a:off x="13669830" y="17605800"/>
            <a:ext cx="2472756" cy="4915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456" y="18590319"/>
            <a:ext cx="5300052" cy="373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5" name="Straight Arrow Connector 1114"/>
          <p:cNvCxnSpPr>
            <a:stCxn id="1108" idx="3"/>
            <a:endCxn id="1113" idx="1"/>
          </p:cNvCxnSpPr>
          <p:nvPr/>
        </p:nvCxnSpPr>
        <p:spPr>
          <a:xfrm flipV="1">
            <a:off x="22273848" y="20455840"/>
            <a:ext cx="1378608" cy="2065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/>
          <p:cNvCxnSpPr>
            <a:stCxn id="1108" idx="3"/>
          </p:cNvCxnSpPr>
          <p:nvPr/>
        </p:nvCxnSpPr>
        <p:spPr>
          <a:xfrm>
            <a:off x="22273850" y="22520856"/>
            <a:ext cx="8824113" cy="801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/>
          <p:cNvCxnSpPr>
            <a:stCxn id="1108" idx="3"/>
            <a:endCxn id="96" idx="1"/>
          </p:cNvCxnSpPr>
          <p:nvPr/>
        </p:nvCxnSpPr>
        <p:spPr>
          <a:xfrm>
            <a:off x="22273848" y="22520857"/>
            <a:ext cx="1898567" cy="392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415" y="25072087"/>
            <a:ext cx="5247221" cy="274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997" y="21488348"/>
            <a:ext cx="5280146" cy="355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Rectangle 134"/>
          <p:cNvSpPr/>
          <p:nvPr/>
        </p:nvSpPr>
        <p:spPr>
          <a:xfrm>
            <a:off x="4923695" y="22770007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 smtClean="0"/>
              <a:t>Select Existing Patient</a:t>
            </a:r>
            <a:endParaRPr lang="en-US" sz="2400" dirty="0"/>
          </a:p>
        </p:txBody>
      </p:sp>
      <p:cxnSp>
        <p:nvCxnSpPr>
          <p:cNvPr id="102" name="Straight Arrow Connector 101"/>
          <p:cNvCxnSpPr>
            <a:stCxn id="28" idx="3"/>
            <a:endCxn id="135" idx="1"/>
          </p:cNvCxnSpPr>
          <p:nvPr/>
        </p:nvCxnSpPr>
        <p:spPr>
          <a:xfrm flipV="1">
            <a:off x="3438966" y="23484382"/>
            <a:ext cx="1484729" cy="1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02" y="21739511"/>
            <a:ext cx="3254617" cy="36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104"/>
          <p:cNvCxnSpPr>
            <a:stCxn id="135" idx="3"/>
            <a:endCxn id="103" idx="1"/>
          </p:cNvCxnSpPr>
          <p:nvPr/>
        </p:nvCxnSpPr>
        <p:spPr>
          <a:xfrm>
            <a:off x="7971695" y="23484382"/>
            <a:ext cx="1773407" cy="62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3" idx="0"/>
            <a:endCxn id="218" idx="2"/>
          </p:cNvCxnSpPr>
          <p:nvPr/>
        </p:nvCxnSpPr>
        <p:spPr>
          <a:xfrm flipH="1" flipV="1">
            <a:off x="11231069" y="20057404"/>
            <a:ext cx="141342" cy="168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923695" y="26024500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 smtClean="0"/>
              <a:t>Add Existing Record</a:t>
            </a:r>
          </a:p>
        </p:txBody>
      </p:sp>
      <p:cxnSp>
        <p:nvCxnSpPr>
          <p:cNvPr id="136" name="Straight Arrow Connector 135"/>
          <p:cNvCxnSpPr>
            <a:stCxn id="28" idx="3"/>
            <a:endCxn id="167" idx="1"/>
          </p:cNvCxnSpPr>
          <p:nvPr/>
        </p:nvCxnSpPr>
        <p:spPr>
          <a:xfrm>
            <a:off x="3438966" y="23496150"/>
            <a:ext cx="1484729" cy="324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90" y="27203401"/>
            <a:ext cx="4141909" cy="323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/>
          <p:cNvCxnSpPr>
            <a:stCxn id="167" idx="3"/>
            <a:endCxn id="137" idx="1"/>
          </p:cNvCxnSpPr>
          <p:nvPr/>
        </p:nvCxnSpPr>
        <p:spPr>
          <a:xfrm>
            <a:off x="7971695" y="26738875"/>
            <a:ext cx="992795" cy="20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126" y="27940274"/>
            <a:ext cx="3699240" cy="290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986" y="28516395"/>
            <a:ext cx="3912577" cy="308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265" y="29596117"/>
            <a:ext cx="3158243" cy="24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Straight Arrow Connector 143"/>
          <p:cNvCxnSpPr>
            <a:stCxn id="137" idx="3"/>
            <a:endCxn id="140" idx="1"/>
          </p:cNvCxnSpPr>
          <p:nvPr/>
        </p:nvCxnSpPr>
        <p:spPr>
          <a:xfrm>
            <a:off x="13106399" y="28823150"/>
            <a:ext cx="1280727" cy="57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3"/>
            <a:endCxn id="141" idx="1"/>
          </p:cNvCxnSpPr>
          <p:nvPr/>
        </p:nvCxnSpPr>
        <p:spPr>
          <a:xfrm>
            <a:off x="18086366" y="29393159"/>
            <a:ext cx="1895620" cy="66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3"/>
            <a:endCxn id="142" idx="1"/>
          </p:cNvCxnSpPr>
          <p:nvPr/>
        </p:nvCxnSpPr>
        <p:spPr>
          <a:xfrm>
            <a:off x="23894563" y="30057160"/>
            <a:ext cx="1899702" cy="769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2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65" y="31310024"/>
            <a:ext cx="4624690" cy="4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Rectangle 182"/>
          <p:cNvSpPr/>
          <p:nvPr/>
        </p:nvSpPr>
        <p:spPr>
          <a:xfrm>
            <a:off x="4923695" y="30276033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 smtClean="0"/>
              <a:t>Export Result</a:t>
            </a:r>
          </a:p>
        </p:txBody>
      </p:sp>
      <p:cxnSp>
        <p:nvCxnSpPr>
          <p:cNvPr id="151" name="Straight Arrow Connector 150"/>
          <p:cNvCxnSpPr>
            <a:stCxn id="28" idx="3"/>
            <a:endCxn id="183" idx="1"/>
          </p:cNvCxnSpPr>
          <p:nvPr/>
        </p:nvCxnSpPr>
        <p:spPr>
          <a:xfrm>
            <a:off x="3438966" y="23496150"/>
            <a:ext cx="1484729" cy="749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83" idx="3"/>
            <a:endCxn id="149" idx="1"/>
          </p:cNvCxnSpPr>
          <p:nvPr/>
        </p:nvCxnSpPr>
        <p:spPr>
          <a:xfrm>
            <a:off x="7971695" y="30990408"/>
            <a:ext cx="1088370" cy="2510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08" y="15154195"/>
            <a:ext cx="4877522" cy="490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411" y="1277481"/>
            <a:ext cx="5553057" cy="323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8781703"/>
            <a:ext cx="3048000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0350" tIns="55175" rIns="110350" bIns="55175" spcCol="0" rtlCol="0" anchor="ctr"/>
          <a:lstStyle/>
          <a:p>
            <a:pPr algn="ctr"/>
            <a:r>
              <a:rPr lang="en-US" sz="2400" dirty="0" smtClean="0"/>
              <a:t>Search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3"/>
            <a:endCxn id="2050" idx="1"/>
          </p:cNvCxnSpPr>
          <p:nvPr/>
        </p:nvCxnSpPr>
        <p:spPr>
          <a:xfrm flipV="1">
            <a:off x="4724400" y="2895598"/>
            <a:ext cx="3096011" cy="66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0" y="8428528"/>
            <a:ext cx="5029200" cy="40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946" y="7860202"/>
            <a:ext cx="5848340" cy="479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9" y="13416344"/>
            <a:ext cx="5247221" cy="274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9010" y="5787622"/>
            <a:ext cx="5280146" cy="355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2050" idx="3"/>
            <a:endCxn id="2051" idx="1"/>
          </p:cNvCxnSpPr>
          <p:nvPr/>
        </p:nvCxnSpPr>
        <p:spPr>
          <a:xfrm>
            <a:off x="13373468" y="2895598"/>
            <a:ext cx="2704732" cy="7570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51" idx="3"/>
            <a:endCxn id="2052" idx="1"/>
          </p:cNvCxnSpPr>
          <p:nvPr/>
        </p:nvCxnSpPr>
        <p:spPr>
          <a:xfrm flipV="1">
            <a:off x="21107400" y="10256926"/>
            <a:ext cx="2087546" cy="20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52" idx="3"/>
            <a:endCxn id="12" idx="1"/>
          </p:cNvCxnSpPr>
          <p:nvPr/>
        </p:nvCxnSpPr>
        <p:spPr>
          <a:xfrm flipV="1">
            <a:off x="29043286" y="7565103"/>
            <a:ext cx="1545724" cy="269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2" idx="3"/>
            <a:endCxn id="11" idx="1"/>
          </p:cNvCxnSpPr>
          <p:nvPr/>
        </p:nvCxnSpPr>
        <p:spPr>
          <a:xfrm>
            <a:off x="29043286" y="10256926"/>
            <a:ext cx="1436713" cy="4533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72" y="6209547"/>
            <a:ext cx="5591184" cy="401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40" y="11430000"/>
            <a:ext cx="5123647" cy="473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40" y="17754600"/>
            <a:ext cx="5029200" cy="390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" name="Straight Arrow Connector 2047"/>
          <p:cNvCxnSpPr>
            <a:stCxn id="5" idx="3"/>
          </p:cNvCxnSpPr>
          <p:nvPr/>
        </p:nvCxnSpPr>
        <p:spPr>
          <a:xfrm flipV="1">
            <a:off x="4724400" y="8219324"/>
            <a:ext cx="3124172" cy="1276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>
            <a:stCxn id="2053" idx="3"/>
            <a:endCxn id="2051" idx="1"/>
          </p:cNvCxnSpPr>
          <p:nvPr/>
        </p:nvCxnSpPr>
        <p:spPr>
          <a:xfrm>
            <a:off x="13439756" y="8219325"/>
            <a:ext cx="2638444" cy="2246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stCxn id="5" idx="3"/>
          </p:cNvCxnSpPr>
          <p:nvPr/>
        </p:nvCxnSpPr>
        <p:spPr>
          <a:xfrm>
            <a:off x="4724400" y="9496078"/>
            <a:ext cx="3357940" cy="430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5" idx="3"/>
            <a:endCxn id="2055" idx="1"/>
          </p:cNvCxnSpPr>
          <p:nvPr/>
        </p:nvCxnSpPr>
        <p:spPr>
          <a:xfrm>
            <a:off x="4724400" y="9496078"/>
            <a:ext cx="3357940" cy="10211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4" idx="3"/>
            <a:endCxn id="2051" idx="1"/>
          </p:cNvCxnSpPr>
          <p:nvPr/>
        </p:nvCxnSpPr>
        <p:spPr>
          <a:xfrm flipV="1">
            <a:off x="13244087" y="10465841"/>
            <a:ext cx="2834113" cy="3331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/>
          <p:cNvCxnSpPr>
            <a:stCxn id="2055" idx="3"/>
            <a:endCxn id="2051" idx="1"/>
          </p:cNvCxnSpPr>
          <p:nvPr/>
        </p:nvCxnSpPr>
        <p:spPr>
          <a:xfrm flipV="1">
            <a:off x="13111540" y="10465841"/>
            <a:ext cx="2966660" cy="924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Le</dc:creator>
  <cp:lastModifiedBy>Han Le</cp:lastModifiedBy>
  <cp:revision>11</cp:revision>
  <dcterms:created xsi:type="dcterms:W3CDTF">2014-02-16T04:49:22Z</dcterms:created>
  <dcterms:modified xsi:type="dcterms:W3CDTF">2014-02-16T05:43:00Z</dcterms:modified>
</cp:coreProperties>
</file>