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1pPr>
    <a:lvl2pPr marL="2194105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2pPr>
    <a:lvl3pPr marL="4388211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3pPr>
    <a:lvl4pPr marL="6582316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4pPr>
    <a:lvl5pPr marL="877642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5pPr>
    <a:lvl6pPr marL="10970528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6pPr>
    <a:lvl7pPr marL="1316463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7pPr>
    <a:lvl8pPr marL="15358739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8pPr>
    <a:lvl9pPr marL="17552844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A"/>
    <a:srgbClr val="6A7F10"/>
    <a:srgbClr val="A1D8E0"/>
    <a:srgbClr val="B0C7E2"/>
    <a:srgbClr val="FAFFBD"/>
    <a:srgbClr val="A8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9" d="100"/>
          <a:sy n="19" d="100"/>
        </p:scale>
        <p:origin x="1416" y="125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3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6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9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105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2pPr>
            <a:lvl3pPr marL="4388211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231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77642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368544"/>
            <a:ext cx="19392903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439400"/>
            <a:ext cx="19392903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4"/>
            <a:ext cx="19400521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1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3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1" y="1310643"/>
            <a:ext cx="24536400" cy="28094943"/>
          </a:xfrm>
        </p:spPr>
        <p:txBody>
          <a:bodyPr/>
          <a:lstStyle>
            <a:lvl1pPr>
              <a:defRPr sz="153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3" cy="22517103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0"/>
            <a:ext cx="26334720" cy="272034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15300"/>
            </a:lvl1pPr>
            <a:lvl2pPr marL="2194105" indent="0">
              <a:buNone/>
              <a:defRPr sz="13400"/>
            </a:lvl2pPr>
            <a:lvl3pPr marL="4388211" indent="0">
              <a:buNone/>
              <a:defRPr sz="11500"/>
            </a:lvl3pPr>
            <a:lvl4pPr marL="6582316" indent="0">
              <a:buNone/>
              <a:defRPr sz="9600"/>
            </a:lvl4pPr>
            <a:lvl5pPr marL="8776423" indent="0">
              <a:buNone/>
              <a:defRPr sz="9600"/>
            </a:lvl5pPr>
            <a:lvl6pPr marL="10970528" indent="0">
              <a:buNone/>
              <a:defRPr sz="9600"/>
            </a:lvl6pPr>
            <a:lvl7pPr marL="13164633" indent="0">
              <a:buNone/>
              <a:defRPr sz="9600"/>
            </a:lvl7pPr>
            <a:lvl8pPr marL="15358739" indent="0">
              <a:buNone/>
              <a:defRPr sz="9600"/>
            </a:lvl8pPr>
            <a:lvl9pPr marL="17552844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4"/>
            <a:ext cx="26334720" cy="3863339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80" cy="5486400"/>
          </a:xfrm>
          <a:prstGeom prst="rect">
            <a:avLst/>
          </a:prstGeom>
        </p:spPr>
        <p:txBody>
          <a:bodyPr vert="horz" lIns="438822" tIns="219410" rIns="438822" bIns="2194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2"/>
            <a:ext cx="39502080" cy="21724623"/>
          </a:xfrm>
          <a:prstGeom prst="rect">
            <a:avLst/>
          </a:prstGeom>
        </p:spPr>
        <p:txBody>
          <a:bodyPr vert="horz" lIns="438822" tIns="219410" rIns="438822" bIns="2194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6CB9-01E4-44B8-8084-BCC418CF4A2D}" type="datetimeFigureOut">
              <a:rPr lang="en-US" smtClean="0"/>
              <a:pPr/>
              <a:t>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8211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579" indent="-1645579" algn="l" defTabSz="4388211" rtl="0" eaLnBrk="1" latinLnBrk="0" hangingPunct="1">
        <a:spcBef>
          <a:spcPct val="20000"/>
        </a:spcBef>
        <a:buFont typeface="Arial" pitchFamily="34" charset="0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421" indent="-1371316" algn="l" defTabSz="4388211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264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370" indent="-1097052" algn="l" defTabSz="4388211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475" indent="-1097052" algn="l" defTabSz="4388211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7580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168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5791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989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105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211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316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42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0528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463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8739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2844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3773" y="0"/>
            <a:ext cx="43107428" cy="28575000"/>
          </a:xfrm>
          <a:solidFill>
            <a:srgbClr val="A8B400">
              <a:alpha val="41000"/>
            </a:srgbClr>
          </a:solidFill>
        </p:spPr>
        <p:txBody>
          <a:bodyPr>
            <a:normAutofit/>
          </a:bodyPr>
          <a:lstStyle/>
          <a:p>
            <a:endParaRPr lang="en-US" sz="19000" dirty="0">
              <a:solidFill>
                <a:srgbClr val="FAFFBD"/>
              </a:solidFill>
            </a:endParaRPr>
          </a:p>
        </p:txBody>
      </p:sp>
      <p:pic>
        <p:nvPicPr>
          <p:cNvPr id="4" name="Picture 3" descr="psu-mcecs_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1" y="29596555"/>
            <a:ext cx="6008915" cy="24645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2228" y="29994690"/>
            <a:ext cx="25668515" cy="1437810"/>
          </a:xfrm>
          <a:prstGeom prst="rect">
            <a:avLst/>
          </a:prstGeom>
          <a:noFill/>
        </p:spPr>
        <p:txBody>
          <a:bodyPr wrap="square" lIns="73841" tIns="36921" rIns="73841" bIns="36921" rtlCol="0">
            <a:spAutoFit/>
          </a:bodyPr>
          <a:lstStyle/>
          <a:p>
            <a:r>
              <a:rPr lang="en-US" dirty="0" smtClean="0"/>
              <a:t>Department of Electrical and Computer Engineering</a:t>
            </a:r>
            <a:endParaRPr lang="en-US" dirty="0"/>
          </a:p>
        </p:txBody>
      </p:sp>
      <p:pic>
        <p:nvPicPr>
          <p:cNvPr id="6" name="Picture 5" descr="wafer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73" y="5200650"/>
            <a:ext cx="15923556" cy="8915400"/>
          </a:xfrm>
          <a:prstGeom prst="rect">
            <a:avLst/>
          </a:prstGeom>
          <a:ln>
            <a:solidFill>
              <a:srgbClr val="00759A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8353314" y="5257801"/>
            <a:ext cx="13454743" cy="8247368"/>
          </a:xfrm>
          <a:prstGeom prst="rect">
            <a:avLst/>
          </a:prstGeom>
          <a:noFill/>
          <a:ln>
            <a:noFill/>
          </a:ln>
        </p:spPr>
        <p:txBody>
          <a:bodyPr wrap="square" lIns="73841" tIns="36921" rIns="73841" bIns="36921" rtlCol="0">
            <a:spAutoFit/>
          </a:bodyPr>
          <a:lstStyle/>
          <a:p>
            <a:r>
              <a:rPr lang="en-US" dirty="0" smtClean="0">
                <a:latin typeface="Verdana" pitchFamily="34" charset="0"/>
              </a:rPr>
              <a:t>Text Box</a:t>
            </a:r>
          </a:p>
          <a:p>
            <a:pPr algn="just"/>
            <a:r>
              <a:rPr lang="en-US" dirty="0" smtClean="0">
                <a:latin typeface="Verdana" pitchFamily="34" charset="0"/>
              </a:rPr>
              <a:t>Note: Although this example font is quite large for this example,  24 size font would work best in the text boxes.</a:t>
            </a:r>
          </a:p>
        </p:txBody>
      </p:sp>
      <p:pic>
        <p:nvPicPr>
          <p:cNvPr id="8" name="Picture 7" descr="wafer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144" y="6915150"/>
            <a:ext cx="10175900" cy="5715000"/>
          </a:xfrm>
          <a:prstGeom prst="rect">
            <a:avLst/>
          </a:prstGeom>
          <a:ln>
            <a:solidFill>
              <a:srgbClr val="00759A"/>
            </a:solidFill>
          </a:ln>
        </p:spPr>
      </p:pic>
      <p:pic>
        <p:nvPicPr>
          <p:cNvPr id="9" name="Picture 8" descr="wafer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6728" y="13716000"/>
            <a:ext cx="10207408" cy="5715000"/>
          </a:xfrm>
          <a:prstGeom prst="rect">
            <a:avLst/>
          </a:prstGeom>
          <a:ln>
            <a:solidFill>
              <a:srgbClr val="00759A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1763486" y="14916150"/>
            <a:ext cx="15806057" cy="13695012"/>
          </a:xfrm>
          <a:prstGeom prst="rect">
            <a:avLst/>
          </a:prstGeom>
          <a:noFill/>
          <a:ln>
            <a:noFill/>
          </a:ln>
        </p:spPr>
        <p:txBody>
          <a:bodyPr wrap="square" lIns="73841" tIns="36921" rIns="73841" bIns="36921" rtlCol="0">
            <a:spAutoFit/>
          </a:bodyPr>
          <a:lstStyle/>
          <a:p>
            <a:r>
              <a:rPr lang="en-US" dirty="0" smtClean="0">
                <a:latin typeface="Verdana" pitchFamily="34" charset="0"/>
              </a:rPr>
              <a:t>Text Box</a:t>
            </a:r>
          </a:p>
          <a:p>
            <a:pPr algn="just"/>
            <a:r>
              <a:rPr lang="en-US" dirty="0" smtClean="0">
                <a:latin typeface="Verdana" pitchFamily="34" charset="0"/>
              </a:rPr>
              <a:t>Note: There needs to be at least a 1” border around the edge of the poster for mounting purposes.  Leave the white border on the bottom as is – the department, college and University name need to be there.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1673" y="571500"/>
            <a:ext cx="43891200" cy="3053637"/>
          </a:xfrm>
          <a:prstGeom prst="rect">
            <a:avLst/>
          </a:prstGeom>
          <a:solidFill>
            <a:srgbClr val="00759A"/>
          </a:solidFill>
        </p:spPr>
        <p:txBody>
          <a:bodyPr wrap="square" lIns="73841" tIns="36921" rIns="73841" bIns="36921" rtlCol="0">
            <a:spAutoFit/>
          </a:bodyPr>
          <a:lstStyle/>
          <a:p>
            <a:r>
              <a:rPr lang="en-US" sz="19000" dirty="0" smtClean="0">
                <a:solidFill>
                  <a:srgbClr val="6A7F10"/>
                </a:solidFill>
              </a:rPr>
              <a:t>	</a:t>
            </a:r>
            <a:endParaRPr lang="en-US" sz="19000" b="1" dirty="0">
              <a:solidFill>
                <a:srgbClr val="6A7F10"/>
              </a:solidFill>
              <a:latin typeface="Garamond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 flipH="1">
            <a:off x="1" y="0"/>
            <a:ext cx="391885" cy="32918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841" tIns="36921" rIns="73841" bIns="36921"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flipH="1">
            <a:off x="391887" y="0"/>
            <a:ext cx="391885" cy="329184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841" tIns="36921" rIns="73841" bIns="36921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97527" y="832563"/>
            <a:ext cx="42893673" cy="3053637"/>
          </a:xfrm>
          <a:prstGeom prst="rect">
            <a:avLst/>
          </a:prstGeom>
          <a:solidFill>
            <a:srgbClr val="A1D8E0"/>
          </a:solidFill>
          <a:ln>
            <a:solidFill>
              <a:schemeClr val="tx2"/>
            </a:solidFill>
          </a:ln>
        </p:spPr>
        <p:txBody>
          <a:bodyPr wrap="square" lIns="73841" tIns="36921" rIns="73841" bIns="36921" rtlCol="0">
            <a:spAutoFit/>
          </a:bodyPr>
          <a:lstStyle/>
          <a:p>
            <a:r>
              <a:rPr lang="en-US" sz="19000" dirty="0" smtClean="0">
                <a:solidFill>
                  <a:srgbClr val="6A7F10"/>
                </a:solidFill>
              </a:rPr>
              <a:t>	</a:t>
            </a:r>
            <a:r>
              <a:rPr lang="en-US" sz="19000" b="1" dirty="0" smtClean="0">
                <a:solidFill>
                  <a:srgbClr val="6A7F10"/>
                </a:solidFill>
                <a:latin typeface="Garamond" pitchFamily="18" charset="0"/>
              </a:rPr>
              <a:t>Capstone Project Title</a:t>
            </a:r>
            <a:endParaRPr lang="en-US" sz="19000" b="1" dirty="0">
              <a:solidFill>
                <a:srgbClr val="6A7F10"/>
              </a:solidFill>
              <a:latin typeface="Garamond" pitchFamily="18" charset="0"/>
            </a:endParaRPr>
          </a:p>
        </p:txBody>
      </p:sp>
      <p:pic>
        <p:nvPicPr>
          <p:cNvPr id="17" name="Picture 16" descr="wafer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7564" y="20574000"/>
            <a:ext cx="10207408" cy="5715000"/>
          </a:xfrm>
          <a:prstGeom prst="rect">
            <a:avLst/>
          </a:prstGeom>
          <a:ln>
            <a:solidFill>
              <a:srgbClr val="00759A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18620509" y="15201900"/>
            <a:ext cx="12857018" cy="110337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134746" tIns="67373" rIns="134746" bIns="67373" rtlCol="0">
            <a:spAutoFit/>
          </a:bodyPr>
          <a:lstStyle/>
          <a:p>
            <a:r>
              <a:rPr lang="en-US" dirty="0" smtClean="0">
                <a:latin typeface="Verdana" pitchFamily="34" charset="0"/>
              </a:rPr>
              <a:t>Text Box</a:t>
            </a:r>
          </a:p>
          <a:p>
            <a:r>
              <a:rPr lang="en-US" dirty="0" smtClean="0">
                <a:latin typeface="Verdana" pitchFamily="34" charset="0"/>
              </a:rPr>
              <a:t>Note: You  can add a border to a text box to accent it by right clicking on it &gt; format shape &gt; line color.  Then choose the color you like.</a:t>
            </a:r>
            <a:endParaRPr lang="en-US" dirty="0">
              <a:latin typeface="Verdan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113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Garamond</vt:lpstr>
      <vt:lpstr>Verdana</vt:lpstr>
      <vt:lpstr>Office Theme</vt:lpstr>
      <vt:lpstr>PowerPoint Presentation</vt:lpstr>
    </vt:vector>
  </TitlesOfParts>
  <Company>Portland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amyj</dc:creator>
  <cp:lastModifiedBy>Leslie hibiscusgrl</cp:lastModifiedBy>
  <cp:revision>28</cp:revision>
  <dcterms:created xsi:type="dcterms:W3CDTF">2008-12-19T19:08:39Z</dcterms:created>
  <dcterms:modified xsi:type="dcterms:W3CDTF">2014-02-08T20:03:06Z</dcterms:modified>
</cp:coreProperties>
</file>