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3" r:id="rId8"/>
    <p:sldId id="264" r:id="rId9"/>
    <p:sldId id="266" r:id="rId10"/>
    <p:sldId id="268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9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TestBuilders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209483"/>
          </a:xfrm>
        </p:spPr>
        <p:txBody>
          <a:bodyPr>
            <a:noAutofit/>
          </a:bodyPr>
          <a:lstStyle/>
          <a:p>
            <a:pPr algn="l"/>
            <a:r>
              <a:rPr lang="en-US" sz="2000" b="1" cap="all" dirty="0" smtClean="0"/>
              <a:t>Leslie </a:t>
            </a:r>
            <a:r>
              <a:rPr lang="en-US" sz="2000" b="1" cap="all" dirty="0"/>
              <a:t>Eide</a:t>
            </a:r>
          </a:p>
          <a:p>
            <a:pPr algn="l"/>
            <a:r>
              <a:rPr lang="en-US" sz="2000" b="1" cap="all" dirty="0"/>
              <a:t>Nauvin Ghorashian</a:t>
            </a:r>
          </a:p>
          <a:p>
            <a:pPr algn="l"/>
            <a:r>
              <a:rPr lang="en-US" sz="2000" b="1" cap="all" dirty="0"/>
              <a:t>Chris Klupenger</a:t>
            </a:r>
          </a:p>
          <a:p>
            <a:pPr algn="l"/>
            <a:r>
              <a:rPr lang="en-US" sz="2000" b="1" cap="all" dirty="0"/>
              <a:t>han le</a:t>
            </a:r>
          </a:p>
          <a:p>
            <a:pPr algn="l"/>
            <a:r>
              <a:rPr lang="en-US" sz="2000" b="1" cap="all" dirty="0"/>
              <a:t>Ngan Nguyen</a:t>
            </a:r>
          </a:p>
        </p:txBody>
      </p:sp>
      <p:pic>
        <p:nvPicPr>
          <p:cNvPr id="4" name="Picture 3" descr="PSU_white_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370" y="5437165"/>
            <a:ext cx="5065956" cy="112576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07067" y="840085"/>
            <a:ext cx="8791575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i="1" cap="all" dirty="0">
                <a:solidFill>
                  <a:schemeClr val="accent2"/>
                </a:solidFill>
              </a:rPr>
              <a:t>Electronic speech testing system for audiology</a:t>
            </a:r>
            <a:endParaRPr lang="en-US" b="1" cap="all" dirty="0">
              <a:solidFill>
                <a:schemeClr val="accent2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07067" y="3975485"/>
            <a:ext cx="849521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91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6177" y="-735637"/>
            <a:ext cx="3854528" cy="1278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Flow chart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77" y="215127"/>
            <a:ext cx="12005644" cy="636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6249" y="-500177"/>
            <a:ext cx="7776552" cy="3220044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Demonstration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39" y="2020389"/>
            <a:ext cx="4896077" cy="323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3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322" y="1610748"/>
            <a:ext cx="6085775" cy="1244596"/>
          </a:xfrm>
        </p:spPr>
        <p:txBody>
          <a:bodyPr>
            <a:noAutofit/>
          </a:bodyPr>
          <a:lstStyle/>
          <a:p>
            <a:r>
              <a:rPr lang="en-US" sz="7200" dirty="0" smtClean="0"/>
              <a:t>Questions?</a:t>
            </a:r>
            <a:endParaRPr lang="en-US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31" y="2414542"/>
            <a:ext cx="1857375" cy="39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9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Motivation/background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project initiated by Dr. Reiss to streamline the testing process that is currently conducted by hand with audio files at the OHSU audiology department</a:t>
            </a:r>
          </a:p>
          <a:p>
            <a:r>
              <a:rPr lang="en-US" dirty="0" smtClean="0"/>
              <a:t>Some Matlab code previously existed for concept but not a long term solution</a:t>
            </a:r>
          </a:p>
          <a:p>
            <a:r>
              <a:rPr lang="en-US" dirty="0" smtClean="0"/>
              <a:t>There are various data analyses that would benefit from having this data recorded in a database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5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Requirements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will be a login for each user</a:t>
            </a:r>
          </a:p>
          <a:p>
            <a:r>
              <a:rPr lang="en-US" dirty="0" smtClean="0"/>
              <a:t>Enter patients name and various information for the purpose of testing</a:t>
            </a:r>
          </a:p>
          <a:p>
            <a:r>
              <a:rPr lang="en-US" dirty="0" smtClean="0"/>
              <a:t>Specify the type of speech test, which lists of words/sentences to be used as well as additional testing parameters</a:t>
            </a:r>
          </a:p>
          <a:p>
            <a:r>
              <a:rPr lang="en-US" dirty="0" smtClean="0"/>
              <a:t>Using provided audio files associated with a list to start the word/sentence and pause so that a technician can record a response via buttons on the screen</a:t>
            </a:r>
          </a:p>
          <a:p>
            <a:r>
              <a:rPr lang="en-US" dirty="0" smtClean="0"/>
              <a:t>Calculation of the final score with ability to modify before completion of the test</a:t>
            </a:r>
          </a:p>
          <a:p>
            <a:r>
              <a:rPr lang="en-US" dirty="0" smtClean="0"/>
              <a:t>Various graphical analysis based on test and input</a:t>
            </a:r>
          </a:p>
          <a:p>
            <a:r>
              <a:rPr lang="en-US" dirty="0" smtClean="0"/>
              <a:t>Entry of existing records</a:t>
            </a:r>
            <a:endParaRPr lang="en-US" dirty="0"/>
          </a:p>
          <a:p>
            <a:r>
              <a:rPr lang="en-US" dirty="0" smtClean="0"/>
              <a:t>Search criteria for analysis of records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Completion of this project will result in a computer program that is self contained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7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Constraints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Time, as scope of project could carry beyond deadline</a:t>
            </a:r>
          </a:p>
          <a:p>
            <a:r>
              <a:rPr lang="en-US" dirty="0" smtClean="0"/>
              <a:t>Desktop platform so that it can interface with the audiometer</a:t>
            </a:r>
          </a:p>
          <a:p>
            <a:r>
              <a:rPr lang="en-US" dirty="0" smtClean="0"/>
              <a:t>Work on Windows XP, 7 or 8</a:t>
            </a:r>
          </a:p>
          <a:p>
            <a:r>
              <a:rPr lang="en-US" dirty="0" smtClean="0"/>
              <a:t>Placement of the database on </a:t>
            </a:r>
            <a:r>
              <a:rPr lang="en-US" dirty="0"/>
              <a:t>a server</a:t>
            </a:r>
          </a:p>
          <a:p>
            <a:r>
              <a:rPr lang="en-US" dirty="0"/>
              <a:t>Epic constraints with interface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There are a few constraints on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39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Deliverables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 contained software package</a:t>
            </a:r>
          </a:p>
          <a:p>
            <a:r>
              <a:rPr lang="en-US" dirty="0"/>
              <a:t>Simple user interface</a:t>
            </a:r>
          </a:p>
          <a:p>
            <a:r>
              <a:rPr lang="en-US" dirty="0"/>
              <a:t>Will have </a:t>
            </a:r>
            <a:r>
              <a:rPr lang="en-US" dirty="0" smtClean="0"/>
              <a:t>users</a:t>
            </a:r>
          </a:p>
          <a:p>
            <a:r>
              <a:rPr lang="en-US" dirty="0" smtClean="0"/>
              <a:t>Will have groups</a:t>
            </a:r>
            <a:endParaRPr lang="en-US" dirty="0"/>
          </a:p>
          <a:p>
            <a:r>
              <a:rPr lang="en-US" dirty="0"/>
              <a:t>Will have </a:t>
            </a:r>
            <a:r>
              <a:rPr lang="en-US" dirty="0" smtClean="0"/>
              <a:t>patient record</a:t>
            </a:r>
            <a:endParaRPr lang="en-US" dirty="0"/>
          </a:p>
          <a:p>
            <a:r>
              <a:rPr lang="en-US" dirty="0"/>
              <a:t>Will conduct a CNC test with entered parameters</a:t>
            </a:r>
          </a:p>
          <a:p>
            <a:r>
              <a:rPr lang="en-US" dirty="0"/>
              <a:t>Will conduct a </a:t>
            </a:r>
            <a:r>
              <a:rPr lang="en-US" dirty="0" err="1"/>
              <a:t>AzBio</a:t>
            </a:r>
            <a:r>
              <a:rPr lang="en-US" dirty="0"/>
              <a:t> test with entered parameters</a:t>
            </a:r>
          </a:p>
          <a:p>
            <a:r>
              <a:rPr lang="en-US" dirty="0"/>
              <a:t>Will record the response entered by the technician</a:t>
            </a:r>
          </a:p>
          <a:p>
            <a:r>
              <a:rPr lang="en-US" dirty="0"/>
              <a:t>Will save the response entered by the technician for historical data</a:t>
            </a:r>
          </a:p>
          <a:p>
            <a:r>
              <a:rPr lang="en-US" dirty="0"/>
              <a:t>Will generate various reports based on the entered criteria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It is desired that we will deliver an all encompassing software with the room for expansion beyond what was created that we will not provide.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0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Solution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30321"/>
            <a:ext cx="3854528" cy="2631197"/>
          </a:xfrm>
        </p:spPr>
        <p:txBody>
          <a:bodyPr/>
          <a:lstStyle/>
          <a:p>
            <a:r>
              <a:rPr lang="en-US" dirty="0" smtClean="0"/>
              <a:t>Our solution is a software that is created in C#.  This will replace the process of using CD’s, pen and paper for performing and recording data used in both the CNC and </a:t>
            </a:r>
            <a:r>
              <a:rPr lang="en-US" dirty="0" err="1" smtClean="0"/>
              <a:t>AzBio</a:t>
            </a:r>
            <a:r>
              <a:rPr lang="en-US" dirty="0" smtClean="0"/>
              <a:t> tests.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787" y="1686426"/>
            <a:ext cx="6108190" cy="372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22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Individual components of the project to be 			    		completed by the first of April</a:t>
            </a:r>
          </a:p>
          <a:p>
            <a:r>
              <a:rPr lang="en-US" sz="2800" dirty="0" smtClean="0"/>
              <a:t>Robust testing to commence in April</a:t>
            </a:r>
          </a:p>
          <a:p>
            <a:r>
              <a:rPr lang="en-US" sz="2800" dirty="0" smtClean="0"/>
              <a:t>Final project requirements to be fulfilled by end 	</a:t>
            </a:r>
            <a:r>
              <a:rPr lang="en-US" sz="2800" smtClean="0"/>
              <a:t>	  	of </a:t>
            </a:r>
            <a:r>
              <a:rPr lang="en-US" sz="2800" dirty="0" smtClean="0"/>
              <a:t>May</a:t>
            </a:r>
          </a:p>
          <a:p>
            <a:r>
              <a:rPr lang="en-US" sz="2800" dirty="0" smtClean="0"/>
              <a:t>Presentation of software first of June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90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Criteria for success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 software program installed on the computer in the Department of Otolaryngology at OHSU</a:t>
            </a:r>
          </a:p>
          <a:p>
            <a:r>
              <a:rPr lang="en-US" dirty="0" smtClean="0"/>
              <a:t>The ability to add a user</a:t>
            </a:r>
          </a:p>
          <a:p>
            <a:r>
              <a:rPr lang="en-US" dirty="0" smtClean="0"/>
              <a:t>The ability to add a patient</a:t>
            </a:r>
          </a:p>
          <a:p>
            <a:r>
              <a:rPr lang="en-US" dirty="0" smtClean="0"/>
              <a:t>The ability to run a CNC test</a:t>
            </a:r>
          </a:p>
          <a:p>
            <a:r>
              <a:rPr lang="en-US" dirty="0" smtClean="0"/>
              <a:t>The ability to run an </a:t>
            </a:r>
            <a:r>
              <a:rPr lang="en-US" dirty="0" err="1" smtClean="0"/>
              <a:t>AzBio</a:t>
            </a:r>
            <a:r>
              <a:rPr lang="en-US" dirty="0" smtClean="0"/>
              <a:t> test</a:t>
            </a:r>
          </a:p>
          <a:p>
            <a:r>
              <a:rPr lang="en-US" dirty="0" smtClean="0"/>
              <a:t>The ability to search on database for additional graphical analysis</a:t>
            </a:r>
          </a:p>
          <a:p>
            <a:r>
              <a:rPr lang="en-US" dirty="0" smtClean="0"/>
              <a:t>Oral Presentation </a:t>
            </a:r>
          </a:p>
          <a:p>
            <a:r>
              <a:rPr lang="en-US" dirty="0" smtClean="0"/>
              <a:t>Final Project report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Success will be measured for this capstone based on the criteria outlined in the deliverables as well as the deliverables required by Portland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7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77" y="72557"/>
            <a:ext cx="9041634" cy="6854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177" y="-735637"/>
            <a:ext cx="3854528" cy="1278466"/>
          </a:xfrm>
        </p:spPr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9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1174</TotalTime>
  <Words>461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TestBuilders</vt:lpstr>
      <vt:lpstr>Motivation/background</vt:lpstr>
      <vt:lpstr>Requirements</vt:lpstr>
      <vt:lpstr>Constraints</vt:lpstr>
      <vt:lpstr>Deliverables</vt:lpstr>
      <vt:lpstr>Solution</vt:lpstr>
      <vt:lpstr>Timeline</vt:lpstr>
      <vt:lpstr>Criteria for success</vt:lpstr>
      <vt:lpstr>Flow chart</vt:lpstr>
      <vt:lpstr>PowerPoint Presentation</vt:lpstr>
      <vt:lpstr>Demonstration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Leslie hibiscusgrl</dc:creator>
  <cp:lastModifiedBy>Leslie hibiscusgrl</cp:lastModifiedBy>
  <cp:revision>11</cp:revision>
  <dcterms:created xsi:type="dcterms:W3CDTF">2014-02-08T02:04:16Z</dcterms:created>
  <dcterms:modified xsi:type="dcterms:W3CDTF">2014-02-13T06:30:39Z</dcterms:modified>
</cp:coreProperties>
</file>