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222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75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22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Eide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Chris Klupenger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804815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1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Modules online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Open source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coding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proprietary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schematics followed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Continuity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Layering complexity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Talk about issues/lack there of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Guidelines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779" y="2555594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779" y="2003176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 UNITS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Cables everywhere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Options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WIFI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Signal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53476"/>
              </p:ext>
            </p:extLst>
          </p:nvPr>
        </p:nvGraphicFramePr>
        <p:xfrm>
          <a:off x="1170895" y="1264550"/>
          <a:ext cx="3898594" cy="487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895" y="1264550"/>
                        <a:ext cx="3898594" cy="487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9518" y="3761022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750" y="2076992"/>
            <a:ext cx="6166201" cy="187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3742" y="1055113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Interaction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44" y="2606242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87" y="2249486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328</TotalTime>
  <Words>345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Trebuchet MS</vt:lpstr>
      <vt:lpstr>Tw Cen MT</vt:lpstr>
      <vt:lpstr>Circuit</vt:lpstr>
      <vt:lpstr>Microsoft Visio Drawing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 Implementation Schematic/PCB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29</cp:revision>
  <dcterms:created xsi:type="dcterms:W3CDTF">2013-11-22T00:12:07Z</dcterms:created>
  <dcterms:modified xsi:type="dcterms:W3CDTF">2013-12-03T19:18:08Z</dcterms:modified>
</cp:coreProperties>
</file>