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embeddings/Microsoft_Visio_Drawing12332222.vsdx" ContentType="application/vnd.openxmlformats-officedocument.package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5" r:id="rId9"/>
    <p:sldId id="264" r:id="rId10"/>
    <p:sldId id="263" r:id="rId11"/>
    <p:sldId id="267" r:id="rId12"/>
    <p:sldId id="275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02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1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332222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415782"/>
            <a:ext cx="8791575" cy="2387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Infrared alert system with radio frequency capability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369" y="2711835"/>
            <a:ext cx="8791575" cy="2622916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2"/>
                </a:solidFill>
              </a:rPr>
              <a:t>T09-Signal </a:t>
            </a:r>
            <a:r>
              <a:rPr lang="en-US" sz="3900" dirty="0" err="1" smtClean="0">
                <a:solidFill>
                  <a:schemeClr val="bg2"/>
                </a:solidFill>
              </a:rPr>
              <a:t>senderS</a:t>
            </a:r>
            <a:r>
              <a:rPr lang="en-US" sz="39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Max Cope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Leslie Eide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Chris Klupenger</a:t>
            </a: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027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7" y="4141765"/>
            <a:ext cx="5065956" cy="112576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</p:pic>
      <p:cxnSp>
        <p:nvCxnSpPr>
          <p:cNvPr id="6" name="Straight Connector 5"/>
          <p:cNvCxnSpPr/>
          <p:nvPr/>
        </p:nvCxnSpPr>
        <p:spPr>
          <a:xfrm>
            <a:off x="1945178" y="3408218"/>
            <a:ext cx="84952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Microcontroller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Programming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ATMEGA 328P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Detect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Four </a:t>
            </a: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Unit Identification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9458" name="Picture 2" descr="http://hlt.media.mit.edu/wiki/uploads/Main/FileATmega328_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05" y="950077"/>
            <a:ext cx="4783873" cy="32644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5361675" y="4568532"/>
            <a:ext cx="6412323" cy="201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Programmed Through SPI</a:t>
            </a:r>
            <a:endParaRPr lang="en-US" sz="3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LED Output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Four LED Outputs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One LED Indicator to </a:t>
                </a:r>
                <a:r>
                  <a:rPr lang="en-US" sz="24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R</a:t>
                </a:r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epresent Each Unit</a:t>
                </a:r>
                <a:endParaRPr lang="en-US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All Power Sourced from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/>
                        <a:sym typeface="Math1"/>
                      </a:rPr>
                      <m:t></m:t>
                    </m:r>
                  </m:oMath>
                </a14:m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C!</a:t>
                </a:r>
                <a:endParaRPr lang="en-US" sz="2400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Analog Voltage Signal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Blink to Indicate a Trip on Respective Unit.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Specified Indication Time Span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2"/>
                <a:stretch>
                  <a:fillRect l="-2977" t="-3787" r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-142875"/>
            <a:ext cx="5934508" cy="163988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Implementation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Schematic/PCB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484" name="Picture 4" descr="\\khensu\Home05\mcope\Desktop\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857" y="285751"/>
            <a:ext cx="4965775" cy="35089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16" y="1804815"/>
            <a:ext cx="6158074" cy="46219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03" y="4906390"/>
            <a:ext cx="6388729" cy="17551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616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Intellectual property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prior work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Modules online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Open source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Arduino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coding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Nothing proprietary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schematics followed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Testing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Strategy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Testing power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Continuity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Layering complexity 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Execution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Talk about issues/lack there of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 working units (video potential?)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Contributions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 cope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Firmware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Leslie Eide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motion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LED output panel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52441" y="2674463"/>
            <a:ext cx="393500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Chris Klupenger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029" y="76200"/>
            <a:ext cx="9056686" cy="2314575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Lessons Learned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Problem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6156"/>
            <a:ext cx="6040800" cy="354171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Practicum Project Guidelines</a:t>
            </a: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4813" y="2557559"/>
            <a:ext cx="5639024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Originated from Sprinklers Systems Designed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to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Keep Deer off Property</a:t>
            </a:r>
          </a:p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The Systems Lacked Many Features</a:t>
            </a:r>
          </a:p>
          <a:p>
            <a:pPr marL="742950" lvl="1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Communication Between Units</a:t>
            </a:r>
          </a:p>
          <a:p>
            <a:pPr marL="742950" lvl="1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Timers 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1779" y="2003176"/>
            <a:ext cx="3111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all" dirty="0" smtClean="0">
                <a:solidFill>
                  <a:schemeClr val="bg2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Motivation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86780"/>
            <a:ext cx="5551558" cy="41000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871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617" y="56136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Objective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137851"/>
            <a:ext cx="7812088" cy="354171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Develop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Security Network with Communication Capabilities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Utilize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Communication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within the 2.4GHz ISM band to lessen complexity </a:t>
            </a:r>
          </a:p>
          <a:p>
            <a:pPr marL="285750" lvl="0" indent="-285750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Battery Operated to Eliminate Hard Wired Constrictions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4" y="1013399"/>
            <a:ext cx="2328862" cy="5154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4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Alternatives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Wired UNITS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Inefficient at larger ranges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Cables everywhere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Options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WIFI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Bluetooth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Signals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Signal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1782"/>
            <a:ext cx="9905998" cy="1905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Requirements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648" y="1828804"/>
            <a:ext cx="353552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Motion Sensor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7850" y="2442985"/>
            <a:ext cx="3195240" cy="3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Used to sense motion within a specified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used to send specified signal to microcontroller for further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8459" y="1826568"/>
            <a:ext cx="381369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983644" y="2448099"/>
            <a:ext cx="4345709" cy="301792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Central to the operation of this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IR and tells the RF module to send a signal that it detected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RF module that another unit sensed motion and light up the corresponding LED associated with the unit ID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00836" y="1818256"/>
            <a:ext cx="3544308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442646" y="2455678"/>
            <a:ext cx="3602497" cy="3730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 standby listening for a signal from the other units to send to the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When prompted from the Microcontroller a signal with unit ID is transmitted to the other units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613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Approach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35877" y="290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165361"/>
              </p:ext>
            </p:extLst>
          </p:nvPr>
        </p:nvGraphicFramePr>
        <p:xfrm>
          <a:off x="1170895" y="1264550"/>
          <a:ext cx="3898594" cy="487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r:id="rId3" imgW="5067465" imgH="5813949" progId="Visio.Drawing.15">
                  <p:embed/>
                </p:oleObj>
              </mc:Choice>
              <mc:Fallback>
                <p:oleObj r:id="rId3" imgW="5067465" imgH="581394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895" y="1264550"/>
                        <a:ext cx="3898594" cy="487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9518" y="3761022"/>
            <a:ext cx="2712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View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750" y="2076992"/>
            <a:ext cx="6166201" cy="1872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03742" y="1055113"/>
            <a:ext cx="3385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Interaction View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07704" y="439558"/>
            <a:ext cx="1558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to something other than interrupt.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4707" y="3761022"/>
            <a:ext cx="155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to 5 pin </a:t>
            </a:r>
            <a:r>
              <a:rPr lang="en-US" dirty="0" err="1" smtClean="0">
                <a:solidFill>
                  <a:srgbClr val="FF0000"/>
                </a:solidFill>
              </a:rPr>
              <a:t>spi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4994" y="3437856"/>
            <a:ext cx="155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to 1 pin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42854"/>
              </p:ext>
            </p:extLst>
          </p:nvPr>
        </p:nvGraphicFramePr>
        <p:xfrm>
          <a:off x="-126171" y="151936"/>
          <a:ext cx="6975858" cy="649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Visio" r:id="rId3" imgW="7307545" imgH="6804557" progId="Visio.Drawing.15">
                  <p:embed/>
                </p:oleObj>
              </mc:Choice>
              <mc:Fallback>
                <p:oleObj name="Visio" r:id="rId3" imgW="7307545" imgH="680455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6171" y="151936"/>
                        <a:ext cx="6975858" cy="6493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-27769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Design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300791" y="900236"/>
            <a:ext cx="5891209" cy="5198534"/>
          </a:xfrm>
        </p:spPr>
        <p:txBody>
          <a:bodyPr anchor="t"/>
          <a:lstStyle/>
          <a:p>
            <a:pPr marL="0" indent="0">
              <a:buNone/>
            </a:pPr>
            <a:r>
              <a:rPr lang="en-US" sz="3600" b="1" u="sng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Identifying the Appropriate</a:t>
            </a:r>
          </a:p>
          <a:p>
            <a:pPr lvl="1"/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Motion Detector</a:t>
            </a:r>
            <a:endParaRPr lang="en-US" sz="3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  <a:endParaRPr lang="en-US" sz="3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Transceiver 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LED Indicators</a:t>
            </a:r>
            <a:endParaRPr lang="en-US" sz="3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Battery Power</a:t>
            </a:r>
            <a:endParaRPr lang="en-US" sz="3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Housing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Infrared motion sensor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5v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 Bit Active High Data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User Definable Potentiometers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Sensitivity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Rate of </a:t>
            </a:r>
            <a:r>
              <a:rPr lang="en-US" sz="3000" dirty="0" smtClean="0">
                <a:solidFill>
                  <a:srgbClr val="FF0000"/>
                </a:solidFill>
              </a:rPr>
              <a:t>(detection?)</a:t>
            </a:r>
            <a:endParaRPr lang="en-US" sz="3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7410" name="Picture 2" descr="http://wiki.t-o-f.info/uploads/Arduino/PIR_parall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60" y="2584088"/>
            <a:ext cx="3597275" cy="1798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806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5949"/>
            <a:ext cx="5934508" cy="163988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Radio frequency Communication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698" y="2193730"/>
            <a:ext cx="3909309" cy="425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Handles All RF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Tasks</a:t>
            </a:r>
            <a:endParaRPr lang="en-US" sz="2400" dirty="0" smtClean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2.4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GHz ISM Band</a:t>
            </a:r>
          </a:p>
          <a:p>
            <a:pPr lvl="1"/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Worldwide license-free</a:t>
            </a:r>
            <a:endParaRPr lang="en-US" sz="2400" dirty="0" smtClean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Communication Pipes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A Unique Pipe for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Each Units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Simultaneous Unit Communication </a:t>
            </a:r>
          </a:p>
          <a:p>
            <a:pPr lvl="1"/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8434" name="Picture 2" descr="http://mcuoneclipse.files.wordpress.com/2013/07/nrf24l01-mo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08" y="2357938"/>
            <a:ext cx="3081338" cy="2090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7839577" y="477095"/>
            <a:ext cx="3542102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SPI interfacing with 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sym typeface="Math1"/>
              </a:rPr>
              <a:t>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MOSI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MISO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Configurable through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“RF24” Libraries.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28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406</TotalTime>
  <Words>402</Words>
  <Application>Microsoft Office PowerPoint</Application>
  <PresentationFormat>Custom</PresentationFormat>
  <Paragraphs>129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Circuit</vt:lpstr>
      <vt:lpstr>Visio.Drawing.15</vt:lpstr>
      <vt:lpstr>Visio</vt:lpstr>
      <vt:lpstr>Infrared alert system with radio frequency capability </vt:lpstr>
      <vt:lpstr>Problem</vt:lpstr>
      <vt:lpstr>Objective</vt:lpstr>
      <vt:lpstr>Alternatives</vt:lpstr>
      <vt:lpstr>Requirements</vt:lpstr>
      <vt:lpstr>Approach</vt:lpstr>
      <vt:lpstr>Design</vt:lpstr>
      <vt:lpstr>Infrared motion sensor Design</vt:lpstr>
      <vt:lpstr>Radio frequency Communication</vt:lpstr>
      <vt:lpstr>Microcontroller Programming</vt:lpstr>
      <vt:lpstr>LED Output</vt:lpstr>
      <vt:lpstr> Implementation Schematic/PCB</vt:lpstr>
      <vt:lpstr>Intellectual property  prior work</vt:lpstr>
      <vt:lpstr>Testing</vt:lpstr>
      <vt:lpstr>Results</vt:lpstr>
      <vt:lpstr>Contributions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 alert system with radio frequency capability</dc:title>
  <dc:creator>Leslie hibiscusgrl</dc:creator>
  <cp:lastModifiedBy>Max Cope</cp:lastModifiedBy>
  <cp:revision>31</cp:revision>
  <dcterms:created xsi:type="dcterms:W3CDTF">2013-11-22T00:12:07Z</dcterms:created>
  <dcterms:modified xsi:type="dcterms:W3CDTF">2013-12-03T23:53:42Z</dcterms:modified>
</cp:coreProperties>
</file>