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22222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78" r:id="rId13"/>
    <p:sldId id="277" r:id="rId14"/>
    <p:sldId id="276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22222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Eide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Chris Klupenger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Unit Identification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05" y="950077"/>
            <a:ext cx="4783873" cy="32644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5361675" y="4568532"/>
            <a:ext cx="6412323" cy="20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Programmed Through SPI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Four LED Outputs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One LED Indicator to </a:t>
                </a:r>
                <a:r>
                  <a:rPr lang="en-US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R</a:t>
                </a: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epresent Each Unit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All Power Sourced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/>
                        <a:sym typeface="Math1"/>
                      </a:rPr>
                      <m:t></m:t>
                    </m:r>
                  </m:oMath>
                </a14:m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C!</a:t>
                </a:r>
                <a:endParaRPr lang="en-US" sz="2400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Analog Voltage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Blink to Indicate a Trip on Respective Unit.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Specified Indication Time Span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2977" t="-3787" r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8789" y="-142875"/>
            <a:ext cx="5934508" cy="1639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Verification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917" y="2061708"/>
            <a:ext cx="5934511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Subsections of circuit were built and tested on 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Changes such as digital output pins used, SPI connectivity, etc. stemmed from early verification work</a:t>
            </a: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9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789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Implementation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Schematic - POWER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1885951"/>
            <a:ext cx="11290792" cy="31019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84" y="244935"/>
            <a:ext cx="5934508" cy="16398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Implementation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Schematic –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Modules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94" y="489864"/>
            <a:ext cx="7670748" cy="5757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5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Implementation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20" y="1601064"/>
            <a:ext cx="6836307" cy="48306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Module libraries found online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Open source Arduino coding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proprietary created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schematics followed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Continuity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Layering complexity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Talk about issues/lack there of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Guidelines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813" y="2557559"/>
            <a:ext cx="563902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Originated from Sprinklers Systems Designed to Keep Deer off Property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Systems Lacked Many Features</a:t>
            </a:r>
          </a:p>
          <a:p>
            <a:pPr marL="742950" lvl="1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Communication Between Units</a:t>
            </a:r>
          </a:p>
          <a:p>
            <a:pPr marL="742950" lvl="1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Timers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1779" y="2003176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a Security Network with Communication Capabilities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pPr marL="285750" lvl="0" indent="-285750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Battery Operated to Eliminate Hard Wired Constrictions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 UNITS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Cables everywhere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Options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WIFI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Signal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65361"/>
              </p:ext>
            </p:extLst>
          </p:nvPr>
        </p:nvGraphicFramePr>
        <p:xfrm>
          <a:off x="1170895" y="1264550"/>
          <a:ext cx="3898594" cy="487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895" y="1264550"/>
                        <a:ext cx="3898594" cy="487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9518" y="3761022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View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750" y="2076992"/>
            <a:ext cx="6166201" cy="187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3742" y="1055113"/>
            <a:ext cx="338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Interaction View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7704" y="439558"/>
            <a:ext cx="1558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something other than interrupt.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4707" y="3761022"/>
            <a:ext cx="155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5 pin </a:t>
            </a:r>
            <a:r>
              <a:rPr lang="en-US" dirty="0" err="1" smtClean="0">
                <a:solidFill>
                  <a:srgbClr val="FF0000"/>
                </a:solidFill>
              </a:rPr>
              <a:t>spi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4994" y="3437856"/>
            <a:ext cx="155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1 pin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300791" y="900236"/>
            <a:ext cx="5891209" cy="5198534"/>
          </a:xfrm>
        </p:spPr>
        <p:txBody>
          <a:bodyPr anchor="t"/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Identifying the Appropriate</a:t>
            </a: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Detector</a:t>
            </a: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Transceiver 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Indicators</a:t>
            </a: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Battery Power</a:t>
            </a:r>
          </a:p>
          <a:p>
            <a:pPr lvl="1"/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5v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 Bit Active High Data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User Definable Potentiometers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Sensitivity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Rate of </a:t>
            </a:r>
            <a:r>
              <a:rPr lang="en-US" sz="3000" dirty="0" smtClean="0">
                <a:solidFill>
                  <a:srgbClr val="FF0000"/>
                </a:solidFill>
              </a:rPr>
              <a:t>(detection?)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60" y="2584088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5949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98" y="2193730"/>
            <a:ext cx="3909309" cy="425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Handles All RF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A Unique Pipe for Each Units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Simultaneous Unit Communication </a:t>
            </a:r>
          </a:p>
          <a:p>
            <a:pPr lvl="1"/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08" y="2357938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7839577" y="477095"/>
            <a:ext cx="35421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sym typeface="Math1"/>
              </a:rPr>
              <a:t>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MOSI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MISO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Configurable through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“RF24” Libraries.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427</TotalTime>
  <Words>435</Words>
  <Application>Microsoft Office PowerPoint</Application>
  <PresentationFormat>Custom</PresentationFormat>
  <Paragraphs>137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Circuit</vt:lpstr>
      <vt:lpstr>Visio.Drawing.15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PowerPoint Presentation</vt:lpstr>
      <vt:lpstr> Implementation Schematic - POWER</vt:lpstr>
      <vt:lpstr> Implementation Schematic –  Modules</vt:lpstr>
      <vt:lpstr> Implementation PCB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klup</cp:lastModifiedBy>
  <cp:revision>38</cp:revision>
  <dcterms:created xsi:type="dcterms:W3CDTF">2013-11-22T00:12:07Z</dcterms:created>
  <dcterms:modified xsi:type="dcterms:W3CDTF">2013-12-04T00:33:23Z</dcterms:modified>
</cp:coreProperties>
</file>