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3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1222.vsd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33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Infrared alert system with radio frequency capability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2"/>
                </a:solidFill>
              </a:rPr>
              <a:t>T09-Signal </a:t>
            </a:r>
            <a:r>
              <a:rPr lang="en-US" sz="3900" dirty="0" err="1" smtClean="0">
                <a:solidFill>
                  <a:schemeClr val="bg2"/>
                </a:solidFill>
              </a:rPr>
              <a:t>senderS</a:t>
            </a:r>
            <a:r>
              <a:rPr lang="en-US" sz="39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Leslie </a:t>
            </a:r>
            <a:r>
              <a:rPr lang="en-US" dirty="0" err="1" smtClean="0">
                <a:solidFill>
                  <a:schemeClr val="bg2"/>
                </a:solidFill>
              </a:rPr>
              <a:t>Eide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Chris </a:t>
            </a:r>
            <a:r>
              <a:rPr lang="en-US" dirty="0" err="1" smtClean="0">
                <a:solidFill>
                  <a:schemeClr val="bg2"/>
                </a:solidFill>
              </a:rPr>
              <a:t>Klupenger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  <p:cxnSp>
        <p:nvCxnSpPr>
          <p:cNvPr id="6" name="Straight Connector 5"/>
          <p:cNvCxnSpPr/>
          <p:nvPr/>
        </p:nvCxnSpPr>
        <p:spPr>
          <a:xfrm>
            <a:off x="1945178" y="3408218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Microcontroller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Programming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ATMEGA 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LED Output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Layout of board/housing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Schematic/PCB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6" y="1804815"/>
            <a:ext cx="6158074" cy="4621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03" y="4906390"/>
            <a:ext cx="6388729" cy="1755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Implementation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Intellectual property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prior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idea about this slide waiting for Monday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Testing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Strategy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Execution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 working units (video potential?)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 cope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RF Firmware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Leslie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Eide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output panel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Chris </a:t>
            </a:r>
            <a:r>
              <a:rPr lang="en-US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Klupenger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Programming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Lessons Learned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Problem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Practicum Project </a:t>
            </a:r>
            <a:r>
              <a:rPr lang="en-U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Guidlines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728" y="2709443"/>
            <a:ext cx="5639024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designed to keep deer out of yards.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9104" y="2034662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2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Objective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Develop four working prototypes that can communicate with each other when they sense motion.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Utilize communication within the 2.4GHz ISM band to lessen complexity 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Rely on battery power to reduce bulk and understand current dissipation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voltage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Alternatives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Wired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Inefficient at larger ranges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Wi-fi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Bluetooth was also explored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Motion Sensor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microcontroller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Takes signal from RF module that another unit sensed motion and light up the corresponding LED associated with the unit ID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Signal 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prompted from the Microcontroller a signal with unit ID is transmitted to the other units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Approach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68127"/>
              </p:ext>
            </p:extLst>
          </p:nvPr>
        </p:nvGraphicFramePr>
        <p:xfrm>
          <a:off x="247650" y="1362075"/>
          <a:ext cx="6028684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5" imgW="6103656" imgH="4015614" progId="Visio.Drawing.15">
                  <p:embed/>
                </p:oleObj>
              </mc:Choice>
              <mc:Fallback>
                <p:oleObj r:id="rId5" imgW="6103656" imgH="4015614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62075"/>
                        <a:ext cx="6028684" cy="478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Design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motion detection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Microcontroller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communication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Actuator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 of battery power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schematic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of PCB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Housing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Infrared motion sensor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1982787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Radio frequency Communication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2.4 GHz ISM Band</a:t>
            </a:r>
          </a:p>
          <a:p>
            <a:pPr lvl="1"/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Worldwide license-free</a:t>
            </a:r>
            <a:endParaRPr lang="en-US" sz="3000" dirty="0" smtClean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SPI interfacing with </a:t>
            </a:r>
            <a:r>
              <a:rPr lang="en-US" sz="32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uC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1" y="1230312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292</TotalTime>
  <Words>325</Words>
  <Application>Microsoft Office PowerPoint</Application>
  <PresentationFormat>Custom</PresentationFormat>
  <Paragraphs>96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Circuit</vt:lpstr>
      <vt:lpstr>Visio.Drawing.15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klup</cp:lastModifiedBy>
  <cp:revision>25</cp:revision>
  <dcterms:created xsi:type="dcterms:W3CDTF">2013-11-22T00:12:07Z</dcterms:created>
  <dcterms:modified xsi:type="dcterms:W3CDTF">2013-12-03T18:39:09Z</dcterms:modified>
</cp:coreProperties>
</file>