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/>
              <a:t>Infrared alert system with radio frequency capability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2720889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dirty="0" smtClean="0"/>
              <a:t>Signal senders</a:t>
            </a:r>
          </a:p>
          <a:p>
            <a:r>
              <a:rPr lang="en-US" dirty="0" smtClean="0"/>
              <a:t>Max Cope</a:t>
            </a:r>
          </a:p>
          <a:p>
            <a:r>
              <a:rPr lang="en-US" dirty="0" smtClean="0"/>
              <a:t>Leslie </a:t>
            </a:r>
            <a:r>
              <a:rPr lang="en-US" dirty="0" err="1" smtClean="0"/>
              <a:t>Eide</a:t>
            </a:r>
            <a:endParaRPr lang="en-US" dirty="0" smtClean="0"/>
          </a:p>
          <a:p>
            <a:r>
              <a:rPr lang="en-US" dirty="0" smtClean="0"/>
              <a:t>Chris </a:t>
            </a:r>
            <a:r>
              <a:rPr lang="en-US" dirty="0" err="1" smtClean="0"/>
              <a:t>Klupenger</a:t>
            </a:r>
            <a:endParaRPr lang="en-US" dirty="0" smtClean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br>
              <a:rPr lang="en-US" dirty="0" smtClean="0"/>
            </a:b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Choice of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Interface??</a:t>
            </a:r>
            <a:endParaRPr lang="en-US" sz="3200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Output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 of board/housing</a:t>
            </a: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Schematic/PCB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</a:t>
            </a:r>
            <a:br>
              <a:rPr lang="en-US" dirty="0" smtClean="0"/>
            </a:br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idea about this slide waiting for Monday</a:t>
            </a:r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4 working </a:t>
            </a:r>
            <a:r>
              <a:rPr lang="en-US" dirty="0" smtClean="0"/>
              <a:t>units (video potential?)</a:t>
            </a: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Max cope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RF signals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Leslie </a:t>
            </a:r>
            <a:r>
              <a:rPr lang="en-US" sz="2800" dirty="0" err="1" smtClean="0"/>
              <a:t>Eide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IR </a:t>
            </a:r>
            <a:r>
              <a:rPr lang="en-US" sz="2000" dirty="0" smtClean="0"/>
              <a:t>motion </a:t>
            </a:r>
            <a:r>
              <a:rPr lang="en-US" sz="2000" dirty="0" smtClean="0"/>
              <a:t>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LED output panel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/>
              <a:t>Chris </a:t>
            </a:r>
            <a:r>
              <a:rPr lang="en-US" sz="2800" dirty="0" err="1" smtClean="0"/>
              <a:t>Klupenger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Programming</a:t>
            </a:r>
            <a:endParaRPr lang="en-US" sz="2000" dirty="0"/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/>
          <a:lstStyle/>
          <a:p>
            <a:r>
              <a:rPr lang="en-US" dirty="0" smtClean="0"/>
              <a:t>Utilize our skills to build a project from the ground </a:t>
            </a:r>
            <a:r>
              <a:rPr lang="en-US" dirty="0" smtClean="0"/>
              <a:t>up</a:t>
            </a:r>
          </a:p>
          <a:p>
            <a:endParaRPr lang="en-US" dirty="0" smtClean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410" y="3790825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72" y="545692"/>
            <a:ext cx="3865199" cy="53832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1409" y="3206237"/>
            <a:ext cx="3111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prstClr val="white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working prototype with four units that can communicate to each other when they sense motion.</a:t>
            </a:r>
          </a:p>
          <a:p>
            <a:r>
              <a:rPr lang="en-US" dirty="0" smtClean="0"/>
              <a:t>Utilize </a:t>
            </a:r>
            <a:r>
              <a:rPr lang="en-US" dirty="0" smtClean="0"/>
              <a:t>wireless signals </a:t>
            </a:r>
            <a:r>
              <a:rPr lang="en-US" dirty="0" smtClean="0"/>
              <a:t>within (Hz range) adhering to </a:t>
            </a:r>
            <a:r>
              <a:rPr lang="en-US" dirty="0" smtClean="0"/>
              <a:t>FCC regulations</a:t>
            </a:r>
            <a:endParaRPr lang="en-US" dirty="0" smtClean="0"/>
          </a:p>
          <a:p>
            <a:r>
              <a:rPr lang="en-US" dirty="0" smtClean="0"/>
              <a:t>Rely on battery power to reduce bulk and understand the current dissipation </a:t>
            </a:r>
            <a:r>
              <a:rPr lang="en-US" dirty="0" err="1" smtClean="0"/>
              <a:t>vs</a:t>
            </a:r>
            <a:r>
              <a:rPr lang="en-US" dirty="0" smtClean="0"/>
              <a:t> voltage</a:t>
            </a:r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Difficult to implement in large range spans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Wi-fi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Bluetooth was also explored</a:t>
            </a:r>
            <a:endParaRPr lang="en-US" dirty="0"/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/>
              <a:t>Motion Sensor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/>
              <a:t>microcontroller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Takes signal from RF module that another unit sensed motion and light up the corresponding LED associated with the unit ID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/>
              <a:t>Signal 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prompted from the Microcontroller a signal with unit ID is transmitted to the other units</a:t>
            </a:r>
            <a:endParaRPr lang="en-US" sz="2000" dirty="0"/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026960"/>
              </p:ext>
            </p:extLst>
          </p:nvPr>
        </p:nvGraphicFramePr>
        <p:xfrm>
          <a:off x="3634230" y="95270"/>
          <a:ext cx="5543021" cy="635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230" y="95270"/>
                        <a:ext cx="5543021" cy="6356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/>
              <a:t>Selection of motion detection</a:t>
            </a:r>
          </a:p>
          <a:p>
            <a:r>
              <a:rPr lang="en-US" dirty="0" smtClean="0"/>
              <a:t>Selection of Microcontroller</a:t>
            </a:r>
          </a:p>
          <a:p>
            <a:r>
              <a:rPr lang="en-US" dirty="0"/>
              <a:t>Selection of communication</a:t>
            </a:r>
          </a:p>
          <a:p>
            <a:r>
              <a:rPr lang="en-US" dirty="0" smtClean="0"/>
              <a:t>Selection of </a:t>
            </a:r>
            <a:r>
              <a:rPr lang="en-US" dirty="0" smtClean="0"/>
              <a:t>Actuator</a:t>
            </a:r>
          </a:p>
          <a:p>
            <a:r>
              <a:rPr lang="en-US" dirty="0" smtClean="0"/>
              <a:t>Selection of battery power</a:t>
            </a:r>
            <a:endParaRPr lang="en-US" dirty="0" smtClean="0"/>
          </a:p>
          <a:p>
            <a:r>
              <a:rPr lang="en-US" dirty="0" smtClean="0"/>
              <a:t>Design of schematic</a:t>
            </a:r>
          </a:p>
          <a:p>
            <a:r>
              <a:rPr lang="en-US" dirty="0" smtClean="0"/>
              <a:t>Design of </a:t>
            </a:r>
            <a:r>
              <a:rPr lang="en-US" dirty="0" smtClean="0"/>
              <a:t>PCB</a:t>
            </a:r>
          </a:p>
          <a:p>
            <a:r>
              <a:rPr lang="en-US" dirty="0" smtClean="0"/>
              <a:t>Housing</a:t>
            </a:r>
            <a:endParaRPr lang="en-US" dirty="0"/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Infrared motion sensor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frequency Communication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Communication to </a:t>
            </a:r>
            <a:r>
              <a:rPr lang="en-US" sz="3200" dirty="0" err="1" smtClean="0"/>
              <a:t>recieve</a:t>
            </a:r>
            <a:endParaRPr lang="en-US" sz="3200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75</TotalTime>
  <Words>316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Trebuchet MS</vt:lpstr>
      <vt:lpstr>Tw Cen MT</vt:lpstr>
      <vt:lpstr>Circuit</vt:lpstr>
      <vt:lpstr>Visio</vt:lpstr>
      <vt:lpstr>Microsoft Visio Drawing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Leslie hibiscusgrl</cp:lastModifiedBy>
  <cp:revision>11</cp:revision>
  <dcterms:created xsi:type="dcterms:W3CDTF">2013-11-22T00:12:07Z</dcterms:created>
  <dcterms:modified xsi:type="dcterms:W3CDTF">2013-11-30T21:56:06Z</dcterms:modified>
</cp:coreProperties>
</file>