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33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Visio_Drawing1122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21111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23333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</a:t>
            </a:r>
            <a:r>
              <a:rPr lang="en-US" dirty="0" err="1" smtClean="0">
                <a:solidFill>
                  <a:schemeClr val="bg2"/>
                </a:solidFill>
              </a:rPr>
              <a:t>Eide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Chris </a:t>
            </a:r>
            <a:r>
              <a:rPr lang="en-US" dirty="0" err="1" smtClean="0">
                <a:solidFill>
                  <a:schemeClr val="bg2"/>
                </a:solidFill>
              </a:rPr>
              <a:t>Klupenger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LED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3" y="1343025"/>
            <a:ext cx="5720683" cy="390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Layout of board/housing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Schematic/PCB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6" y="1804815"/>
            <a:ext cx="6158074" cy="4621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03" y="4906390"/>
            <a:ext cx="6388729" cy="1755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61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Implementation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idea about this slide waiting for Monday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</a:t>
            </a:r>
            <a:r>
              <a:rPr 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Guidlines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28" y="2709443"/>
            <a:ext cx="5639024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Originally got idea from sprinklers designed to keep deer out of yards.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9104" y="2034662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four working prototypes that can communicate with each other when they sense motion.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communication within the 2.4GHz ISM band to lessen complexity 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Rely on battery power to reduce bulk and understand current dissipation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voltage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Wi-fi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 was also explored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0595"/>
              </p:ext>
            </p:extLst>
          </p:nvPr>
        </p:nvGraphicFramePr>
        <p:xfrm>
          <a:off x="6307370" y="100611"/>
          <a:ext cx="5189306" cy="648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r:id="rId4" imgW="5067465" imgH="5813949" progId="Visio.Drawing.15">
                  <p:embed/>
                </p:oleObj>
              </mc:Choice>
              <mc:Fallback>
                <p:oleObj r:id="rId4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370" y="100611"/>
                        <a:ext cx="5189306" cy="6486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68127"/>
              </p:ext>
            </p:extLst>
          </p:nvPr>
        </p:nvGraphicFramePr>
        <p:xfrm>
          <a:off x="247650" y="1362075"/>
          <a:ext cx="6028684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r:id="rId7" imgW="6103656" imgH="4015614" progId="Visio.Drawing.15">
                  <p:embed/>
                </p:oleObj>
              </mc:Choice>
              <mc:Fallback>
                <p:oleObj r:id="rId7" imgW="6103656" imgH="4015614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362075"/>
                        <a:ext cx="6028684" cy="478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Visio" r:id="rId4" imgW="7307545" imgH="6804557" progId="Visio.Drawing.15">
                  <p:embed/>
                </p:oleObj>
              </mc:Choice>
              <mc:Fallback>
                <p:oleObj name="Visio" r:id="rId4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motion detection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Microcontroller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communication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Actuator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battery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schematic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PCB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15" y="1982787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GHz ISM Band</a:t>
            </a:r>
          </a:p>
          <a:p>
            <a:pPr lvl="1"/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GFSK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uC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1" y="1230312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300</TotalTime>
  <Words>325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Trebuchet MS</vt:lpstr>
      <vt:lpstr>Tw Cen MT</vt:lpstr>
      <vt:lpstr>Circuit</vt:lpstr>
      <vt:lpstr>Microsoft Visio Drawing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Schematic/PCB</vt:lpstr>
      <vt:lpstr>Implementation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Leslie hibiscusgrl</cp:lastModifiedBy>
  <cp:revision>25</cp:revision>
  <dcterms:created xsi:type="dcterms:W3CDTF">2013-11-22T00:12:07Z</dcterms:created>
  <dcterms:modified xsi:type="dcterms:W3CDTF">2013-12-03T18:48:33Z</dcterms:modified>
</cp:coreProperties>
</file>