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22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75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2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Eide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Chris Klupenger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804815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1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Modules online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Open source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coding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proprietary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schematics followed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Continuity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Layering complexity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Talk about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issues/lack there of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Guidelines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779" y="2555594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779" y="2003176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Cables everywhere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Options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WIFI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Signal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84669" y="90060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View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44" y="2606242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87" y="2249486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303</TotalTime>
  <Words>342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Trebuchet MS</vt:lpstr>
      <vt:lpstr>Tw Cen MT</vt:lpstr>
      <vt:lpstr>Circuit</vt:lpstr>
      <vt:lpstr>Microsoft Visio Drawing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 Implementation Schematic/PCB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27</cp:revision>
  <dcterms:created xsi:type="dcterms:W3CDTF">2013-11-22T00:12:07Z</dcterms:created>
  <dcterms:modified xsi:type="dcterms:W3CDTF">2013-12-03T18:48:30Z</dcterms:modified>
</cp:coreProperties>
</file>