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Infrared alert system with radio frequency capability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/>
              <a:t>Signal senders</a:t>
            </a:r>
          </a:p>
          <a:p>
            <a:r>
              <a:rPr lang="en-US" dirty="0" smtClean="0"/>
              <a:t>Max Cope</a:t>
            </a:r>
          </a:p>
          <a:p>
            <a:r>
              <a:rPr lang="en-US" dirty="0" smtClean="0"/>
              <a:t>Leslie </a:t>
            </a:r>
            <a:r>
              <a:rPr lang="en-US" dirty="0" err="1" smtClean="0"/>
              <a:t>Eide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Klupenger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 Communication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to </a:t>
            </a:r>
            <a:r>
              <a:rPr lang="en-US" sz="3200" dirty="0" err="1" smtClean="0"/>
              <a:t>recieve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Choice of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Interface??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Output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 of board/housing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Schematic/PCB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</a:t>
            </a:r>
            <a:br>
              <a:rPr lang="en-US" dirty="0" smtClean="0"/>
            </a:br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idea about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4 working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RF signals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Eide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LED output panel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Klupenger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working prototype with four units that can communicate to </a:t>
            </a:r>
            <a:r>
              <a:rPr lang="en-US" dirty="0" err="1" smtClean="0"/>
              <a:t>eachother</a:t>
            </a:r>
            <a:r>
              <a:rPr lang="en-US" dirty="0" smtClean="0"/>
              <a:t> when they sense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Infared</a:t>
            </a:r>
            <a:r>
              <a:rPr lang="en-US" dirty="0" smtClean="0"/>
              <a:t> motion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Radio frequency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Selection of motion detection</a:t>
            </a:r>
          </a:p>
          <a:p>
            <a:r>
              <a:rPr lang="en-US" dirty="0" smtClean="0"/>
              <a:t>Selection of communication</a:t>
            </a:r>
          </a:p>
          <a:p>
            <a:r>
              <a:rPr lang="en-US" dirty="0" smtClean="0"/>
              <a:t>Selection of Microcontroller</a:t>
            </a:r>
          </a:p>
          <a:p>
            <a:r>
              <a:rPr lang="en-US" dirty="0" smtClean="0"/>
              <a:t>Selection of Actuator</a:t>
            </a:r>
          </a:p>
          <a:p>
            <a:r>
              <a:rPr lang="en-US" dirty="0" smtClean="0"/>
              <a:t>Design of schematic</a:t>
            </a:r>
          </a:p>
          <a:p>
            <a:r>
              <a:rPr lang="en-US" dirty="0" smtClean="0"/>
              <a:t>Design of PCB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Infrared motion sensor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33</TotalTime>
  <Words>128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Infrared alert system with radio frequency capability </vt:lpstr>
      <vt:lpstr>Problem</vt:lpstr>
      <vt:lpstr>Motivation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3</cp:revision>
  <dcterms:created xsi:type="dcterms:W3CDTF">2013-11-22T00:12:07Z</dcterms:created>
  <dcterms:modified xsi:type="dcterms:W3CDTF">2013-11-22T00:45:34Z</dcterms:modified>
</cp:coreProperties>
</file>