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Visio_Drawing112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2111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2333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</a:t>
            </a:r>
            <a:r>
              <a:rPr lang="en-US" dirty="0" err="1" smtClean="0">
                <a:solidFill>
                  <a:schemeClr val="bg2"/>
                </a:solidFill>
              </a:rPr>
              <a:t>Eide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Chris </a:t>
            </a:r>
            <a:r>
              <a:rPr lang="en-US" dirty="0" err="1" smtClean="0">
                <a:solidFill>
                  <a:schemeClr val="bg2"/>
                </a:solidFill>
              </a:rPr>
              <a:t>Klupenger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795762"/>
            <a:ext cx="6158074" cy="46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Implementation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idea about this slide waiting for Monday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28" y="2709443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104" y="2034662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Wi-fi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 was also explored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4" imgW="5067465" imgH="5813949" progId="Visio.Drawing.15">
                  <p:embed/>
                </p:oleObj>
              </mc:Choice>
              <mc:Fallback>
                <p:oleObj r:id="rId4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7" imgW="6103656" imgH="4015614" progId="Visio.Drawing.15">
                  <p:embed/>
                </p:oleObj>
              </mc:Choice>
              <mc:Fallback>
                <p:oleObj r:id="rId7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4" imgW="7307545" imgH="6804557" progId="Visio.Drawing.15">
                  <p:embed/>
                </p:oleObj>
              </mc:Choice>
              <mc:Fallback>
                <p:oleObj name="Visio" r:id="rId4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283</TotalTime>
  <Words>325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klup</cp:lastModifiedBy>
  <cp:revision>23</cp:revision>
  <dcterms:created xsi:type="dcterms:W3CDTF">2013-11-22T00:12:07Z</dcterms:created>
  <dcterms:modified xsi:type="dcterms:W3CDTF">2013-12-03T18:30:57Z</dcterms:modified>
</cp:coreProperties>
</file>