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22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  <a:endParaRPr lang="en-US" sz="3900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</a:t>
            </a:r>
            <a:r>
              <a:rPr lang="en-US" dirty="0" err="1" smtClean="0">
                <a:solidFill>
                  <a:schemeClr val="bg2"/>
                </a:solidFill>
              </a:rPr>
              <a:t>Eide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Chris </a:t>
            </a:r>
            <a:r>
              <a:rPr lang="en-US" dirty="0" err="1" smtClean="0">
                <a:solidFill>
                  <a:schemeClr val="bg2"/>
                </a:solidFill>
              </a:rPr>
              <a:t>Klupenger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3" name="Picture 3" descr="\\khensu\Home05\mcope\Desktop\Sch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08" y="1619579"/>
            <a:ext cx="7359692" cy="4769264"/>
          </a:xfrm>
          <a:prstGeom prst="roundRect">
            <a:avLst>
              <a:gd name="adj" fmla="val 37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Implementation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idea about this slide waiting for Monday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28" y="2709443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designed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104" y="2034662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Wi-fi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 was also explored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5" imgW="6103656" imgH="4015614" progId="Visio.Drawing.15">
                  <p:embed/>
                </p:oleObj>
              </mc:Choice>
              <mc:Fallback>
                <p:oleObj r:id="rId5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276</TotalTime>
  <Words>325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Trebuchet MS</vt:lpstr>
      <vt:lpstr>Tw Cen MT</vt:lpstr>
      <vt:lpstr>Circuit</vt:lpstr>
      <vt:lpstr>Microsoft Visio Drawing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22</cp:revision>
  <dcterms:created xsi:type="dcterms:W3CDTF">2013-11-22T00:12:07Z</dcterms:created>
  <dcterms:modified xsi:type="dcterms:W3CDTF">2013-12-02T22:12:32Z</dcterms:modified>
</cp:coreProperties>
</file>