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4" r:id="rId3"/>
    <p:sldId id="318" r:id="rId4"/>
    <p:sldId id="319" r:id="rId5"/>
    <p:sldId id="327" r:id="rId6"/>
    <p:sldId id="32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9" r:id="rId15"/>
    <p:sldId id="330" r:id="rId16"/>
    <p:sldId id="334" r:id="rId17"/>
    <p:sldId id="332" r:id="rId18"/>
    <p:sldId id="331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5" autoAdjust="0"/>
    <p:restoredTop sz="94660"/>
  </p:normalViewPr>
  <p:slideViewPr>
    <p:cSldViewPr>
      <p:cViewPr>
        <p:scale>
          <a:sx n="100" d="100"/>
          <a:sy n="100" d="100"/>
        </p:scale>
        <p:origin x="-129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732-7DBC-4AF1-9AD5-333CC48211FB}" type="datetimeFigureOut">
              <a:rPr lang="ko-KR" altLang="en-US" smtClean="0"/>
              <a:pPr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71E19-041F-4BF8-8FE0-B91425188F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Knowledge Base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Ahead </a:t>
            </a:r>
            <a:r>
              <a:rPr lang="en-US" altLang="ko-KR" dirty="0"/>
              <a:t>Works Knowledge </a:t>
            </a:r>
            <a:r>
              <a:rPr lang="en-US" altLang="ko-KR" dirty="0" smtClean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Each page can be inserted with </a:t>
            </a:r>
            <a:r>
              <a:rPr lang="en-US" altLang="ko-KR" dirty="0" smtClean="0"/>
              <a:t>URL Key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Each page can be inserted with </a:t>
            </a:r>
            <a:r>
              <a:rPr lang="en-US" altLang="ko-KR" dirty="0" smtClean="0"/>
              <a:t>Meta </a:t>
            </a:r>
            <a:r>
              <a:rPr lang="en-US" altLang="ko-KR" dirty="0" smtClean="0"/>
              <a:t>Keyword, Meta </a:t>
            </a:r>
            <a:r>
              <a:rPr lang="en-US" altLang="ko-KR" dirty="0" smtClean="0"/>
              <a:t>Description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Product page can include related knowledge pages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Searchable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49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1682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Pictogram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Product page short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Pictograms can be selectable in product add page.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60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2383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Language Pack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Default simplified Chinese should be severely checked.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5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2733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Customer Review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Display expanded in noticeable place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Rate category need not be verbose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現 </a:t>
            </a:r>
            <a:r>
              <a:rPr lang="en-US" altLang="ko-KR" dirty="0" smtClean="0"/>
              <a:t>Price, Value, Quality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Plain text will do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91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246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Policy Contents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Plain Chinese way format : </a:t>
            </a:r>
            <a:r>
              <a:rPr lang="en-US" altLang="ko-KR" dirty="0" smtClean="0"/>
              <a:t>Terms &amp; Conditions, Privacy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0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6038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Back Order / Pre Order / </a:t>
            </a:r>
            <a:r>
              <a:rPr lang="en-US" altLang="ko-KR" sz="2400" b="1" dirty="0" smtClean="0"/>
              <a:t>Stock Request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Back Order, Pre Order  </a:t>
            </a:r>
            <a:r>
              <a:rPr lang="en-US" altLang="ko-KR" dirty="0" smtClean="0"/>
              <a:t>function in question.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ETA of Stock should be considered but would add up complexity to administration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Stock Request function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" y="2780928"/>
            <a:ext cx="8882712" cy="19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Responsive layout	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thing to note : Sustaining its design harmony with table data in mobile layout is what we are concerned about the most when it comes to RWD.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6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Footage link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Can be directly inserted in Add Product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Using </a:t>
            </a:r>
            <a:r>
              <a:rPr lang="en-US" altLang="ko-KR" dirty="0" err="1" smtClean="0"/>
              <a:t>Youku</a:t>
            </a:r>
            <a:r>
              <a:rPr lang="en-US" altLang="ko-KR" dirty="0" smtClean="0"/>
              <a:t> or its equivalents.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319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Messenger, Chatting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QQ and Baidu Live Chat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Guest </a:t>
            </a:r>
            <a:r>
              <a:rPr lang="en-US" altLang="ko-KR" dirty="0" smtClean="0"/>
              <a:t>can join the chat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Report for which product page the customer came from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After work time, automatically link to email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Community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Pending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3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92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FAQs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FAQ t</a:t>
            </a:r>
            <a:r>
              <a:rPr lang="en-US" altLang="ko-KR" dirty="0" smtClean="0"/>
              <a:t>hat separates items by its representative category e.g. Members, Orders, Refunds,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Searchable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4850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Large Order Pad (Quick Order)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Receive order by EDP number and QTY directly through order pad ( e.g. </a:t>
            </a:r>
            <a:r>
              <a:rPr lang="en-US" altLang="ko-KR" dirty="0" smtClean="0"/>
              <a:t>mscdirect.com</a:t>
            </a:r>
            <a:r>
              <a:rPr lang="en-US" altLang="ko-KR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Order history repeat functionality. ( e.g. Monotaro.com 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Location for the pad is top right corner beside of login where you can spot easily.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1340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Affiliate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EE </a:t>
            </a:r>
            <a:r>
              <a:rPr lang="en-US" altLang="ko-KR" dirty="0" smtClean="0"/>
              <a:t>built-in function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Amount-based, Ratio-based, selectable.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Endorsee, Endorser, whose discount ratio can be edited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피추천인</a:t>
            </a:r>
            <a:r>
              <a:rPr lang="ko-KR" altLang="en-US" dirty="0" smtClean="0"/>
              <a:t> 회원가입 기준 유효기간 설정 </a:t>
            </a:r>
            <a:r>
              <a:rPr lang="ko-KR" altLang="en-US" dirty="0" smtClean="0"/>
              <a:t>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72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219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Track &amp; Trace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Quaidi</a:t>
            </a:r>
            <a:r>
              <a:rPr lang="en-US" altLang="ko-KR" dirty="0" smtClean="0"/>
              <a:t> 100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Should be tracked without inserting tracking number by customer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Transaction </a:t>
            </a:r>
            <a:r>
              <a:rPr lang="en-US" altLang="ko-KR" dirty="0" smtClean="0"/>
              <a:t>Email should have same functionality too.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9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RMA No.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EE built-in function.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Process of issuing the return has to be taken care of : by phone? Or on the site?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8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Selection Guide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EE </a:t>
            </a:r>
            <a:r>
              <a:rPr lang="en-US" altLang="ko-KR" dirty="0" smtClean="0"/>
              <a:t>built-in function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Endorsee, Endorser discount?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28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News (Notice)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Extension or Blog extension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0483" y="59482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Social </a:t>
            </a:r>
            <a:r>
              <a:rPr lang="en-US" altLang="ko-KR" sz="2400" b="1" dirty="0" smtClean="0"/>
              <a:t>Link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Baidu API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373</Words>
  <Application>Microsoft Office PowerPoint</Application>
  <PresentationFormat>화면 슬라이드 쇼(4:3)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</dc:creator>
  <cp:lastModifiedBy>곽대기</cp:lastModifiedBy>
  <cp:revision>267</cp:revision>
  <cp:lastPrinted>2014-12-07T23:58:21Z</cp:lastPrinted>
  <dcterms:created xsi:type="dcterms:W3CDTF">2007-07-17T11:18:18Z</dcterms:created>
  <dcterms:modified xsi:type="dcterms:W3CDTF">2015-01-20T07:17:49Z</dcterms:modified>
</cp:coreProperties>
</file>