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AAD9-9C7E-4F8B-96C4-643DBEA76E1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751-348B-4EDA-BF37-42C9090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6" y="4031087"/>
            <a:ext cx="5653826" cy="282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3" r="15352"/>
          <a:stretch/>
        </p:blipFill>
        <p:spPr>
          <a:xfrm>
            <a:off x="2678805" y="99812"/>
            <a:ext cx="44947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</dc:creator>
  <cp:lastModifiedBy>Dan K</cp:lastModifiedBy>
  <cp:revision>1</cp:revision>
  <dcterms:created xsi:type="dcterms:W3CDTF">2017-06-08T19:45:55Z</dcterms:created>
  <dcterms:modified xsi:type="dcterms:W3CDTF">2017-06-08T19:52:55Z</dcterms:modified>
</cp:coreProperties>
</file>