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8000"/>
    <a:srgbClr val="0124FF"/>
    <a:srgbClr val="FFA500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C7D-F051-C97E-6663-99ADC1F4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E7F8B-DD38-5936-7934-9A5572F4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112A-D244-CFA7-D112-E16CE35F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C5BF-4CEF-B060-3EE2-92DE2E7B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5E24-E5CA-2C88-ECDA-F7ACB254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F276-6ABA-2201-51A0-0EE050D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3D7F-DD87-E2EB-E697-3DA1FC69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DD8B-CBF1-A87D-85BC-BD8585D3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13BE-C69E-4CBB-0598-EEA91A4E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1B08-3F1F-D6AA-B4F2-D835E1C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5D5FA-CF62-FE07-690A-FBACBD421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6296B-7F0E-D005-1AFA-4396C93B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31A7-8D47-CD2A-CC2D-C7494E0E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0205-B26D-AE59-6EA2-4C8FCF3F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A7B9-0F1E-BE5E-D453-17EB18F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1E83-2290-9B83-65F2-0B304DEB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05C3-3306-4AE8-54CB-2EACA3A0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F1EF-9444-8B2F-E7CD-3AD98A00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7F04-30A9-6E4B-AADE-BCC02CE2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7BC2-D04F-2D64-9207-723D7639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C22B-07CA-AFC7-9DD3-C453AA3C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D2F2-CC4A-3682-E74B-D05AC5B6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97DD-9393-A72B-45B5-7370B781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F713-EE27-0C86-6112-CF087024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598-D6DC-5399-34C2-E7901CF9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2489-2DB5-DEA2-9CB6-AF462B34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19D1-8FF0-8754-3657-B41AB69F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0A1B-E3CC-458D-E999-E73DFCA3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29D3-107A-FAC9-49D3-E251C496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508BC-852F-EE4A-C15B-4B27A012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E346-6022-48B2-A892-F881069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54A-A7F3-02ED-591D-56DC554C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4915-8732-58E8-7D3D-6FF3218F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E0B2-721C-2010-0640-751F6C4D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D337-9861-DC2A-9D96-8521217BC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0CD5-34ED-BD4C-6C1C-AD1478F9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57CB8-D6BC-39AD-32DC-855FC29C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0F6E-61A6-927D-A231-AA7D590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AAB93-FC35-C142-E009-F6007F67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278D-4649-E456-C398-47712E72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72CB-4627-6F0E-3BB6-935EB6CB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39D6-B5A2-315B-382A-ADBB6D78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81E01-4340-E91F-151A-0058D8C2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6041-0234-CB25-CC3C-DB275FB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EE004-2C8D-489A-62B5-BDAC53BE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EAAA-D2D0-B493-0714-C564CF61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385-34E1-A3C6-39C8-6F63B903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B0BF-937F-A78E-87E8-7B7826C8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25CB-2B34-B874-9720-518F316D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DED5-A7D6-840E-3507-326D127F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22A27-72EE-3B7B-5173-3D71373E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CA34-58DE-7AD0-7EC9-510EA4A5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D183-0C7F-DF19-2EB2-796F6DAD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0D8F0-D629-5051-0156-1C02CE76C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1D3B-A3C9-0BD2-A343-B8023542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658E-327F-4EF2-657C-06B1EF50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7F800-1907-AC2F-767B-9E97A657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B475-3AF6-22BB-3284-59FE54F3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18494-9AA4-1D1E-3992-0845BDF5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8F0D-E8FC-03AB-E28D-B42EE3BD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9383-ABFF-F56A-049D-BE249A827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AE344-D2C0-8A44-BA92-C6F873E85EC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EB82-8C6F-FA47-C10D-8FD2540C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7753-66F4-BF14-A6A3-568D67F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DEEF1-1305-BE4E-B976-CA6382DD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D6B1B8A-C785-ABD9-45B7-606C7D50238D}"/>
              </a:ext>
            </a:extLst>
          </p:cNvPr>
          <p:cNvGrpSpPr/>
          <p:nvPr/>
        </p:nvGrpSpPr>
        <p:grpSpPr>
          <a:xfrm>
            <a:off x="1117722" y="1236408"/>
            <a:ext cx="8119031" cy="3719052"/>
            <a:chOff x="1117722" y="1236408"/>
            <a:chExt cx="8119031" cy="3719052"/>
          </a:xfrm>
        </p:grpSpPr>
        <p:pic>
          <p:nvPicPr>
            <p:cNvPr id="5" name="Picture 4" descr="A blue circuit board with black switches&#10;&#10;Description automatically generated">
              <a:extLst>
                <a:ext uri="{FF2B5EF4-FFF2-40B4-BE49-F238E27FC236}">
                  <a16:creationId xmlns:a16="http://schemas.microsoft.com/office/drawing/2014/main" id="{3D74DEFD-2693-3215-82F0-8FD37062D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201"/>
            <a:stretch/>
          </p:blipFill>
          <p:spPr>
            <a:xfrm>
              <a:off x="1412568" y="1236408"/>
              <a:ext cx="7772400" cy="37190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DAC34-001C-4424-7080-856C0EF56796}"/>
                </a:ext>
              </a:extLst>
            </p:cNvPr>
            <p:cNvSpPr txBox="1"/>
            <p:nvPr/>
          </p:nvSpPr>
          <p:spPr>
            <a:xfrm>
              <a:off x="5768958" y="1338647"/>
              <a:ext cx="453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73AAF3-9C38-0CF6-36BB-98AB3B05688F}"/>
                </a:ext>
              </a:extLst>
            </p:cNvPr>
            <p:cNvSpPr txBox="1"/>
            <p:nvPr/>
          </p:nvSpPr>
          <p:spPr>
            <a:xfrm>
              <a:off x="4233645" y="1342030"/>
              <a:ext cx="453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509177-6AD2-ABB2-5799-D70EDA70C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3216" y="2373980"/>
              <a:ext cx="959203" cy="0"/>
            </a:xfrm>
            <a:prstGeom prst="straightConnector1">
              <a:avLst/>
            </a:prstGeom>
            <a:ln w="50800">
              <a:solidFill>
                <a:srgbClr val="FF06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ECBBA0-518E-D3F5-13C1-A446B9430C53}"/>
                </a:ext>
              </a:extLst>
            </p:cNvPr>
            <p:cNvSpPr txBox="1"/>
            <p:nvPr/>
          </p:nvSpPr>
          <p:spPr>
            <a:xfrm>
              <a:off x="6936842" y="1860840"/>
              <a:ext cx="652305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F0605"/>
                  </a:solidFill>
                </a:rPr>
                <a:t>Fin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EDA78E-536F-8E06-DCD4-2776BE4F6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2802" y="3130896"/>
              <a:ext cx="1379617" cy="1"/>
            </a:xfrm>
            <a:prstGeom prst="straightConnector1">
              <a:avLst/>
            </a:prstGeom>
            <a:ln w="50800">
              <a:solidFill>
                <a:srgbClr val="FF060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3AE25F-97E5-033E-9114-2EA7A49C4DDD}"/>
                </a:ext>
              </a:extLst>
            </p:cNvPr>
            <p:cNvSpPr txBox="1"/>
            <p:nvPr/>
          </p:nvSpPr>
          <p:spPr>
            <a:xfrm>
              <a:off x="6433009" y="2595945"/>
              <a:ext cx="1156138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605"/>
                  </a:solidFill>
                </a:rPr>
                <a:t>Heater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A3A2D3-F9CD-8A11-0CBB-881594D59BE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4493227" y="3510117"/>
              <a:ext cx="588077" cy="810407"/>
            </a:xfrm>
            <a:prstGeom prst="straightConnector1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77F469-6219-1064-338C-156D1556E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1724" y="3793048"/>
              <a:ext cx="1697423" cy="0"/>
            </a:xfrm>
            <a:prstGeom prst="straightConnector1">
              <a:avLst/>
            </a:prstGeom>
            <a:ln w="50800">
              <a:solidFill>
                <a:srgbClr val="0124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DE8CB4-D2C4-E219-9B9A-28AF5AFC6FD4}"/>
                </a:ext>
              </a:extLst>
            </p:cNvPr>
            <p:cNvSpPr txBox="1"/>
            <p:nvPr/>
          </p:nvSpPr>
          <p:spPr>
            <a:xfrm>
              <a:off x="6421955" y="3266493"/>
              <a:ext cx="1156138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124FF"/>
                  </a:solidFill>
                </a:rPr>
                <a:t>Sensor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731159-D509-3C02-FB4B-C2D16A83F6B7}"/>
                </a:ext>
              </a:extLst>
            </p:cNvPr>
            <p:cNvSpPr txBox="1"/>
            <p:nvPr/>
          </p:nvSpPr>
          <p:spPr>
            <a:xfrm>
              <a:off x="3959471" y="4320524"/>
              <a:ext cx="2243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Thermal Paste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2651EB-8701-A494-2AFF-37297684EF81}"/>
                    </a:ext>
                  </a:extLst>
                </p:cNvPr>
                <p:cNvSpPr txBox="1"/>
                <p:nvPr/>
              </p:nvSpPr>
              <p:spPr>
                <a:xfrm>
                  <a:off x="8436638" y="3314220"/>
                  <a:ext cx="469424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A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rgbClr val="FFA5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A5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A5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solidFill>
                                  <a:srgbClr val="FFA5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A5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2651EB-8701-A494-2AFF-37297684E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638" y="3314220"/>
                  <a:ext cx="4694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789" r="-52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917B8B-E752-E366-D218-D319B97CEC35}"/>
                    </a:ext>
                  </a:extLst>
                </p:cNvPr>
                <p:cNvSpPr txBox="1"/>
                <p:nvPr/>
              </p:nvSpPr>
              <p:spPr>
                <a:xfrm>
                  <a:off x="7730009" y="1903698"/>
                  <a:ext cx="523092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605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917B8B-E752-E366-D218-D319B97CE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09" y="1903698"/>
                  <a:ext cx="52309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A626D9-4743-D564-47BB-F815013F9962}"/>
                    </a:ext>
                  </a:extLst>
                </p:cNvPr>
                <p:cNvSpPr txBox="1"/>
                <p:nvPr/>
              </p:nvSpPr>
              <p:spPr>
                <a:xfrm>
                  <a:off x="7783400" y="2644910"/>
                  <a:ext cx="374333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60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60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A626D9-4743-D564-47BB-F815013F9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400" y="2644910"/>
                  <a:ext cx="3743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77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1B8914-D8D8-4F3C-8543-48634EDC47A8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5081304" y="3510117"/>
              <a:ext cx="758635" cy="810407"/>
            </a:xfrm>
            <a:prstGeom prst="straightConnector1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A5CE26-9315-8C49-2224-0B6BFA50BA95}"/>
                </a:ext>
              </a:extLst>
            </p:cNvPr>
            <p:cNvCxnSpPr>
              <a:cxnSpLocks/>
            </p:cNvCxnSpPr>
            <p:nvPr/>
          </p:nvCxnSpPr>
          <p:spPr>
            <a:xfrm>
              <a:off x="2681852" y="2336099"/>
              <a:ext cx="1103388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279B0B-2AE5-D977-F6FE-08634F707166}"/>
                </a:ext>
              </a:extLst>
            </p:cNvPr>
            <p:cNvSpPr txBox="1"/>
            <p:nvPr/>
          </p:nvSpPr>
          <p:spPr>
            <a:xfrm>
              <a:off x="2684938" y="1829208"/>
              <a:ext cx="652305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Fin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05C9A76-97FC-47B4-644A-874D6367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852" y="3129914"/>
              <a:ext cx="1395891" cy="17688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FC1D25-803A-27E3-BE3C-D9C96754AF97}"/>
                </a:ext>
              </a:extLst>
            </p:cNvPr>
            <p:cNvSpPr txBox="1"/>
            <p:nvPr/>
          </p:nvSpPr>
          <p:spPr>
            <a:xfrm>
              <a:off x="2681852" y="2595728"/>
              <a:ext cx="1156138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Heater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4BDB091-EA90-527B-37B0-8F066C960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852" y="3762727"/>
              <a:ext cx="1682525" cy="31778"/>
            </a:xfrm>
            <a:prstGeom prst="straightConnector1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D3DC26-D82F-4812-0B56-259FE60F20FB}"/>
                </a:ext>
              </a:extLst>
            </p:cNvPr>
            <p:cNvSpPr txBox="1"/>
            <p:nvPr/>
          </p:nvSpPr>
          <p:spPr>
            <a:xfrm>
              <a:off x="2681852" y="3266492"/>
              <a:ext cx="1156138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</a:rPr>
                <a:t>Sensor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43EB665-A99A-A3BF-FE09-3C2563BA8952}"/>
                    </a:ext>
                  </a:extLst>
                </p:cNvPr>
                <p:cNvSpPr txBox="1"/>
                <p:nvPr/>
              </p:nvSpPr>
              <p:spPr>
                <a:xfrm>
                  <a:off x="1548444" y="3321790"/>
                  <a:ext cx="469424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B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rgbClr val="0B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B8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B8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solidFill>
                                  <a:srgbClr val="0B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B800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43EB665-A99A-A3BF-FE09-3C2563BA8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444" y="3321790"/>
                  <a:ext cx="4694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158" r="-526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D3F1AEE-1A30-2561-CEE5-5DA4564715AB}"/>
                    </a:ext>
                  </a:extLst>
                </p:cNvPr>
                <p:cNvSpPr txBox="1"/>
                <p:nvPr/>
              </p:nvSpPr>
              <p:spPr>
                <a:xfrm>
                  <a:off x="7730009" y="3321790"/>
                  <a:ext cx="469424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12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124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124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solidFill>
                                  <a:srgbClr val="0124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124FF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D3F1AEE-1A30-2561-CEE5-5DA456471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09" y="3321790"/>
                  <a:ext cx="4694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789" r="-526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ED00BC-D90C-5DCC-10F2-3314053958A2}"/>
                    </a:ext>
                  </a:extLst>
                </p:cNvPr>
                <p:cNvSpPr txBox="1"/>
                <p:nvPr/>
              </p:nvSpPr>
              <p:spPr>
                <a:xfrm>
                  <a:off x="2176521" y="2642111"/>
                  <a:ext cx="381450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ED00BC-D90C-5DCC-10F2-331405395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521" y="2642111"/>
                  <a:ext cx="38145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677" r="-6452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870E8F-B88E-4A59-D0BE-A56F60E44168}"/>
                </a:ext>
              </a:extLst>
            </p:cNvPr>
            <p:cNvSpPr txBox="1"/>
            <p:nvPr/>
          </p:nvSpPr>
          <p:spPr>
            <a:xfrm>
              <a:off x="8335504" y="1292480"/>
              <a:ext cx="901249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data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FFECCCB-830B-3B61-1A84-FC7768C116D9}"/>
                </a:ext>
              </a:extLst>
            </p:cNvPr>
            <p:cNvSpPr txBox="1"/>
            <p:nvPr/>
          </p:nvSpPr>
          <p:spPr>
            <a:xfrm>
              <a:off x="7108375" y="1281859"/>
              <a:ext cx="1144726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u="sng" dirty="0"/>
                <a:t>model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5A7A6A-6114-D1B1-C179-E945C5910EFB}"/>
                </a:ext>
              </a:extLst>
            </p:cNvPr>
            <p:cNvSpPr txBox="1"/>
            <p:nvPr/>
          </p:nvSpPr>
          <p:spPr>
            <a:xfrm>
              <a:off x="1117722" y="1310522"/>
              <a:ext cx="901249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/>
                <a:t>data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941AE1-5CF6-A008-9DF2-C1E4BE71B45E}"/>
                </a:ext>
              </a:extLst>
            </p:cNvPr>
            <p:cNvSpPr txBox="1"/>
            <p:nvPr/>
          </p:nvSpPr>
          <p:spPr>
            <a:xfrm>
              <a:off x="2091619" y="1310522"/>
              <a:ext cx="1144726" cy="4616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model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616F83-1B16-ACC6-9E69-9A2C0BF45209}"/>
                    </a:ext>
                  </a:extLst>
                </p:cNvPr>
                <p:cNvSpPr txBox="1"/>
                <p:nvPr/>
              </p:nvSpPr>
              <p:spPr>
                <a:xfrm>
                  <a:off x="8468813" y="2646733"/>
                  <a:ext cx="374333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A5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rgbClr val="FFA5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A5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A5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A50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4616F83-1B16-ACC6-9E69-9A2C0BF45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13" y="2646733"/>
                  <a:ext cx="37433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9677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7C807C5-0DE7-9B1A-B1F5-701DAB360C4B}"/>
                    </a:ext>
                  </a:extLst>
                </p:cNvPr>
                <p:cNvSpPr txBox="1"/>
                <p:nvPr/>
              </p:nvSpPr>
              <p:spPr>
                <a:xfrm>
                  <a:off x="2147615" y="3321790"/>
                  <a:ext cx="469424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7C807C5-0DE7-9B1A-B1F5-701DAB360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615" y="3321790"/>
                  <a:ext cx="46942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158" r="-789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C1E8E03-6648-1272-1091-1FD3CBE667B0}"/>
                    </a:ext>
                  </a:extLst>
                </p:cNvPr>
                <p:cNvSpPr txBox="1"/>
                <p:nvPr/>
              </p:nvSpPr>
              <p:spPr>
                <a:xfrm>
                  <a:off x="1643256" y="2646813"/>
                  <a:ext cx="381450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B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rgbClr val="0B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B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B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B8000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C1E8E03-6648-1272-1091-1FD3CBE66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256" y="2646813"/>
                  <a:ext cx="38145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677" r="-645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BCBC603-3032-9C52-2F72-849FA38D13CE}"/>
                    </a:ext>
                  </a:extLst>
                </p:cNvPr>
                <p:cNvSpPr txBox="1"/>
                <p:nvPr/>
              </p:nvSpPr>
              <p:spPr>
                <a:xfrm>
                  <a:off x="2093947" y="1884273"/>
                  <a:ext cx="523092" cy="369332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BCBC603-3032-9C52-2F72-849FA38D1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47" y="1884273"/>
                  <a:ext cx="52309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905" r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784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Dowling</dc:creator>
  <cp:lastModifiedBy>Alexander Dowling</cp:lastModifiedBy>
  <cp:revision>2</cp:revision>
  <dcterms:created xsi:type="dcterms:W3CDTF">2024-05-27T14:17:10Z</dcterms:created>
  <dcterms:modified xsi:type="dcterms:W3CDTF">2024-05-27T15:00:09Z</dcterms:modified>
</cp:coreProperties>
</file>