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57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30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9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6CCC-1A1A-4871-A275-FA92841ACA3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F0B840-C3A7-436A-8FE7-3F40C96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idynullness.net/blog/2013/07/25/gmail-email-with-python-via-ima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14029768/python-imaplib-fetch-body-emails-gmail" TargetMode="External"/><Relationship Id="rId4" Type="http://schemas.openxmlformats.org/officeDocument/2006/relationships/hyperlink" Target="https://yuji.wordpress.com/2011/06/22/python-imaplib-imap-example-with-gmai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Mailbox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of Illinois Springfield – CSC570: Data Science Essentials</a:t>
            </a:r>
          </a:p>
          <a:p>
            <a:r>
              <a:rPr lang="en-US" dirty="0"/>
              <a:t>By Daniel Lee</a:t>
            </a:r>
          </a:p>
          <a:p>
            <a:r>
              <a:rPr lang="en-US" dirty="0"/>
              <a:t>5/11/2017</a:t>
            </a:r>
          </a:p>
        </p:txBody>
      </p:sp>
    </p:spTree>
    <p:extLst>
      <p:ext uri="{BB962C8B-B14F-4D97-AF65-F5344CB8AC3E}">
        <p14:creationId xmlns:p14="http://schemas.microsoft.com/office/powerpoint/2010/main" val="200957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4732318"/>
            <a:ext cx="10515600" cy="1699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I automate a “priority inbox” that filters emails I’m likely to read vs those I end up archiving as unread?</a:t>
            </a:r>
          </a:p>
          <a:p>
            <a:pPr lvl="1"/>
            <a:r>
              <a:rPr lang="en-US" dirty="0"/>
              <a:t>Lifespan Open Rate – 35%</a:t>
            </a:r>
          </a:p>
          <a:p>
            <a:pPr lvl="1"/>
            <a:r>
              <a:rPr lang="en-US"/>
              <a:t>Trailing 1-Year Open Rate ~ 20%</a:t>
            </a:r>
            <a:endParaRPr lang="en-US" dirty="0"/>
          </a:p>
          <a:p>
            <a:r>
              <a:rPr lang="en-US" dirty="0"/>
              <a:t>Train Naïve Bayes Classifier to predict whether or not I will open an email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73148" y="1821439"/>
            <a:ext cx="7728054" cy="2600435"/>
            <a:chOff x="1071562" y="1738312"/>
            <a:chExt cx="10048875" cy="33813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562" y="1738312"/>
              <a:ext cx="10048875" cy="3381375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8152410" y="2974767"/>
              <a:ext cx="904970" cy="41100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69620" y="3795789"/>
              <a:ext cx="904970" cy="41100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310" y="2160588"/>
            <a:ext cx="6651418" cy="3881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77" y="6074229"/>
            <a:ext cx="47933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*Gmail</a:t>
            </a:r>
          </a:p>
          <a:p>
            <a:r>
              <a:rPr lang="en-US" sz="1000" dirty="0">
                <a:hlinkClick r:id="rId3"/>
              </a:rPr>
              <a:t>http://www.voidynullness.net/blog/2013/07/25/gmail-email-with-python-via-imap/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https://yuji.wordpress.com/2011/06/22/python-imaplib-imap-example-with-gmail/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http://stackoverflow.com/questions/14029768/python-imaplib-fetch-body-emails-gmail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85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Preparing/Cleaning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752" y="2160588"/>
            <a:ext cx="58325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2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90183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Scalable options for determining “read” or “unread”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Date</a:t>
            </a:r>
          </a:p>
          <a:p>
            <a:pPr lvl="2"/>
            <a:r>
              <a:rPr lang="en-US" dirty="0"/>
              <a:t>Windowing</a:t>
            </a:r>
          </a:p>
          <a:p>
            <a:pPr lvl="2"/>
            <a:r>
              <a:rPr lang="en-US" dirty="0" err="1"/>
              <a:t>Recency</a:t>
            </a:r>
            <a:r>
              <a:rPr lang="en-US" dirty="0"/>
              <a:t> Weighting</a:t>
            </a:r>
          </a:p>
          <a:p>
            <a:pPr lvl="1"/>
            <a:r>
              <a:rPr lang="en-US" dirty="0"/>
              <a:t>Integrate with Priority Contacts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5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Unsubscribe Recommendations</a:t>
            </a:r>
          </a:p>
          <a:p>
            <a:r>
              <a:rPr lang="en-US" dirty="0"/>
              <a:t>Automatic Subfolder Creation &amp; Filtering</a:t>
            </a:r>
          </a:p>
          <a:p>
            <a:r>
              <a:rPr lang="en-US" dirty="0"/>
              <a:t>Productize Model</a:t>
            </a:r>
          </a:p>
          <a:p>
            <a:pPr lvl="1"/>
            <a:r>
              <a:rPr lang="en-US" dirty="0"/>
              <a:t>Lambda Architecture</a:t>
            </a:r>
          </a:p>
          <a:p>
            <a:pPr lvl="1"/>
            <a:r>
              <a:rPr lang="en-US" dirty="0"/>
              <a:t>RESTful Web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64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157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Priority Mailbox Final Project</vt:lpstr>
      <vt:lpstr>Problem Statement</vt:lpstr>
      <vt:lpstr>Get the Data</vt:lpstr>
      <vt:lpstr>Preparing/Cleaning the Data</vt:lpstr>
      <vt:lpstr>The Code</vt:lpstr>
      <vt:lpstr>Future Improvements</vt:lpstr>
      <vt:lpstr>Follow-on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Mailbox</dc:title>
  <dc:creator>Daniel Lee</dc:creator>
  <cp:lastModifiedBy>Daniel Lee</cp:lastModifiedBy>
  <cp:revision>5</cp:revision>
  <dcterms:created xsi:type="dcterms:W3CDTF">2017-05-10T05:53:09Z</dcterms:created>
  <dcterms:modified xsi:type="dcterms:W3CDTF">2017-05-11T20:25:21Z</dcterms:modified>
</cp:coreProperties>
</file>