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1" r:id="rId12"/>
  </p:sldMasterIdLst>
  <p:sldIdLst>
    <p:sldId id="268" r:id="rId14"/>
    <p:sldId id="269" r:id="rId15"/>
    <p:sldId id="272" r:id="rId16"/>
    <p:sldId id="273" r:id="rId17"/>
    <p:sldId id="274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7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7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6" userDrawn="1">
          <p15:clr>
            <a:srgbClr val="A4A3A4"/>
          </p15:clr>
        </p15:guide>
        <p15:guide id="1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620"/>
    <p:restoredTop sz="94660"/>
  </p:normalViewPr>
  <p:slideViewPr>
    <p:cSldViewPr snapToGrid="1" snapToObjects="1">
      <p:cViewPr varScale="1">
        <p:scale>
          <a:sx n="110" d="100"/>
          <a:sy n="110" d="100"/>
        </p:scale>
        <p:origin x="516" y="108"/>
      </p:cViewPr>
      <p:guideLst>
        <p:guide orient="horz" pos="2156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slide" Target="slides/slide10.xml"></Relationship><Relationship Id="rId24" Type="http://schemas.openxmlformats.org/officeDocument/2006/relationships/slide" Target="slides/slide11.xml"></Relationship><Relationship Id="rId25" Type="http://schemas.openxmlformats.org/officeDocument/2006/relationships/slide" Target="slides/slide12.xml"></Relationship><Relationship Id="rId26" Type="http://schemas.openxmlformats.org/officeDocument/2006/relationships/slide" Target="slides/slide13.xml"></Relationship><Relationship Id="rId27" Type="http://schemas.openxmlformats.org/officeDocument/2006/relationships/slide" Target="slides/slide14.xml"></Relationship><Relationship Id="rId28" Type="http://schemas.openxmlformats.org/officeDocument/2006/relationships/slide" Target="slides/slide15.xml"></Relationship><Relationship Id="rId29" Type="http://schemas.openxmlformats.org/officeDocument/2006/relationships/slide" Target="slides/slide16.xml"></Relationship><Relationship Id="rId30" Type="http://schemas.openxmlformats.org/officeDocument/2006/relationships/slide" Target="slides/slide17.xml"></Relationship><Relationship Id="rId31" Type="http://schemas.openxmlformats.org/officeDocument/2006/relationships/slide" Target="slides/slide18.xml"></Relationship><Relationship Id="rId32" Type="http://schemas.openxmlformats.org/officeDocument/2006/relationships/slide" Target="slides/slide19.xml"></Relationship><Relationship Id="rId33" Type="http://schemas.openxmlformats.org/officeDocument/2006/relationships/slide" Target="slides/slide20.xml"></Relationship><Relationship Id="rId34" Type="http://schemas.openxmlformats.org/officeDocument/2006/relationships/slide" Target="slides/slide21.xml"></Relationship><Relationship Id="rId35" Type="http://schemas.openxmlformats.org/officeDocument/2006/relationships/slide" Target="slides/slide22.xml"></Relationship><Relationship Id="rId36" Type="http://schemas.openxmlformats.org/officeDocument/2006/relationships/slide" Target="slides/slide23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6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hyperlink" Target="https://blog.naver.com/kingstargirl" TargetMode="External"></Relationship><Relationship Id="rId2" Type="http://schemas.openxmlformats.org/officeDocument/2006/relationships/image" Target="../media/image1.JP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4" Type="http://schemas.openxmlformats.org/officeDocument/2006/relationships/image" Target="../media/fImage147221438467.png"></Relationship><Relationship Id="rId5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4" Type="http://schemas.openxmlformats.org/officeDocument/2006/relationships/image" Target="../media/fImage285761446334.png"></Relationship><Relationship Id="rId5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4" Type="http://schemas.openxmlformats.org/officeDocument/2006/relationships/image" Target="../media/fImage152351456500.png"></Relationship><Relationship Id="rId5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image" Target="../media/fImage146832049169.png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4" Type="http://schemas.openxmlformats.org/officeDocument/2006/relationships/image" Target="../media/fImage158782055724.png"></Relationship><Relationship Id="rId5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4" Type="http://schemas.openxmlformats.org/officeDocument/2006/relationships/image" Target="../media/fImage209612061478.png"></Relationship><Relationship Id="rId5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4" Type="http://schemas.openxmlformats.org/officeDocument/2006/relationships/image" Target="../media/fImage220092079358.png"></Relationship><Relationship Id="rId5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image" Target="../media/fImage205192236962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image" Target="../media/fImage135742244464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image" Target="../media/fImage283052255705.png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image" Target="../media/fImage303372268145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image" Target="../media/fImage273602273281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image" Target="../media/fImage107652316827.png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image" Target="../media/fImage846519141.png"></Relationship><Relationship Id="rId4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image" Target="../media/fImage11031978467.png"></Relationship><Relationship Id="rId4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image" Target="../media/fImage53071996334.png"></Relationship><Relationship Id="rId4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4" Type="http://schemas.openxmlformats.org/officeDocument/2006/relationships/image" Target="../media/fImage333914241.png"></Relationship><Relationship Id="rId5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3254375" y="1423035"/>
            <a:ext cx="5844540" cy="9334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음원관리 프로그램</a:t>
            </a:r>
            <a:endParaRPr lang="ko-KR" altLang="en-US" sz="480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5330825" y="4125595"/>
            <a:ext cx="5563870" cy="17532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2015103278 </a:t>
            </a:r>
            <a:r>
              <a:rPr lang="en-US" altLang="ko-KR" sz="360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응용수학과</a:t>
            </a:r>
            <a:endParaRPr lang="ko-KR" altLang="en-US" sz="360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 이동주</a:t>
            </a:r>
            <a:endParaRPr lang="ko-KR" altLang="en-US" sz="360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chemeClr val="bg1">
                    <a:lumMod val="50000"/>
                    <a:alpha val="100000"/>
                  </a:schemeClr>
                </a:solidFill>
                <a:prstDash val="solid"/>
                <a:bevel/>
              </a:ln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0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2" name="그림 11" descr="C:/Users/Ecyan/AppData/Roaming/PolarisOffice/ETemp/12460_10563208/fImage14722143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42945" y="1177290"/>
            <a:ext cx="5774055" cy="45974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2" name="그림 11" descr="C:/Users/Ecyan/AppData/Roaming/PolarisOffice/ETemp/12460_10563208/fImage28576144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88690" y="956310"/>
            <a:ext cx="5285740" cy="49580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2460_10563208/fImage15235145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21330" y="862965"/>
            <a:ext cx="6240145" cy="5144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2460_10563208/fImage14683204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46070" y="920750"/>
            <a:ext cx="6485890" cy="5017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4" name="그림 13" descr="C:/Users/Ecyan/AppData/Roaming/PolarisOffice/ETemp/12460_10563208/fImage15878205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86200" y="947420"/>
            <a:ext cx="4420235" cy="49631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2460_10563208/fImage20961206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14675" y="575945"/>
            <a:ext cx="5963285" cy="5706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2460_10563208/fImage22009207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09825" y="638175"/>
            <a:ext cx="7372985" cy="5582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2460_10563208/fImage20519223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17570" y="552450"/>
            <a:ext cx="5447665" cy="5753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2460_10563208/fImage13574224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76325" y="1108075"/>
            <a:ext cx="10039985" cy="46894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2460_10563208/fImage28305225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64335" y="0"/>
            <a:ext cx="886333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527300" y="880745"/>
            <a:ext cx="302260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목차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2531110" y="2239010"/>
            <a:ext cx="4339590" cy="26758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1.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프로젝트의 주제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2. 프로젝트의 목표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3. 사용한 자료구조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4. 실행화면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2460_10563208/fImage30337226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13230" y="0"/>
            <a:ext cx="876554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2460_10563208/fImage27360227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72155" y="0"/>
            <a:ext cx="564832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2575" cy="5834380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2460_10563208/fImage10765231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09545" y="1411605"/>
            <a:ext cx="6772910" cy="40830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3778885" y="2697480"/>
            <a:ext cx="4630420" cy="147637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Thank You</a:t>
            </a:r>
            <a:endParaRPr lang="ko-KR" altLang="en-US" sz="60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8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4405630" y="798830"/>
            <a:ext cx="336359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프로젝트 주제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1738630" y="2496185"/>
            <a:ext cx="8456930" cy="21844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예전에는 mp3플레이어를 통해 음악을 다운받아서 들었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지만 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이제는 음원 스트리밍사이트를 주로 사용한다. 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스트리밍 사이트에서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제공하는 기능들이 어떤 것이 있는지 알아보고, 분석해 직접 음원관리 프로그램을 제작한다.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51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4440555" y="810260"/>
            <a:ext cx="336359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프로젝트 목표</a:t>
            </a: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 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1738630" y="2496185"/>
            <a:ext cx="8456930" cy="29584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eaLnBrk="1" latinLnBrk="1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다양한 자료구조들을 통해 음원관리 프로그램을 직접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구현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endParaRPr lang="ko-KR" altLang="en-US" sz="1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이 중에서도 효율적인 자료구조를 선택해 효율적인 프로그램 제작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endParaRPr lang="ko-KR" altLang="en-US" sz="1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1" latinLnBrk="1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최종적으로 다양한 자료구조의 사용법을 익히고,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시중에 있는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프로그램을 분석해 발전시킬 수 있는 능력을 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키운다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4114165" y="845185"/>
            <a:ext cx="394652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사용한 자료구조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1738630" y="2496185"/>
            <a:ext cx="8456930" cy="739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32915" y="1878330"/>
            <a:ext cx="5553710" cy="3837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4172585" y="798830"/>
            <a:ext cx="391160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SortedList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4560" y="1924685"/>
            <a:ext cx="5260975" cy="805180"/>
          </a:xfrm>
          <a:prstGeom prst="rect"/>
          <a:noFill/>
        </p:spPr>
      </p:pic>
      <p:sp>
        <p:nvSpPr>
          <p:cNvPr id="11" name="텍스트 상자 10"/>
          <p:cNvSpPr txBox="1">
            <a:spLocks/>
          </p:cNvSpPr>
          <p:nvPr/>
        </p:nvSpPr>
        <p:spPr>
          <a:xfrm rot="0">
            <a:off x="1819275" y="3336925"/>
            <a:ext cx="8538845" cy="1569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MasterList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는 모든 곡의 모든 정보를 가지고 있다.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MasterList에서 주로 사용하는 기능은 검색기능이기 때문에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</a:b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검색 속도가 빠른 SortedList를 사용해 구현하였다.</a:t>
            </a:r>
            <a:endParaRPr lang="ko-KR" altLang="en-US" sz="18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4498975" y="903605"/>
            <a:ext cx="336359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LinkedList</a:t>
            </a:r>
            <a:endParaRPr lang="ko-KR" altLang="en-US" sz="1800">
              <a:latin typeface="Calibri" charset="0"/>
              <a:ea typeface="Calibri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42995" y="1761490"/>
            <a:ext cx="4906010" cy="1831975"/>
          </a:xfrm>
          <a:prstGeom prst="rect"/>
          <a:noFill/>
        </p:spPr>
      </p:pic>
      <p:sp>
        <p:nvSpPr>
          <p:cNvPr id="11" name="텍스트 상자 10"/>
          <p:cNvSpPr txBox="1">
            <a:spLocks/>
          </p:cNvSpPr>
          <p:nvPr/>
        </p:nvSpPr>
        <p:spPr>
          <a:xfrm rot="0">
            <a:off x="1877695" y="3919220"/>
            <a:ext cx="8468995" cy="19380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LinkedList</a:t>
            </a: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는 SortedList에 비해 검색속도가 느린 단점이 있다.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하지만 SortedList와는 달리 정보를 저장하는데 연속된 메모리공간을 필요로 하지 않아서 메모리사용측면에서 장점을 보인다. 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1866900" y="1726565"/>
            <a:ext cx="8456930" cy="34137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따라서 SongLIst, GenreList, AlbumList, SingerList, EntList는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효율적인 메모리 사용을 위해 LinkedList형식으로 구현하였다.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곡의 자세한 정보 검색은 BinarySearch가 가능한 SortedList에서 실행한다.</a:t>
            </a: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LinkedList와 SortedList를 적절히 사용해 메모리와 동작속도 모두 효율적인 프로그램을 구현할 수 있다.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3822065" y="833755"/>
            <a:ext cx="461137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프로그램 실행 화면</a:t>
            </a:r>
            <a:endParaRPr lang="ko-KR" altLang="en-US" sz="1800">
              <a:latin typeface="Calibri" charset="0"/>
              <a:ea typeface="Calibri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" name="그림 9" descr="C:/Users/Ecyan/AppData/Roaming/PolarisOffice/ETemp/12460_10563208/fImage3339142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74340" y="2286635"/>
            <a:ext cx="6310630" cy="2286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23</Pages>
  <Paragraphs>23</Paragraphs>
  <Words>73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동주</dc:creator>
  <cp:lastModifiedBy>이 동주</cp:lastModifiedBy>
  <dc:title>dark album</dc:title>
</cp:coreProperties>
</file>