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3" r:id="rId12"/>
  </p:sldMasterIdLst>
  <p:sldIdLst>
    <p:sldId id="268" r:id="rId14"/>
    <p:sldId id="269" r:id="rId15"/>
    <p:sldId id="272" r:id="rId16"/>
    <p:sldId id="273" r:id="rId17"/>
    <p:sldId id="274" r:id="rId18"/>
    <p:sldId id="276" r:id="rId19"/>
    <p:sldId id="277" r:id="rId20"/>
    <p:sldId id="295" r:id="rId21"/>
    <p:sldId id="294" r:id="rId22"/>
    <p:sldId id="280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282" r:id="rId35"/>
    <p:sldId id="281" r:id="rId36"/>
    <p:sldId id="283" r:id="rId37"/>
    <p:sldId id="288" r:id="rId38"/>
    <p:sldId id="289" r:id="rId39"/>
    <p:sldId id="27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516" y="108"/>
      </p:cViewPr>
      <p:guideLst>
        <p:guide orient="horz"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slide" Target="slides/slide16.xml"></Relationship><Relationship Id="rId30" Type="http://schemas.openxmlformats.org/officeDocument/2006/relationships/slide" Target="slides/slide17.xml"></Relationship><Relationship Id="rId31" Type="http://schemas.openxmlformats.org/officeDocument/2006/relationships/slide" Target="slides/slide18.xml"></Relationship><Relationship Id="rId32" Type="http://schemas.openxmlformats.org/officeDocument/2006/relationships/slide" Target="slides/slide19.xml"></Relationship><Relationship Id="rId33" Type="http://schemas.openxmlformats.org/officeDocument/2006/relationships/slide" Target="slides/slide20.xml"></Relationship><Relationship Id="rId34" Type="http://schemas.openxmlformats.org/officeDocument/2006/relationships/slide" Target="slides/slide21.xml"></Relationship><Relationship Id="rId35" Type="http://schemas.openxmlformats.org/officeDocument/2006/relationships/slide" Target="slides/slide22.xml"></Relationship><Relationship Id="rId36" Type="http://schemas.openxmlformats.org/officeDocument/2006/relationships/slide" Target="slides/slide23.xml"></Relationship><Relationship Id="rId37" Type="http://schemas.openxmlformats.org/officeDocument/2006/relationships/slide" Target="slides/slide24.xml"></Relationship><Relationship Id="rId38" Type="http://schemas.openxmlformats.org/officeDocument/2006/relationships/slide" Target="slides/slide25.xml"></Relationship><Relationship Id="rId39" Type="http://schemas.openxmlformats.org/officeDocument/2006/relationships/slide" Target="slides/slide26.xml"></Relationship><Relationship Id="rId40" Type="http://schemas.openxmlformats.org/officeDocument/2006/relationships/slide" Target="slides/slide27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5" Type="http://schemas.openxmlformats.org/officeDocument/2006/relationships/image" Target="../media/fImage35672366500.png"></Relationship><Relationship Id="rId6" Type="http://schemas.openxmlformats.org/officeDocument/2006/relationships/image" Target="../media/fImage55462389169.png"></Relationship><Relationship Id="rId7" Type="http://schemas.openxmlformats.org/officeDocument/2006/relationships/image" Target="../media/fImage41752965724.png"></Relationship><Relationship Id="rId8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21585297147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71792989358.png"></Relationship><Relationship Id="rId4" Type="http://schemas.openxmlformats.org/officeDocument/2006/relationships/image" Target="../media/fImage27882996962.png"></Relationship><Relationship Id="rId5" Type="http://schemas.openxmlformats.org/officeDocument/2006/relationships/image" Target="../media/fImage8923004464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135203015705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139563038145.png"></Relationship><Relationship Id="rId4" Type="http://schemas.openxmlformats.org/officeDocument/2006/relationships/image" Target="../media/fImage164453053281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203993066827.png"></Relationship><Relationship Id="rId4" Type="http://schemas.openxmlformats.org/officeDocument/2006/relationships/image" Target="../media/fImage16868307996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26981308491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22878309299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249403101942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272733114827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97093125436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191933142391.png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5" Type="http://schemas.openxmlformats.org/officeDocument/2006/relationships/image" Target="../media/fImage96943164604.png"></Relationship><Relationship Id="rId6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5" Type="http://schemas.openxmlformats.org/officeDocument/2006/relationships/image" Target="../media/fImage233523153902.png"></Relationship><Relationship Id="rId6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5" Type="http://schemas.openxmlformats.org/officeDocument/2006/relationships/image" Target="../media/fImage23127317153.png"></Relationship><Relationship Id="rId6" Type="http://schemas.openxmlformats.org/officeDocument/2006/relationships/slideLayout" Target="../slideLayouts/slideLayout1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15000318292.png"></Relationship><Relationship Id="rId5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180463192382.png"></Relationship><Relationship Id="rId5" Type="http://schemas.openxmlformats.org/officeDocument/2006/relationships/slideLayout" Target="../slideLayouts/slideLayout1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917816341.png"></Relationship><Relationship Id="rId5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image" Target="../media/fImage11031978467.pn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70571648467.png"></Relationship><Relationship Id="rId5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1482235633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254375" y="1423035"/>
            <a:ext cx="5844540" cy="9334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음원관리 프로그램</a:t>
            </a:r>
            <a:endParaRPr lang="ko-KR" altLang="en-US" sz="48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5330825" y="4125595"/>
            <a:ext cx="5563870" cy="17532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2015103278 </a:t>
            </a:r>
            <a:r>
              <a:rPr lang="en-US" altLang="ko-KR" sz="360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응용수학과</a:t>
            </a:r>
            <a:endParaRPr lang="ko-KR" altLang="en-US" sz="360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 이동주</a:t>
            </a:r>
            <a:endParaRPr lang="ko-KR" altLang="en-US" sz="360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822065" y="833755"/>
            <a:ext cx="461137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프로그램 실행 화면</a:t>
            </a:r>
            <a:endParaRPr lang="ko-KR" altLang="en-US" sz="1800">
              <a:latin typeface="Calibri" charset="0"/>
              <a:ea typeface="Calibri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3567236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7960" y="1796415"/>
            <a:ext cx="4164330" cy="2100580"/>
          </a:xfrm>
          <a:prstGeom prst="rect"/>
          <a:noFill/>
        </p:spPr>
      </p:pic>
      <p:pic>
        <p:nvPicPr>
          <p:cNvPr id="11" name="그림 10" descr="C:/Users/Ecyan/AppData/Roaming/PolarisOffice/ETemp/17536_14631600/fImage554623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63970" y="1797050"/>
            <a:ext cx="4363085" cy="2087880"/>
          </a:xfrm>
          <a:prstGeom prst="rect"/>
          <a:noFill/>
        </p:spPr>
      </p:pic>
      <p:pic>
        <p:nvPicPr>
          <p:cNvPr id="12" name="그림 11" descr="C:/Users/Ecyan/AppData/Roaming/PolarisOffice/ETemp/17536_14631600/fImage4175296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41420" y="4200525"/>
            <a:ext cx="4686935" cy="1886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822065" y="833755"/>
            <a:ext cx="4612005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그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램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실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행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화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21585297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1745" y="23495"/>
            <a:ext cx="9668510" cy="6811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822065" y="833755"/>
            <a:ext cx="4612005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그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램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실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행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화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7179298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7610" y="1797050"/>
            <a:ext cx="4734560" cy="3077210"/>
          </a:xfrm>
          <a:prstGeom prst="rect"/>
          <a:noFill/>
        </p:spPr>
      </p:pic>
      <p:pic>
        <p:nvPicPr>
          <p:cNvPr id="11" name="그림 10" descr="C:/Users/Ecyan/AppData/Roaming/PolarisOffice/ETemp/17536_14631600/fImage2788299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80885" y="1797050"/>
            <a:ext cx="3569335" cy="1534160"/>
          </a:xfrm>
          <a:prstGeom prst="rect"/>
          <a:noFill/>
        </p:spPr>
      </p:pic>
      <p:pic>
        <p:nvPicPr>
          <p:cNvPr id="12" name="그림 11" descr="C:/Users/Ecyan/AppData/Roaming/PolarisOffice/ETemp/17536_14631600/fImage892300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80250" y="3731895"/>
            <a:ext cx="3557905" cy="1156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822065" y="833755"/>
            <a:ext cx="4612005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그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램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실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행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화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13520301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3490" y="1687195"/>
            <a:ext cx="4594225" cy="44018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822065" y="833755"/>
            <a:ext cx="4612005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그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램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실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행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화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13956303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5405" y="1685925"/>
            <a:ext cx="4369435" cy="4380230"/>
          </a:xfrm>
          <a:prstGeom prst="rect"/>
          <a:noFill/>
        </p:spPr>
      </p:pic>
      <p:pic>
        <p:nvPicPr>
          <p:cNvPr id="11" name="그림 10" descr="C:/Users/Ecyan/AppData/Roaming/PolarisOffice/ETemp/17536_14631600/fImage16445305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035" y="1691005"/>
            <a:ext cx="4412615" cy="4386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822065" y="833755"/>
            <a:ext cx="4612005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그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램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실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행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화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20399306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4795" y="1003300"/>
            <a:ext cx="4433570" cy="5260975"/>
          </a:xfrm>
          <a:prstGeom prst="rect"/>
          <a:noFill/>
        </p:spPr>
      </p:pic>
      <p:pic>
        <p:nvPicPr>
          <p:cNvPr id="11" name="그림 10" descr="C:/Users/Ecyan/AppData/Roaming/PolarisOffice/ETemp/17536_14631600/fImage16868307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9015" y="1014730"/>
            <a:ext cx="4549140" cy="5248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822065" y="833755"/>
            <a:ext cx="4612005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그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램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실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행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화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26981308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734695"/>
            <a:ext cx="7105015" cy="5506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822065" y="833755"/>
            <a:ext cx="4612005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그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램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실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행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화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22878309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0650" y="619125"/>
            <a:ext cx="9411335" cy="5620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822065" y="833755"/>
            <a:ext cx="4612005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그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램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실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행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화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24940310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8075" y="794385"/>
            <a:ext cx="10031730" cy="5269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822065" y="833755"/>
            <a:ext cx="4612005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그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램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실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행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화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27273311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6645" y="664845"/>
            <a:ext cx="9973310" cy="5599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527300" y="88074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목차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2531110" y="2239010"/>
            <a:ext cx="4339590" cy="2675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1.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프로젝트의 주제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2. 프로젝트의 목표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3. 사용한 자료구조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4. 실행화면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876300" y="572135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9709312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5270" y="1189990"/>
            <a:ext cx="6601460" cy="4491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19193314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3000" y="797560"/>
            <a:ext cx="9961880" cy="52628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9694316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61260" y="1527810"/>
            <a:ext cx="7302500" cy="38735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23352315390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979170"/>
            <a:ext cx="9763760" cy="5005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2312731715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83105" y="629920"/>
            <a:ext cx="8223885" cy="5599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15000318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9695" y="1009650"/>
            <a:ext cx="4372610" cy="4839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7536_14631600/fImage1804631923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04490" y="571500"/>
            <a:ext cx="6357620" cy="5715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778885" y="2697480"/>
            <a:ext cx="4630420" cy="14763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60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8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405630" y="798830"/>
            <a:ext cx="336359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프로젝트 주제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738630" y="2496185"/>
            <a:ext cx="8456930" cy="21844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예전에는 mp3플레이어를 통해 음악을 다운받아서 들었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지만 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이제는 음원 스트리밍사이트를 주로 사용한다. 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스트리밍 사이트에서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제공하는 기능들이 어떤 것이 있는지 알아보고, 분석해 직접 음원관리 프로그램을 제작한다.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5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440555" y="810260"/>
            <a:ext cx="336359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프로젝트 목표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738630" y="2496185"/>
            <a:ext cx="8456930" cy="2958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다양한 자료구조들을 통해 음원관리 프로그램을 직접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구현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 중에서도 효율적인 자료구조를 선택해 효율적인 프로그램 제작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최종적으로 다양한 자료구조의 사용법을 익히고,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시중에 있는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프로그램을 분석해 발전시킬 수 있는 능력을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키운다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114165" y="845185"/>
            <a:ext cx="394652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사용한 자료구조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738630" y="2496185"/>
            <a:ext cx="8456930" cy="739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Ecyan/AppData/Roaming/PolarisOffice/ETemp/17536_14631600/fImage9178163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00225" y="2310130"/>
            <a:ext cx="5222240" cy="3254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172585" y="798830"/>
            <a:ext cx="3911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SortedList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4560" y="1924685"/>
            <a:ext cx="5260975" cy="805180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1819275" y="3336925"/>
            <a:ext cx="8538845" cy="1569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MasterList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는 모든 곡의 모든 정보를 가지고 있다.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MasterList에서 주로 사용하는 기능은 검색기능이기 때문에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검색 속도가 빠른 SortedList를 사용해 구현하였다.</a:t>
            </a:r>
            <a:endParaRPr lang="ko-KR" altLang="en-US" sz="18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498975" y="903605"/>
            <a:ext cx="336359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LinkedList</a:t>
            </a:r>
            <a:endParaRPr lang="ko-KR" altLang="en-US" sz="1800">
              <a:latin typeface="Calibri" charset="0"/>
              <a:ea typeface="Calibri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877695" y="3919220"/>
            <a:ext cx="8468995" cy="19380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LinkedList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는 SortedList에 비해 검색속도가 느린 단점이 있다.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하지만 SortedList와는 달리 정보를 저장하는데 연속된 메모리공간을 필요로 하지 않아서 메모리사용측면에서 장점을 보인다. 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Ecyan/AppData/Roaming/PolarisOffice/ETemp/17536_14631600/fImage7057164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975" y="1994535"/>
            <a:ext cx="4972685" cy="14700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985894" y="880110"/>
            <a:ext cx="421513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CircularQueue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877695" y="3919220"/>
            <a:ext cx="8469630" cy="12001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CircularQueue는 저장된 Queue의 크기를 넘어가면 삭제가 되고 삭제된 자리에 다시 추가할 수 있다. 따라서 최근 추가한 음원리스트를 저장하고 출력하는 데 적합하다.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Ecyan/AppData/Roaming/PolarisOffice/ETemp/17536_14631600/fImage1482235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4895" y="2099310"/>
            <a:ext cx="4982210" cy="15633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808480" y="1167130"/>
            <a:ext cx="8457565" cy="4520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따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라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서 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gLIs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Gen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u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m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g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rL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E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t는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효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율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적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모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리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사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용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위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해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L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k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형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식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으로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구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현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였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곡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세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보 검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색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은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y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ch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능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실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행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최근 추가한 사용자 음원은 CircularQueue로 구현해 사용자 음원 삭제에 영향을 받지않고 출력할 수 있다.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k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와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적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절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히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사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용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해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모리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와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동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속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도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모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두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효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율적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프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그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램을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구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현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할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있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27</Pages>
  <Paragraphs>23</Paragraphs>
  <Words>73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동주</dc:creator>
  <cp:lastModifiedBy>이 동주</cp:lastModifiedBy>
  <dc:title>dark album</dc:title>
</cp:coreProperties>
</file>