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07D56-AED4-4BE9-A1C4-4988C99C6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686792-AFA4-4872-9C4C-2D1D67A4B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EE57F-E70B-4F19-A64A-2222EC0D9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F0A04-CDF7-4D76-BC6D-0B3E0AA8FBCD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424F2-6936-4BEB-8932-B8A75C703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56B2C-CCBB-4815-9513-A18BFD403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EABE-DDC3-4C59-95AE-8D79FB4D2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26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DCE15-63CB-4260-B7E0-EB4E003BD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5DEAB2-F7CD-4182-94E7-5BBD03011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9922B-8486-48A5-B138-775F6A586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F0A04-CDF7-4D76-BC6D-0B3E0AA8FBCD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FA3F8-BA60-4DE0-8B58-425F79117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F298F-4FEF-4B9B-9776-A4F147344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EABE-DDC3-4C59-95AE-8D79FB4D2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23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92E8C2-BAD9-411C-9F5A-7EADA27D5B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110FBB-6BEB-4F09-839B-CBDE9E304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4D8DB-7A2E-4D75-86C6-65D2F49A0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F0A04-CDF7-4D76-BC6D-0B3E0AA8FBCD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1DFE4-B67C-43D2-BFE5-081FD5574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6D0D7-151B-4A80-ACBA-9889F9CFA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EABE-DDC3-4C59-95AE-8D79FB4D2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58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6191A-726F-46C1-8AE4-166C703DD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82A51-83F1-4224-8CBF-65597933F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43D93-D342-4CCD-A251-40C49F670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F0A04-CDF7-4D76-BC6D-0B3E0AA8FBCD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02F19-A09C-4399-8360-8029B2143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73308-5211-4F91-A3E4-086BC31E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EABE-DDC3-4C59-95AE-8D79FB4D2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0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5B748-3AF3-4AAA-97F8-46C72D58F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2E334-B249-47C6-83E1-C9FFC548B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10A9A-843D-4242-8226-C447D4820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F0A04-CDF7-4D76-BC6D-0B3E0AA8FBCD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DAF7F-F1DC-4B28-865A-3FA24F4A6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54DD5-F500-4441-928A-1499A23ED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EABE-DDC3-4C59-95AE-8D79FB4D2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0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BC816-0CA1-465A-81C3-DE12F9DBE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B49B8-8749-49D2-87B3-4851FA8616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42637-E815-4B3E-B4F8-B6DA39727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C078B-2EB6-48C1-896A-D35931262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F0A04-CDF7-4D76-BC6D-0B3E0AA8FBCD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10032-B98C-44D5-BCE8-7076874D9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9A38D-B5C5-4C69-85A9-2D053F1D6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EABE-DDC3-4C59-95AE-8D79FB4D2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59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FDADE-E3DE-4E2C-A88A-9A57350DC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FCAC8-D199-4646-960F-02E1C0DCD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95308-312C-484F-BD74-D9376F05E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AC0EAC-7FFD-41CC-B905-1600D9EC30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560276-7882-41B6-8C23-CA68CAD8A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930B11-86B9-42BF-8CA8-6C2A09882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F0A04-CDF7-4D76-BC6D-0B3E0AA8FBCD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55FED4-7809-4979-A4AA-93EF07A46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9B8E41-2038-4250-ACA6-6D22544A9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EABE-DDC3-4C59-95AE-8D79FB4D2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4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39A07-FF51-4836-8BC6-8A92A70BA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DC12DA-A05B-4FE3-85F3-FE274EB1E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F0A04-CDF7-4D76-BC6D-0B3E0AA8FBCD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3C31D1-04E6-418F-8C62-B4063DACF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1C2C5C-B02B-4058-9605-D164E900E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EABE-DDC3-4C59-95AE-8D79FB4D2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3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77EDB3-B651-4F09-870A-C88F61E68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F0A04-CDF7-4D76-BC6D-0B3E0AA8FBCD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BC2BE0-AE8C-4850-844B-7201CF26E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CA67AA-BE1E-4A5E-9785-74C931575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EABE-DDC3-4C59-95AE-8D79FB4D2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71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94E2B-8437-4A7A-9552-9C50C8590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72F8B-854C-4316-ABA8-8E4841D1F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8A5B6-BADA-4C6C-B772-0F94F72D4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40781-39DB-449F-83B4-4F1766975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F0A04-CDF7-4D76-BC6D-0B3E0AA8FBCD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B6A26-C8BE-4948-8775-0DC4DF5A7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44343-9644-4548-AEEC-4EC80A433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EABE-DDC3-4C59-95AE-8D79FB4D2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960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1A2BE-4BAF-42BC-8C03-AF7DA6BB4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6141A5-4AF6-4E7A-AAD1-B0ED03B548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6DA50B-1BA5-4E61-9F25-7B18BFB32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A317C-1313-4DBC-B4E7-F452B335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F0A04-CDF7-4D76-BC6D-0B3E0AA8FBCD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0BAAA-19D3-4FA1-9A39-BA73DE1C8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FF257-2520-49E0-A2CB-9AAFEBB3F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EABE-DDC3-4C59-95AE-8D79FB4D2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40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996021-9AD4-4802-8EEB-5A1D0365E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302EF-DBA5-4CDD-9289-6048CCB53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64717-3C53-4249-9FEA-60D981D939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F0A04-CDF7-4D76-BC6D-0B3E0AA8FBCD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4FBFA-1DBC-4FC0-BE33-FB842D6EF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95AC5-0926-4BEA-AA28-7D83E6723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EEABE-DDC3-4C59-95AE-8D79FB4D2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1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B1C73-2869-4BDB-9B5E-1301FD9B9C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Assessing the Impact of Banning Internal Combustible Engines (ICE) on California Emissions 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E375E9-0250-4F49-9F5B-14716948E0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621: Fall 2020</a:t>
            </a:r>
          </a:p>
          <a:p>
            <a:r>
              <a:rPr lang="en-US" dirty="0"/>
              <a:t>Group 3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2971800" algn="ctr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2971800" algn="ctr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Zach Alexander, Sam Bellows, Donny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Lofland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Joshua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Registe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Neil Shah, Aaron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Zalki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149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AE870D-D8B2-4E9E-B9BD-A06C5516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US" sz="4000" dirty="0"/>
              <a:t>Introduction &amp;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EBE1B-E28B-4705-963E-CED68BAD6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774" cy="4303464"/>
          </a:xfrm>
        </p:spPr>
        <p:txBody>
          <a:bodyPr>
            <a:normAutofit/>
          </a:bodyPr>
          <a:lstStyle/>
          <a:p>
            <a:r>
              <a:rPr lang="en-US" sz="2000" dirty="0"/>
              <a:t>Climate Change is a top priority in 2020</a:t>
            </a:r>
          </a:p>
          <a:p>
            <a:pPr lvl="1"/>
            <a:r>
              <a:rPr lang="en-US" sz="2000" dirty="0"/>
              <a:t>Economic damage projected trillions per year by 2100</a:t>
            </a:r>
          </a:p>
          <a:p>
            <a:pPr lvl="1"/>
            <a:r>
              <a:rPr lang="en-US" sz="2000" dirty="0"/>
              <a:t>Supported by majority of Americans</a:t>
            </a:r>
          </a:p>
          <a:p>
            <a:endParaRPr lang="en-US" sz="2000" dirty="0"/>
          </a:p>
          <a:p>
            <a:r>
              <a:rPr lang="en-US" sz="2000" dirty="0"/>
              <a:t>California epicenter of climate change </a:t>
            </a:r>
          </a:p>
          <a:p>
            <a:pPr lvl="1"/>
            <a:r>
              <a:rPr lang="en-US" sz="2000" dirty="0"/>
              <a:t>Most populous state </a:t>
            </a:r>
          </a:p>
          <a:p>
            <a:pPr lvl="1"/>
            <a:r>
              <a:rPr lang="en-US" sz="2000" dirty="0"/>
              <a:t>Extreme temperature rises</a:t>
            </a:r>
          </a:p>
          <a:p>
            <a:pPr lvl="1"/>
            <a:r>
              <a:rPr lang="en-US" sz="2000" dirty="0"/>
              <a:t>Propensity for wild-fires 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4" name="Picture 3" descr="Why California's Wildfires Are So Destructive, In 5 Charts | FiveThirtyEight">
            <a:extLst>
              <a:ext uri="{FF2B5EF4-FFF2-40B4-BE49-F238E27FC236}">
                <a16:creationId xmlns:a16="http://schemas.microsoft.com/office/drawing/2014/main" id="{A9D319D1-B9A8-42E1-8B7F-1D5AC5BA2D68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0385"/>
          <a:stretch/>
        </p:blipFill>
        <p:spPr bwMode="auto">
          <a:xfrm>
            <a:off x="5829175" y="1671568"/>
            <a:ext cx="6170299" cy="42248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15522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6A931-081B-465D-9174-D70BB955E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715000" cy="2520132"/>
          </a:xfrm>
        </p:spPr>
        <p:txBody>
          <a:bodyPr/>
          <a:lstStyle/>
          <a:p>
            <a:r>
              <a:rPr lang="en-US" dirty="0"/>
              <a:t>September 20</a:t>
            </a:r>
            <a:r>
              <a:rPr lang="en-US" baseline="30000" dirty="0"/>
              <a:t>th</a:t>
            </a:r>
            <a:r>
              <a:rPr lang="en-US" dirty="0"/>
              <a:t>, 2020 Governor Newsom bans internal combustible engines (ICE) by 2035; no new sales by 2045</a:t>
            </a:r>
          </a:p>
          <a:p>
            <a:pPr lvl="1"/>
            <a:r>
              <a:rPr lang="en-US" dirty="0"/>
              <a:t>Strongest action by far against climate change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A33B03A-A52D-4244-8EC4-0885CF6AE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Introduction &amp; Motivation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721F84-82CA-4212-9AD8-3F5546361978}"/>
              </a:ext>
            </a:extLst>
          </p:cNvPr>
          <p:cNvSpPr txBox="1"/>
          <p:nvPr/>
        </p:nvSpPr>
        <p:spPr>
          <a:xfrm>
            <a:off x="800284" y="5087437"/>
            <a:ext cx="10746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What will be the impacts (quantified) of the ban of gasoline engines do the overall California Emissions?</a:t>
            </a:r>
          </a:p>
          <a:p>
            <a:r>
              <a:rPr lang="en-US" b="1" dirty="0"/>
              <a:t>	</a:t>
            </a:r>
          </a:p>
        </p:txBody>
      </p:sp>
      <p:pic>
        <p:nvPicPr>
          <p:cNvPr id="2050" name="Picture 2" descr="California to ban new gas-powered car sales by 2035: Q&amp;A - The San Diego  Union-Tribune">
            <a:extLst>
              <a:ext uri="{FF2B5EF4-FFF2-40B4-BE49-F238E27FC236}">
                <a16:creationId xmlns:a16="http://schemas.microsoft.com/office/drawing/2014/main" id="{6DC835D9-BF7E-49CD-A669-0DDFA5E82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1" y="1747090"/>
            <a:ext cx="4993640" cy="262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910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002DE-1496-4DA6-AFF2-3AB0F13D5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0B6FC4C-ACC4-482E-962D-F165D49EEE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33633" y="2070039"/>
            <a:ext cx="10065411" cy="1892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Hope, C., &amp;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Alberth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S. (2008).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Cost of Climate Change: What We’ll Pay if Global Warming.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NRDC.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Nadia, P. (2020, Feb 20).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Climate Change Rises as a Public Priority. But It’s More Partisan Than Ever.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Retrieved from New York Times: https://www.nytimes.com/interactive/2020/02/20/climate/climate-change-polls.html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Newsom, G. (2020, September 23).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Executive Department State of California: N-79-20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https://www.gov.ca.gov/wp-content/uploads/2020/09/9.23.20-EO-N-79-20-Climate.pdf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Rust, S., &amp; Barboza, T. (2020, September 13).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Climate Change is fueling record-breaking California wildfires, heat and smog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Los Angeles Times : https://www.latimes.com/california/story/2020-09-13/climate-change-wildfires-california-west-coast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Tabuci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H. (2018, April 2).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 York Times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Calling Car Pollution Standards ‘Too High,’ E.P.A. Sets Up Fight With California: https://www.nytimes.com/2018/04/02/climate/trump-auto-emissions-rules.html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6314A8-164D-4B8A-AA28-65B09AF52FDD}"/>
              </a:ext>
            </a:extLst>
          </p:cNvPr>
          <p:cNvSpPr txBox="1"/>
          <p:nvPr/>
        </p:nvSpPr>
        <p:spPr>
          <a:xfrm>
            <a:off x="1979629" y="1272619"/>
            <a:ext cx="7984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GitHub Repo: https://github.com/djlofland/DS621_F2020_Group3/tree/master/Final%20Project</a:t>
            </a:r>
          </a:p>
        </p:txBody>
      </p:sp>
    </p:spTree>
    <p:extLst>
      <p:ext uri="{BB962C8B-B14F-4D97-AF65-F5344CB8AC3E}">
        <p14:creationId xmlns:p14="http://schemas.microsoft.com/office/powerpoint/2010/main" val="1267957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369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Assessing the Impact of Banning Internal Combustible Engines (ICE) on California Emissions  </vt:lpstr>
      <vt:lpstr>Introduction &amp; Motivation</vt:lpstr>
      <vt:lpstr>Introduction &amp; Motivation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Assessing the Impact of Banning Internal Combustible Engines (ICE) on California Emissions  </dc:title>
  <dc:creator>Neil Shah</dc:creator>
  <cp:lastModifiedBy>Neil Shah</cp:lastModifiedBy>
  <cp:revision>2</cp:revision>
  <dcterms:created xsi:type="dcterms:W3CDTF">2020-12-05T17:25:05Z</dcterms:created>
  <dcterms:modified xsi:type="dcterms:W3CDTF">2020-12-05T17:29:40Z</dcterms:modified>
</cp:coreProperties>
</file>