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0F32-AADE-4983-B156-1E0BB92C3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407A06-3F20-4E15-A7B3-E9ABE6DAE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18913F-B266-41C1-9DD3-CE1978B33C89}"/>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5CE2DEA2-9EE5-4125-B98D-6AE53D47FE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796FF-3642-43A9-B250-8B2D13E3F252}"/>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219778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2AE9-67D3-4819-8A1C-3BED193DAD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9E2ED0-9DA3-448C-A05A-764A8A8220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0460D7-2EEE-4C61-8A2F-AE82CEED4E33}"/>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BA7CDF1B-8601-4770-8AAC-B003A71FB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823B6-BBD8-412D-ABDE-60E09E3844CF}"/>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396534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3E425-4281-49C5-BE32-5EFC42A146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14ABA8-B427-4AB1-BC39-5B1776E1A5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45652-6AFE-4F2C-8237-6EAA0EDEEF98}"/>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7DFCFC64-4DB5-48E6-8631-E2ECFD8DA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45232-0A1C-45A3-891B-D80D6AE020CB}"/>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41006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9914-0E49-4FAC-90DD-72CB44F2FD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6DA17-298D-4341-80D0-4A465B8DEB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B1183D-DCB6-40CE-98B3-4B8CCE4EC379}"/>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5108737F-ED7B-42A8-A1F9-88F7EF500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61532C-A357-4AF5-A56D-6B121050D0B8}"/>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346125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357D-7170-40F9-A68D-7EEF2214D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1A0E2C-377D-4383-9BE9-51E756BCB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5D076B-6AE3-4694-9805-374CAB36F49E}"/>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45BBBBBB-4182-44D2-8CC9-D60CE9248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F50F9-C5EF-4788-A2BD-E921F224B38B}"/>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253623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FB38-1DEE-428B-86C3-EF1CB381DB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20DED3-37CD-424C-8B7E-F1FDEACBF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4903E3-15BA-4FB4-B80D-6D99EB3C3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AC7C17-DE97-4204-9F78-788D398FDDB1}"/>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6" name="Footer Placeholder 5">
            <a:extLst>
              <a:ext uri="{FF2B5EF4-FFF2-40B4-BE49-F238E27FC236}">
                <a16:creationId xmlns:a16="http://schemas.microsoft.com/office/drawing/2014/main" id="{8375D1B5-150A-43DA-B961-9AECF50FB7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DBDC93-E9E4-490C-A46C-DA242D4BCD58}"/>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211666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802E-E677-42C8-96D0-40D021FBAF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68BBC0-B624-49C9-841E-A8938D84A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E1723-A46C-4DA9-969B-C634473B9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CDC6AB-DFCC-44B9-AE53-8F5736AC6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EBCD37-1F3F-4BE4-AF5F-4EE2F0A37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81C09A-0BCD-4245-8E97-1FA535C9005F}"/>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8" name="Footer Placeholder 7">
            <a:extLst>
              <a:ext uri="{FF2B5EF4-FFF2-40B4-BE49-F238E27FC236}">
                <a16:creationId xmlns:a16="http://schemas.microsoft.com/office/drawing/2014/main" id="{C352CE4A-0FE6-4D3B-B69F-F1DE283B94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761254-DB94-4288-8B56-F467B1208DCA}"/>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404034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B1E-1A4B-48FB-BF4A-568131ADA6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D3A45-7333-4EC2-9C39-BEF47EE5DAE2}"/>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4" name="Footer Placeholder 3">
            <a:extLst>
              <a:ext uri="{FF2B5EF4-FFF2-40B4-BE49-F238E27FC236}">
                <a16:creationId xmlns:a16="http://schemas.microsoft.com/office/drawing/2014/main" id="{AB9FBAF9-C369-4047-8F6E-8C80C1D625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78036E-C739-41F9-B2FE-D331F19B2A70}"/>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100222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7E338-539B-4EF2-B6BE-EE8A6293CB5D}"/>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3" name="Footer Placeholder 2">
            <a:extLst>
              <a:ext uri="{FF2B5EF4-FFF2-40B4-BE49-F238E27FC236}">
                <a16:creationId xmlns:a16="http://schemas.microsoft.com/office/drawing/2014/main" id="{A2BDD266-096A-4C95-8085-78CF805B7F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958145-5451-49D2-ACF8-A39A65BAA56B}"/>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385371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5A94-BF78-419D-9345-13F3051A9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6A3652-255E-4146-8DF5-3A2D62548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BBDCFF-EBB9-4951-B32A-3C50C04A2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815A4-C42C-4FA3-B17B-42BB83F10076}"/>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6" name="Footer Placeholder 5">
            <a:extLst>
              <a:ext uri="{FF2B5EF4-FFF2-40B4-BE49-F238E27FC236}">
                <a16:creationId xmlns:a16="http://schemas.microsoft.com/office/drawing/2014/main" id="{4DA4A147-E8DE-4360-98FC-D83947A07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89770-9963-40E3-9FF7-9686FC148AB0}"/>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297166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453D-CE62-4750-9514-12429104C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F13678-DA16-4739-88E1-5F3ED20F4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78EE7A-1B01-43D9-AA4C-A9DC82629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85815-66FE-4AAB-8F30-6098E06C9C1E}"/>
              </a:ext>
            </a:extLst>
          </p:cNvPr>
          <p:cNvSpPr>
            <a:spLocks noGrp="1"/>
          </p:cNvSpPr>
          <p:nvPr>
            <p:ph type="dt" sz="half" idx="10"/>
          </p:nvPr>
        </p:nvSpPr>
        <p:spPr/>
        <p:txBody>
          <a:bodyPr/>
          <a:lstStyle/>
          <a:p>
            <a:fld id="{671BDA8E-4010-4DD4-B139-806CC7E3FA68}" type="datetimeFigureOut">
              <a:rPr lang="en-IN" smtClean="0"/>
              <a:t>17-01-2021</a:t>
            </a:fld>
            <a:endParaRPr lang="en-IN"/>
          </a:p>
        </p:txBody>
      </p:sp>
      <p:sp>
        <p:nvSpPr>
          <p:cNvPr id="6" name="Footer Placeholder 5">
            <a:extLst>
              <a:ext uri="{FF2B5EF4-FFF2-40B4-BE49-F238E27FC236}">
                <a16:creationId xmlns:a16="http://schemas.microsoft.com/office/drawing/2014/main" id="{FF92C55E-E834-4A65-A48E-F87855A319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B6D20-5881-49EF-8D11-BF12157B5D79}"/>
              </a:ext>
            </a:extLst>
          </p:cNvPr>
          <p:cNvSpPr>
            <a:spLocks noGrp="1"/>
          </p:cNvSpPr>
          <p:nvPr>
            <p:ph type="sldNum" sz="quarter" idx="12"/>
          </p:nvPr>
        </p:nvSpPr>
        <p:spPr/>
        <p:txBody>
          <a:bodyPr/>
          <a:lstStyle/>
          <a:p>
            <a:fld id="{FABA5A73-A1DC-4A3E-9DAE-985A4198887D}" type="slidenum">
              <a:rPr lang="en-IN" smtClean="0"/>
              <a:t>‹#›</a:t>
            </a:fld>
            <a:endParaRPr lang="en-IN"/>
          </a:p>
        </p:txBody>
      </p:sp>
    </p:spTree>
    <p:extLst>
      <p:ext uri="{BB962C8B-B14F-4D97-AF65-F5344CB8AC3E}">
        <p14:creationId xmlns:p14="http://schemas.microsoft.com/office/powerpoint/2010/main" val="330565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BC7F47-0BB8-415E-ABBA-0F6CE4D59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812AA-D2B5-4767-A08C-5C2455986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505B2-5E06-4616-BA75-2F304258A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BDA8E-4010-4DD4-B139-806CC7E3FA68}" type="datetimeFigureOut">
              <a:rPr lang="en-IN" smtClean="0"/>
              <a:t>17-01-2021</a:t>
            </a:fld>
            <a:endParaRPr lang="en-IN"/>
          </a:p>
        </p:txBody>
      </p:sp>
      <p:sp>
        <p:nvSpPr>
          <p:cNvPr id="5" name="Footer Placeholder 4">
            <a:extLst>
              <a:ext uri="{FF2B5EF4-FFF2-40B4-BE49-F238E27FC236}">
                <a16:creationId xmlns:a16="http://schemas.microsoft.com/office/drawing/2014/main" id="{8DE24E65-F684-4F9C-A479-E3A273ADA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08A9C3-34F0-481C-87D0-9BBF52C16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A5A73-A1DC-4A3E-9DAE-985A4198887D}" type="slidenum">
              <a:rPr lang="en-IN" smtClean="0"/>
              <a:t>‹#›</a:t>
            </a:fld>
            <a:endParaRPr lang="en-IN"/>
          </a:p>
        </p:txBody>
      </p:sp>
    </p:spTree>
    <p:extLst>
      <p:ext uri="{BB962C8B-B14F-4D97-AF65-F5344CB8AC3E}">
        <p14:creationId xmlns:p14="http://schemas.microsoft.com/office/powerpoint/2010/main" val="19744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5B4E87-3AB2-4578-81FE-26E2375EE607}"/>
              </a:ext>
            </a:extLst>
          </p:cNvPr>
          <p:cNvSpPr>
            <a:spLocks noGrp="1"/>
          </p:cNvSpPr>
          <p:nvPr>
            <p:ph type="ctrTitle"/>
          </p:nvPr>
        </p:nvSpPr>
        <p:spPr>
          <a:xfrm>
            <a:off x="3143842" y="2137564"/>
            <a:ext cx="6105194" cy="1291436"/>
          </a:xfrm>
        </p:spPr>
        <p:txBody>
          <a:bodyPr>
            <a:normAutofit/>
          </a:bodyPr>
          <a:lstStyle/>
          <a:p>
            <a:r>
              <a:rPr lang="en-IN" b="1" dirty="0" err="1">
                <a:solidFill>
                  <a:srgbClr val="FFFFFF"/>
                </a:solidFill>
                <a:latin typeface="Arial Rounded MT Bold" panose="020F0704030504030204" pitchFamily="34" charset="0"/>
              </a:rPr>
              <a:t>Bookify</a:t>
            </a:r>
            <a:endParaRPr lang="en-IN" b="1" dirty="0">
              <a:solidFill>
                <a:srgbClr val="FFFFFF"/>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27D36ED5-0BDA-44EA-8FC9-7EC8AF7E4B80}"/>
              </a:ext>
            </a:extLst>
          </p:cNvPr>
          <p:cNvSpPr>
            <a:spLocks noGrp="1"/>
          </p:cNvSpPr>
          <p:nvPr>
            <p:ph type="subTitle" idx="1"/>
          </p:nvPr>
        </p:nvSpPr>
        <p:spPr>
          <a:xfrm>
            <a:off x="3143842" y="3429000"/>
            <a:ext cx="6105194" cy="1452489"/>
          </a:xfrm>
        </p:spPr>
        <p:txBody>
          <a:bodyPr>
            <a:normAutofit/>
          </a:bodyPr>
          <a:lstStyle/>
          <a:p>
            <a:r>
              <a:rPr lang="en-IN" dirty="0">
                <a:solidFill>
                  <a:srgbClr val="FFFFFF"/>
                </a:solidFill>
              </a:rPr>
              <a:t>Project made for Hack NITP 3.0</a:t>
            </a:r>
          </a:p>
          <a:p>
            <a:r>
              <a:rPr lang="en-IN" dirty="0">
                <a:solidFill>
                  <a:srgbClr val="FFFFFF"/>
                </a:solidFill>
              </a:rPr>
              <a:t>Submitted by team </a:t>
            </a:r>
            <a:r>
              <a:rPr lang="en-IN" b="1" dirty="0">
                <a:solidFill>
                  <a:srgbClr val="FFFFFF"/>
                </a:solidFill>
              </a:rPr>
              <a:t>Dark Knight </a:t>
            </a:r>
          </a:p>
        </p:txBody>
      </p:sp>
    </p:spTree>
    <p:extLst>
      <p:ext uri="{BB962C8B-B14F-4D97-AF65-F5344CB8AC3E}">
        <p14:creationId xmlns:p14="http://schemas.microsoft.com/office/powerpoint/2010/main" val="304679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46F4-B10C-437F-AA3D-A5DDFBFFAC75}"/>
              </a:ext>
            </a:extLst>
          </p:cNvPr>
          <p:cNvSpPr>
            <a:spLocks noGrp="1"/>
          </p:cNvSpPr>
          <p:nvPr>
            <p:ph type="title"/>
          </p:nvPr>
        </p:nvSpPr>
        <p:spPr/>
        <p:txBody>
          <a:bodyPr>
            <a:normAutofit/>
          </a:bodyPr>
          <a:lstStyle/>
          <a:p>
            <a:r>
              <a:rPr lang="en-IN" sz="5400" b="1" dirty="0">
                <a:solidFill>
                  <a:schemeClr val="accent1">
                    <a:lumMod val="75000"/>
                  </a:schemeClr>
                </a:solidFill>
              </a:rPr>
              <a:t>Why </a:t>
            </a:r>
            <a:r>
              <a:rPr lang="en-IN" sz="5400" b="1" dirty="0" err="1">
                <a:solidFill>
                  <a:schemeClr val="accent1">
                    <a:lumMod val="75000"/>
                  </a:schemeClr>
                </a:solidFill>
              </a:rPr>
              <a:t>Bookify</a:t>
            </a:r>
            <a:r>
              <a:rPr lang="en-IN" sz="5400" b="1" dirty="0">
                <a:solidFill>
                  <a:schemeClr val="accent1">
                    <a:lumMod val="75000"/>
                  </a:schemeClr>
                </a:solidFill>
              </a:rPr>
              <a:t>?</a:t>
            </a:r>
          </a:p>
        </p:txBody>
      </p:sp>
      <p:sp>
        <p:nvSpPr>
          <p:cNvPr id="3" name="Content Placeholder 2">
            <a:extLst>
              <a:ext uri="{FF2B5EF4-FFF2-40B4-BE49-F238E27FC236}">
                <a16:creationId xmlns:a16="http://schemas.microsoft.com/office/drawing/2014/main" id="{58EA446B-121A-4786-8CCE-7CCA72C18A84}"/>
              </a:ext>
            </a:extLst>
          </p:cNvPr>
          <p:cNvSpPr>
            <a:spLocks noGrp="1"/>
          </p:cNvSpPr>
          <p:nvPr>
            <p:ph idx="1"/>
          </p:nvPr>
        </p:nvSpPr>
        <p:spPr>
          <a:xfrm>
            <a:off x="838200" y="1825625"/>
            <a:ext cx="10515600" cy="4071592"/>
          </a:xfrm>
        </p:spPr>
        <p:txBody>
          <a:bodyPr>
            <a:normAutofit/>
          </a:bodyPr>
          <a:lstStyle/>
          <a:p>
            <a:pPr marL="0" indent="0">
              <a:buNone/>
            </a:pPr>
            <a:r>
              <a:rPr lang="en-US" sz="2600" dirty="0"/>
              <a:t>You may have used Spotify to listen to songs. But, what about books or lengthy PDFs? Well, you might say that audiobooks serve that purpose. </a:t>
            </a:r>
          </a:p>
          <a:p>
            <a:pPr marL="0" indent="0">
              <a:buNone/>
            </a:pPr>
            <a:r>
              <a:rPr lang="en-US" sz="2600" dirty="0"/>
              <a:t>But, using this web application, users can upload PDF document and get the summary of that PDF file in the language of their choice as audio output (mp3).  Hence, listening to the summaries of these PDF documents in your native language can save your time and effort. </a:t>
            </a:r>
            <a:endParaRPr lang="en-IN" sz="2600" dirty="0"/>
          </a:p>
        </p:txBody>
      </p:sp>
    </p:spTree>
    <p:extLst>
      <p:ext uri="{BB962C8B-B14F-4D97-AF65-F5344CB8AC3E}">
        <p14:creationId xmlns:p14="http://schemas.microsoft.com/office/powerpoint/2010/main" val="405436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979C-02AD-4F86-B4CB-A0498C5E42DC}"/>
              </a:ext>
            </a:extLst>
          </p:cNvPr>
          <p:cNvSpPr>
            <a:spLocks noGrp="1"/>
          </p:cNvSpPr>
          <p:nvPr>
            <p:ph type="title"/>
          </p:nvPr>
        </p:nvSpPr>
        <p:spPr>
          <a:xfrm>
            <a:off x="838200" y="325368"/>
            <a:ext cx="10515600" cy="1325563"/>
          </a:xfrm>
        </p:spPr>
        <p:txBody>
          <a:bodyPr>
            <a:normAutofit/>
          </a:bodyPr>
          <a:lstStyle/>
          <a:p>
            <a:r>
              <a:rPr lang="en-IN" sz="5400" b="1" dirty="0">
                <a:solidFill>
                  <a:schemeClr val="accent1">
                    <a:lumMod val="75000"/>
                  </a:schemeClr>
                </a:solidFill>
              </a:rPr>
              <a:t>How does it work?</a:t>
            </a:r>
            <a:endParaRPr lang="en-IN" sz="5400" dirty="0"/>
          </a:p>
        </p:txBody>
      </p:sp>
      <p:sp>
        <p:nvSpPr>
          <p:cNvPr id="6" name="Oval 5">
            <a:extLst>
              <a:ext uri="{FF2B5EF4-FFF2-40B4-BE49-F238E27FC236}">
                <a16:creationId xmlns:a16="http://schemas.microsoft.com/office/drawing/2014/main" id="{6585A62D-721A-4F39-B86F-7C91A32D76C0}"/>
              </a:ext>
            </a:extLst>
          </p:cNvPr>
          <p:cNvSpPr/>
          <p:nvPr/>
        </p:nvSpPr>
        <p:spPr>
          <a:xfrm>
            <a:off x="1033669" y="2109215"/>
            <a:ext cx="1616765" cy="109993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PDF</a:t>
            </a:r>
          </a:p>
        </p:txBody>
      </p:sp>
      <p:sp>
        <p:nvSpPr>
          <p:cNvPr id="26" name="Rectangle: Rounded Corners 25">
            <a:extLst>
              <a:ext uri="{FF2B5EF4-FFF2-40B4-BE49-F238E27FC236}">
                <a16:creationId xmlns:a16="http://schemas.microsoft.com/office/drawing/2014/main" id="{05CD9722-0071-4547-A2E7-4F0847FFA5B0}"/>
              </a:ext>
            </a:extLst>
          </p:cNvPr>
          <p:cNvSpPr/>
          <p:nvPr/>
        </p:nvSpPr>
        <p:spPr>
          <a:xfrm>
            <a:off x="4187687" y="2135773"/>
            <a:ext cx="2557670" cy="105686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Text Extraction</a:t>
            </a:r>
          </a:p>
        </p:txBody>
      </p:sp>
      <p:sp>
        <p:nvSpPr>
          <p:cNvPr id="28" name="Rectangle: Rounded Corners 27">
            <a:extLst>
              <a:ext uri="{FF2B5EF4-FFF2-40B4-BE49-F238E27FC236}">
                <a16:creationId xmlns:a16="http://schemas.microsoft.com/office/drawing/2014/main" id="{39ACB601-B276-4EEB-95FA-AFEF6910156F}"/>
              </a:ext>
            </a:extLst>
          </p:cNvPr>
          <p:cNvSpPr/>
          <p:nvPr/>
        </p:nvSpPr>
        <p:spPr>
          <a:xfrm>
            <a:off x="8358355" y="4461529"/>
            <a:ext cx="2557670" cy="105686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Translating The Text</a:t>
            </a:r>
          </a:p>
        </p:txBody>
      </p:sp>
      <p:sp>
        <p:nvSpPr>
          <p:cNvPr id="29" name="Rectangle: Rounded Corners 28">
            <a:extLst>
              <a:ext uri="{FF2B5EF4-FFF2-40B4-BE49-F238E27FC236}">
                <a16:creationId xmlns:a16="http://schemas.microsoft.com/office/drawing/2014/main" id="{B00DDC01-853B-446F-83B5-E5A91AECDEA1}"/>
              </a:ext>
            </a:extLst>
          </p:cNvPr>
          <p:cNvSpPr/>
          <p:nvPr/>
        </p:nvSpPr>
        <p:spPr>
          <a:xfrm>
            <a:off x="4187687" y="4421773"/>
            <a:ext cx="2557670" cy="105686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Text To Speech</a:t>
            </a:r>
          </a:p>
        </p:txBody>
      </p:sp>
      <p:sp>
        <p:nvSpPr>
          <p:cNvPr id="30" name="Oval 29">
            <a:extLst>
              <a:ext uri="{FF2B5EF4-FFF2-40B4-BE49-F238E27FC236}">
                <a16:creationId xmlns:a16="http://schemas.microsoft.com/office/drawing/2014/main" id="{20BE83FE-D74E-4C1E-A07F-8C4B35C0FC6F}"/>
              </a:ext>
            </a:extLst>
          </p:cNvPr>
          <p:cNvSpPr/>
          <p:nvPr/>
        </p:nvSpPr>
        <p:spPr>
          <a:xfrm>
            <a:off x="1033669" y="4461529"/>
            <a:ext cx="1616765" cy="10999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Audio</a:t>
            </a:r>
          </a:p>
        </p:txBody>
      </p:sp>
      <p:sp>
        <p:nvSpPr>
          <p:cNvPr id="40" name="Rectangle: Rounded Corners 39">
            <a:extLst>
              <a:ext uri="{FF2B5EF4-FFF2-40B4-BE49-F238E27FC236}">
                <a16:creationId xmlns:a16="http://schemas.microsoft.com/office/drawing/2014/main" id="{8309791C-C387-4500-9D91-E57087C75A8E}"/>
              </a:ext>
            </a:extLst>
          </p:cNvPr>
          <p:cNvSpPr/>
          <p:nvPr/>
        </p:nvSpPr>
        <p:spPr>
          <a:xfrm>
            <a:off x="8358355" y="2152284"/>
            <a:ext cx="2557670" cy="105686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Summarizing Text</a:t>
            </a:r>
          </a:p>
        </p:txBody>
      </p:sp>
      <p:sp>
        <p:nvSpPr>
          <p:cNvPr id="45" name="Arrow: Right 44">
            <a:extLst>
              <a:ext uri="{FF2B5EF4-FFF2-40B4-BE49-F238E27FC236}">
                <a16:creationId xmlns:a16="http://schemas.microsoft.com/office/drawing/2014/main" id="{847C8605-597F-4C3E-B8BF-0B5B14A73462}"/>
              </a:ext>
              <a:ext uri="{C183D7F6-B498-43B3-948B-1728B52AA6E4}">
                <adec:decorative xmlns:adec="http://schemas.microsoft.com/office/drawing/2017/decorative" val="0"/>
              </a:ext>
            </a:extLst>
          </p:cNvPr>
          <p:cNvSpPr/>
          <p:nvPr/>
        </p:nvSpPr>
        <p:spPr>
          <a:xfrm>
            <a:off x="2650435" y="2416500"/>
            <a:ext cx="1537252" cy="528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46548B7-3E39-49A1-AC80-7AD68CD4A371}"/>
              </a:ext>
            </a:extLst>
          </p:cNvPr>
          <p:cNvSpPr/>
          <p:nvPr/>
        </p:nvSpPr>
        <p:spPr>
          <a:xfrm>
            <a:off x="6745357" y="2430268"/>
            <a:ext cx="1612997" cy="528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EAE4A944-D4DC-4532-B793-B5147F542803}"/>
              </a:ext>
            </a:extLst>
          </p:cNvPr>
          <p:cNvSpPr/>
          <p:nvPr/>
        </p:nvSpPr>
        <p:spPr>
          <a:xfrm>
            <a:off x="9369287" y="3209145"/>
            <a:ext cx="530087" cy="1252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Left 48">
            <a:extLst>
              <a:ext uri="{FF2B5EF4-FFF2-40B4-BE49-F238E27FC236}">
                <a16:creationId xmlns:a16="http://schemas.microsoft.com/office/drawing/2014/main" id="{D14B1C57-3B64-4D83-AD1D-B0DE858B89BF}"/>
              </a:ext>
            </a:extLst>
          </p:cNvPr>
          <p:cNvSpPr/>
          <p:nvPr/>
        </p:nvSpPr>
        <p:spPr>
          <a:xfrm>
            <a:off x="6745357" y="4747278"/>
            <a:ext cx="1612997" cy="5284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Left 49">
            <a:extLst>
              <a:ext uri="{FF2B5EF4-FFF2-40B4-BE49-F238E27FC236}">
                <a16:creationId xmlns:a16="http://schemas.microsoft.com/office/drawing/2014/main" id="{E199EAE8-1620-4AB3-8B63-C782176A13C1}"/>
              </a:ext>
            </a:extLst>
          </p:cNvPr>
          <p:cNvSpPr/>
          <p:nvPr/>
        </p:nvSpPr>
        <p:spPr>
          <a:xfrm>
            <a:off x="2650434" y="4755248"/>
            <a:ext cx="1537252" cy="5284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893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AC13-F102-422B-8561-D4682FAED1FD}"/>
              </a:ext>
            </a:extLst>
          </p:cNvPr>
          <p:cNvSpPr>
            <a:spLocks noGrp="1"/>
          </p:cNvSpPr>
          <p:nvPr>
            <p:ph type="title"/>
          </p:nvPr>
        </p:nvSpPr>
        <p:spPr/>
        <p:txBody>
          <a:bodyPr>
            <a:normAutofit/>
          </a:bodyPr>
          <a:lstStyle/>
          <a:p>
            <a:r>
              <a:rPr lang="en-IN" sz="5400" b="1" dirty="0">
                <a:solidFill>
                  <a:schemeClr val="accent1">
                    <a:lumMod val="75000"/>
                  </a:schemeClr>
                </a:solidFill>
              </a:rPr>
              <a:t>Explaining the workflow :</a:t>
            </a:r>
            <a:endParaRPr lang="en-IN" sz="5400" dirty="0"/>
          </a:p>
        </p:txBody>
      </p:sp>
      <p:sp>
        <p:nvSpPr>
          <p:cNvPr id="3" name="Content Placeholder 2">
            <a:extLst>
              <a:ext uri="{FF2B5EF4-FFF2-40B4-BE49-F238E27FC236}">
                <a16:creationId xmlns:a16="http://schemas.microsoft.com/office/drawing/2014/main" id="{03CD236C-A064-4947-8DCC-B6A43487A5ED}"/>
              </a:ext>
            </a:extLst>
          </p:cNvPr>
          <p:cNvSpPr>
            <a:spLocks noGrp="1"/>
          </p:cNvSpPr>
          <p:nvPr>
            <p:ph idx="1"/>
          </p:nvPr>
        </p:nvSpPr>
        <p:spPr/>
        <p:txBody>
          <a:bodyPr>
            <a:normAutofit lnSpcReduction="10000"/>
          </a:bodyPr>
          <a:lstStyle/>
          <a:p>
            <a:pPr marL="514350" indent="-514350">
              <a:buFont typeface="+mj-lt"/>
              <a:buAutoNum type="arabicPeriod"/>
            </a:pPr>
            <a:r>
              <a:rPr lang="en-IN" dirty="0"/>
              <a:t>We take PDF input from user.</a:t>
            </a:r>
          </a:p>
          <a:p>
            <a:pPr marL="514350" indent="-514350">
              <a:buFont typeface="+mj-lt"/>
              <a:buAutoNum type="arabicPeriod"/>
            </a:pPr>
            <a:r>
              <a:rPr lang="en-IN" dirty="0"/>
              <a:t>In the backend, we extract the text from pdf document by using </a:t>
            </a:r>
            <a:r>
              <a:rPr lang="en-IN" b="1" dirty="0" err="1"/>
              <a:t>pdfplumber</a:t>
            </a:r>
            <a:r>
              <a:rPr lang="en-IN" dirty="0"/>
              <a:t>.</a:t>
            </a:r>
          </a:p>
          <a:p>
            <a:pPr marL="514350" indent="-514350">
              <a:buFont typeface="+mj-lt"/>
              <a:buAutoNum type="arabicPeriod"/>
            </a:pPr>
            <a:r>
              <a:rPr lang="en-IN" dirty="0"/>
              <a:t>Then extract the summary of the text using </a:t>
            </a:r>
            <a:r>
              <a:rPr lang="en-IN" b="1" dirty="0"/>
              <a:t>NLTK</a:t>
            </a:r>
            <a:r>
              <a:rPr lang="en-IN" dirty="0"/>
              <a:t> library (Natural language processing).</a:t>
            </a:r>
          </a:p>
          <a:p>
            <a:pPr marL="514350" indent="-514350">
              <a:buFont typeface="+mj-lt"/>
              <a:buAutoNum type="arabicPeriod"/>
            </a:pPr>
            <a:r>
              <a:rPr lang="en-IN" dirty="0"/>
              <a:t>Translate that summary into the language chosen by user by using </a:t>
            </a:r>
            <a:r>
              <a:rPr lang="en-IN" b="1" dirty="0" err="1"/>
              <a:t>textblob</a:t>
            </a:r>
            <a:r>
              <a:rPr lang="en-IN" dirty="0"/>
              <a:t> library.</a:t>
            </a:r>
          </a:p>
          <a:p>
            <a:pPr marL="514350" indent="-514350">
              <a:buFont typeface="+mj-lt"/>
              <a:buAutoNum type="arabicPeriod"/>
            </a:pPr>
            <a:r>
              <a:rPr lang="en-IN" dirty="0"/>
              <a:t>Convert that text into speech with proper accent and saving the output as an audio file by using </a:t>
            </a:r>
            <a:r>
              <a:rPr lang="en-IN" b="1" dirty="0" err="1"/>
              <a:t>gTTS</a:t>
            </a:r>
            <a:r>
              <a:rPr lang="en-IN" dirty="0"/>
              <a:t> library.</a:t>
            </a:r>
          </a:p>
          <a:p>
            <a:pPr marL="514350" indent="-514350">
              <a:buFont typeface="+mj-lt"/>
              <a:buAutoNum type="arabicPeriod"/>
            </a:pPr>
            <a:r>
              <a:rPr lang="en-IN" dirty="0"/>
              <a:t>Return the resultant audio file to the user.</a:t>
            </a:r>
          </a:p>
        </p:txBody>
      </p:sp>
    </p:spTree>
    <p:extLst>
      <p:ext uri="{BB962C8B-B14F-4D97-AF65-F5344CB8AC3E}">
        <p14:creationId xmlns:p14="http://schemas.microsoft.com/office/powerpoint/2010/main" val="132509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6662-5621-4D92-8B2A-37924CC17A1A}"/>
              </a:ext>
            </a:extLst>
          </p:cNvPr>
          <p:cNvSpPr>
            <a:spLocks noGrp="1"/>
          </p:cNvSpPr>
          <p:nvPr>
            <p:ph type="title"/>
          </p:nvPr>
        </p:nvSpPr>
        <p:spPr/>
        <p:txBody>
          <a:bodyPr>
            <a:normAutofit/>
          </a:bodyPr>
          <a:lstStyle/>
          <a:p>
            <a:r>
              <a:rPr lang="en-IN" sz="5400" b="1" dirty="0">
                <a:solidFill>
                  <a:schemeClr val="accent1">
                    <a:lumMod val="75000"/>
                  </a:schemeClr>
                </a:solidFill>
              </a:rPr>
              <a:t>Dependencies :</a:t>
            </a:r>
            <a:endParaRPr lang="en-IN" sz="5400" dirty="0"/>
          </a:p>
        </p:txBody>
      </p:sp>
      <p:sp>
        <p:nvSpPr>
          <p:cNvPr id="3" name="Content Placeholder 2">
            <a:extLst>
              <a:ext uri="{FF2B5EF4-FFF2-40B4-BE49-F238E27FC236}">
                <a16:creationId xmlns:a16="http://schemas.microsoft.com/office/drawing/2014/main" id="{92D6D861-FB22-4113-A5EC-74879F966C3D}"/>
              </a:ext>
            </a:extLst>
          </p:cNvPr>
          <p:cNvSpPr>
            <a:spLocks noGrp="1"/>
          </p:cNvSpPr>
          <p:nvPr>
            <p:ph idx="1"/>
          </p:nvPr>
        </p:nvSpPr>
        <p:spPr/>
        <p:txBody>
          <a:bodyPr>
            <a:normAutofit lnSpcReduction="10000"/>
          </a:bodyPr>
          <a:lstStyle/>
          <a:p>
            <a:pPr marL="514350" indent="-514350">
              <a:buFont typeface="+mj-lt"/>
              <a:buAutoNum type="arabicPeriod"/>
            </a:pPr>
            <a:r>
              <a:rPr lang="en-IN" dirty="0"/>
              <a:t>Python</a:t>
            </a:r>
          </a:p>
          <a:p>
            <a:pPr marL="514350" indent="-514350">
              <a:buFont typeface="+mj-lt"/>
              <a:buAutoNum type="arabicPeriod"/>
            </a:pPr>
            <a:r>
              <a:rPr lang="en-IN" dirty="0"/>
              <a:t>Django </a:t>
            </a:r>
          </a:p>
          <a:p>
            <a:pPr marL="514350" indent="-514350">
              <a:buFont typeface="+mj-lt"/>
              <a:buAutoNum type="arabicPeriod"/>
            </a:pPr>
            <a:r>
              <a:rPr lang="en-IN" dirty="0" err="1"/>
              <a:t>Pdfplumber</a:t>
            </a:r>
            <a:endParaRPr lang="en-IN" dirty="0"/>
          </a:p>
          <a:p>
            <a:pPr marL="514350" indent="-514350">
              <a:buFont typeface="+mj-lt"/>
              <a:buAutoNum type="arabicPeriod"/>
            </a:pPr>
            <a:r>
              <a:rPr lang="en-IN" dirty="0"/>
              <a:t>NLTK</a:t>
            </a:r>
          </a:p>
          <a:p>
            <a:pPr marL="514350" indent="-514350">
              <a:buFont typeface="+mj-lt"/>
              <a:buAutoNum type="arabicPeriod"/>
            </a:pPr>
            <a:r>
              <a:rPr lang="en-IN" dirty="0" err="1"/>
              <a:t>Textblob</a:t>
            </a:r>
            <a:endParaRPr lang="en-IN" dirty="0"/>
          </a:p>
          <a:p>
            <a:pPr marL="514350" indent="-514350">
              <a:buFont typeface="+mj-lt"/>
              <a:buAutoNum type="arabicPeriod"/>
            </a:pPr>
            <a:r>
              <a:rPr lang="en-IN" dirty="0" err="1"/>
              <a:t>Gtts</a:t>
            </a:r>
            <a:endParaRPr lang="en-IN" dirty="0"/>
          </a:p>
          <a:p>
            <a:pPr marL="514350" indent="-514350">
              <a:buFont typeface="+mj-lt"/>
              <a:buAutoNum type="arabicPeriod"/>
            </a:pPr>
            <a:r>
              <a:rPr lang="en-IN" dirty="0"/>
              <a:t>HTML</a:t>
            </a:r>
          </a:p>
          <a:p>
            <a:pPr marL="514350" indent="-514350">
              <a:buFont typeface="+mj-lt"/>
              <a:buAutoNum type="arabicPeriod"/>
            </a:pPr>
            <a:r>
              <a:rPr lang="en-IN" dirty="0"/>
              <a:t>CSS</a:t>
            </a:r>
          </a:p>
          <a:p>
            <a:pPr marL="514350" indent="-514350">
              <a:buFont typeface="+mj-lt"/>
              <a:buAutoNum type="arabicPeriod"/>
            </a:pPr>
            <a:r>
              <a:rPr lang="en-IN" dirty="0" err="1"/>
              <a:t>BootStrap</a:t>
            </a:r>
            <a:endParaRPr lang="en-IN" dirty="0"/>
          </a:p>
        </p:txBody>
      </p:sp>
    </p:spTree>
    <p:extLst>
      <p:ext uri="{BB962C8B-B14F-4D97-AF65-F5344CB8AC3E}">
        <p14:creationId xmlns:p14="http://schemas.microsoft.com/office/powerpoint/2010/main" val="374441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D551-92FF-4478-A191-108B59B29C32}"/>
              </a:ext>
            </a:extLst>
          </p:cNvPr>
          <p:cNvSpPr>
            <a:spLocks noGrp="1"/>
          </p:cNvSpPr>
          <p:nvPr>
            <p:ph type="title"/>
          </p:nvPr>
        </p:nvSpPr>
        <p:spPr/>
        <p:txBody>
          <a:bodyPr>
            <a:normAutofit/>
          </a:bodyPr>
          <a:lstStyle/>
          <a:p>
            <a:r>
              <a:rPr lang="en-IN" sz="5400" b="1" dirty="0">
                <a:solidFill>
                  <a:schemeClr val="accent1">
                    <a:lumMod val="75000"/>
                  </a:schemeClr>
                </a:solidFill>
              </a:rPr>
              <a:t>Team </a:t>
            </a:r>
            <a:r>
              <a:rPr lang="en-IN" sz="5400" b="1" dirty="0" err="1">
                <a:solidFill>
                  <a:schemeClr val="accent1">
                    <a:lumMod val="75000"/>
                  </a:schemeClr>
                </a:solidFill>
              </a:rPr>
              <a:t>Bookify</a:t>
            </a:r>
            <a:r>
              <a:rPr lang="en-IN" sz="5400" b="1" dirty="0">
                <a:solidFill>
                  <a:schemeClr val="accent1">
                    <a:lumMod val="75000"/>
                  </a:schemeClr>
                </a:solidFill>
              </a:rPr>
              <a:t>:</a:t>
            </a:r>
            <a:endParaRPr lang="en-IN" sz="5400" b="1" dirty="0"/>
          </a:p>
        </p:txBody>
      </p:sp>
      <p:pic>
        <p:nvPicPr>
          <p:cNvPr id="5" name="Content Placeholder 4">
            <a:extLst>
              <a:ext uri="{FF2B5EF4-FFF2-40B4-BE49-F238E27FC236}">
                <a16:creationId xmlns:a16="http://schemas.microsoft.com/office/drawing/2014/main" id="{FADAA2DB-1797-4617-B9C9-488CA1A40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956" y="2476500"/>
            <a:ext cx="1905000" cy="1905000"/>
          </a:xfrm>
        </p:spPr>
      </p:pic>
      <p:sp>
        <p:nvSpPr>
          <p:cNvPr id="6" name="TextBox 5">
            <a:extLst>
              <a:ext uri="{FF2B5EF4-FFF2-40B4-BE49-F238E27FC236}">
                <a16:creationId xmlns:a16="http://schemas.microsoft.com/office/drawing/2014/main" id="{C21BF35A-4CBE-4B1D-8807-AE9B5697BD6C}"/>
              </a:ext>
            </a:extLst>
          </p:cNvPr>
          <p:cNvSpPr txBox="1"/>
          <p:nvPr/>
        </p:nvSpPr>
        <p:spPr>
          <a:xfrm>
            <a:off x="3485322" y="2121936"/>
            <a:ext cx="6798365" cy="3108543"/>
          </a:xfrm>
          <a:prstGeom prst="rect">
            <a:avLst/>
          </a:prstGeom>
          <a:noFill/>
        </p:spPr>
        <p:txBody>
          <a:bodyPr wrap="square" rtlCol="0">
            <a:spAutoFit/>
          </a:bodyPr>
          <a:lstStyle/>
          <a:p>
            <a:r>
              <a:rPr lang="en-IN" sz="2800" dirty="0"/>
              <a:t>Hello everyone, my name is Dibyajyoti Mondal. I am a student of Electronics and Telecommunication Engineering at Jadavpur University (BE UG II). I love full-stack web development, problem solving, machine learning etc. I am the only member of my team.</a:t>
            </a:r>
          </a:p>
        </p:txBody>
      </p:sp>
    </p:spTree>
    <p:extLst>
      <p:ext uri="{BB962C8B-B14F-4D97-AF65-F5344CB8AC3E}">
        <p14:creationId xmlns:p14="http://schemas.microsoft.com/office/powerpoint/2010/main" val="178114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6C13-E70E-4C06-96AD-BD07E0363382}"/>
              </a:ext>
            </a:extLst>
          </p:cNvPr>
          <p:cNvSpPr>
            <a:spLocks noGrp="1"/>
          </p:cNvSpPr>
          <p:nvPr>
            <p:ph type="ctrTitle"/>
          </p:nvPr>
        </p:nvSpPr>
        <p:spPr>
          <a:xfrm>
            <a:off x="1524000" y="2929835"/>
            <a:ext cx="9144000" cy="998330"/>
          </a:xfrm>
        </p:spPr>
        <p:txBody>
          <a:bodyPr/>
          <a:lstStyle/>
          <a:p>
            <a:r>
              <a:rPr lang="en-IN" b="1" dirty="0">
                <a:solidFill>
                  <a:schemeClr val="accent1">
                    <a:lumMod val="75000"/>
                  </a:schemeClr>
                </a:solidFill>
              </a:rPr>
              <a:t>Thank you !</a:t>
            </a:r>
          </a:p>
        </p:txBody>
      </p:sp>
    </p:spTree>
    <p:extLst>
      <p:ext uri="{BB962C8B-B14F-4D97-AF65-F5344CB8AC3E}">
        <p14:creationId xmlns:p14="http://schemas.microsoft.com/office/powerpoint/2010/main" val="3976778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265</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Rounded MT Bold</vt:lpstr>
      <vt:lpstr>Calibri</vt:lpstr>
      <vt:lpstr>Calibri Light</vt:lpstr>
      <vt:lpstr>Office Theme</vt:lpstr>
      <vt:lpstr>Bookify</vt:lpstr>
      <vt:lpstr>Why Bookify?</vt:lpstr>
      <vt:lpstr>How does it work?</vt:lpstr>
      <vt:lpstr>Explaining the workflow :</vt:lpstr>
      <vt:lpstr>Dependencies :</vt:lpstr>
      <vt:lpstr>Team Bookify: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Bookify</dc:title>
  <dc:creator>Dibyajyoti Mondal</dc:creator>
  <cp:lastModifiedBy>Dibyajyoti Mondal</cp:lastModifiedBy>
  <cp:revision>12</cp:revision>
  <dcterms:created xsi:type="dcterms:W3CDTF">2021-01-16T16:11:15Z</dcterms:created>
  <dcterms:modified xsi:type="dcterms:W3CDTF">2021-01-16T18:46:43Z</dcterms:modified>
</cp:coreProperties>
</file>